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notesSlides/notesSlide4.xml" ContentType="application/vnd.openxmlformats-officedocument.presentationml.notesSlide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7.xml" ContentType="application/vnd.openxmlformats-officedocument.presentationml.notesSlide+xml"/>
  <Override PartName="/ppt/ink/ink15.xml" ContentType="application/inkml+xml"/>
  <Override PartName="/ppt/notesSlides/notesSlide8.xml" ContentType="application/vnd.openxmlformats-officedocument.presentationml.notesSlide+xml"/>
  <Override PartName="/ppt/ink/ink16.xml" ContentType="application/inkml+xml"/>
  <Override PartName="/ppt/notesSlides/notesSlide9.xml" ContentType="application/vnd.openxmlformats-officedocument.presentationml.notesSlide+xml"/>
  <Override PartName="/ppt/ink/ink17.xml" ContentType="application/inkml+xml"/>
  <Override PartName="/ppt/notesSlides/notesSlide10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notesSlides/notesSlide11.xml" ContentType="application/vnd.openxmlformats-officedocument.presentationml.notesSlide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notesSlides/notesSlide12.xml" ContentType="application/vnd.openxmlformats-officedocument.presentationml.notesSlide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notesSlides/notesSlide13.xml" ContentType="application/vnd.openxmlformats-officedocument.presentationml.notesSlide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notesSlides/notesSlide14.xml" ContentType="application/vnd.openxmlformats-officedocument.presentationml.notesSlide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notesSlides/notesSlide15.xml" ContentType="application/vnd.openxmlformats-officedocument.presentationml.notesSlide+xml"/>
  <Override PartName="/ppt/ink/ink176.xml" ContentType="application/inkml+xml"/>
  <Override PartName="/ppt/notesSlides/notesSlide16.xml" ContentType="application/vnd.openxmlformats-officedocument.presentationml.notesSlide+xml"/>
  <Override PartName="/ppt/ink/ink177.xml" ContentType="application/inkml+xml"/>
  <Override PartName="/ppt/notesSlides/notesSlide17.xml" ContentType="application/vnd.openxmlformats-officedocument.presentationml.notesSlide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notesSlides/notesSlide18.xml" ContentType="application/vnd.openxmlformats-officedocument.presentationml.notesSlide+xml"/>
  <Override PartName="/ppt/ink/ink182.xml" ContentType="application/inkml+xml"/>
  <Override PartName="/ppt/ink/ink183.xml" ContentType="application/inkml+xml"/>
  <Override PartName="/ppt/notesSlides/notesSlide19.xml" ContentType="application/vnd.openxmlformats-officedocument.presentationml.notesSlide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notesSlides/notesSlide20.xml" ContentType="application/vnd.openxmlformats-officedocument.presentationml.notesSlide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notesSlides/notesSlide21.xml" ContentType="application/vnd.openxmlformats-officedocument.presentationml.notesSlide+xml"/>
  <Override PartName="/ppt/ink/ink208.xml" ContentType="application/inkml+xml"/>
  <Override PartName="/ppt/ink/ink209.xml" ContentType="application/inkml+xml"/>
  <Override PartName="/ppt/ink/ink210.xml" ContentType="application/inkml+xml"/>
  <Override PartName="/ppt/notesSlides/notesSlide22.xml" ContentType="application/vnd.openxmlformats-officedocument.presentationml.notesSlide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notesSlides/notesSlide23.xml" ContentType="application/vnd.openxmlformats-officedocument.presentationml.notesSlide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notesSlides/notesSlide24.xml" ContentType="application/vnd.openxmlformats-officedocument.presentationml.notesSlide+xml"/>
  <Override PartName="/ppt/ink/ink242.xml" ContentType="application/inkml+xml"/>
  <Override PartName="/ppt/notesSlides/notesSlide25.xml" ContentType="application/vnd.openxmlformats-officedocument.presentationml.notesSlide+xml"/>
  <Override PartName="/ppt/ink/ink243.xml" ContentType="application/inkml+xml"/>
  <Override PartName="/ppt/notesSlides/notesSlide26.xml" ContentType="application/vnd.openxmlformats-officedocument.presentationml.notesSlide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notesSlides/notesSlide27.xml" ContentType="application/vnd.openxmlformats-officedocument.presentationml.notesSlide+xml"/>
  <Override PartName="/ppt/ink/ink249.xml" ContentType="application/inkml+xml"/>
  <Override PartName="/ppt/ink/ink250.xml" ContentType="application/inkml+xml"/>
  <Override PartName="/ppt/notesSlides/notesSlide28.xml" ContentType="application/vnd.openxmlformats-officedocument.presentationml.notesSlide+xml"/>
  <Override PartName="/ppt/ink/ink251.xml" ContentType="application/inkml+xml"/>
  <Override PartName="/ppt/ink/ink252.xml" ContentType="application/inkml+xml"/>
  <Override PartName="/ppt/notesSlides/notesSlide29.xml" ContentType="application/vnd.openxmlformats-officedocument.presentationml.notesSlide+xml"/>
  <Override PartName="/ppt/ink/ink253.xml" ContentType="application/inkml+xml"/>
  <Override PartName="/ppt/ink/ink25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71"/>
  </p:notesMasterIdLst>
  <p:sldIdLst>
    <p:sldId id="257" r:id="rId4"/>
    <p:sldId id="569" r:id="rId5"/>
    <p:sldId id="570" r:id="rId6"/>
    <p:sldId id="571" r:id="rId7"/>
    <p:sldId id="572" r:id="rId8"/>
    <p:sldId id="573" r:id="rId9"/>
    <p:sldId id="589" r:id="rId10"/>
    <p:sldId id="590" r:id="rId11"/>
    <p:sldId id="591" r:id="rId12"/>
    <p:sldId id="574" r:id="rId13"/>
    <p:sldId id="575" r:id="rId14"/>
    <p:sldId id="579" r:id="rId15"/>
    <p:sldId id="583" r:id="rId16"/>
    <p:sldId id="580" r:id="rId17"/>
    <p:sldId id="581" r:id="rId18"/>
    <p:sldId id="577" r:id="rId19"/>
    <p:sldId id="576" r:id="rId20"/>
    <p:sldId id="578" r:id="rId21"/>
    <p:sldId id="582" r:id="rId22"/>
    <p:sldId id="584" r:id="rId23"/>
    <p:sldId id="585" r:id="rId24"/>
    <p:sldId id="588" r:id="rId25"/>
    <p:sldId id="587" r:id="rId26"/>
    <p:sldId id="593" r:id="rId27"/>
    <p:sldId id="592" r:id="rId28"/>
    <p:sldId id="594" r:id="rId29"/>
    <p:sldId id="586" r:id="rId30"/>
    <p:sldId id="596" r:id="rId31"/>
    <p:sldId id="598" r:id="rId32"/>
    <p:sldId id="599" r:id="rId33"/>
    <p:sldId id="601" r:id="rId34"/>
    <p:sldId id="597" r:id="rId35"/>
    <p:sldId id="602" r:id="rId36"/>
    <p:sldId id="603" r:id="rId37"/>
    <p:sldId id="604" r:id="rId38"/>
    <p:sldId id="605" r:id="rId39"/>
    <p:sldId id="606" r:id="rId40"/>
    <p:sldId id="607" r:id="rId41"/>
    <p:sldId id="608" r:id="rId42"/>
    <p:sldId id="609" r:id="rId43"/>
    <p:sldId id="610" r:id="rId44"/>
    <p:sldId id="611" r:id="rId45"/>
    <p:sldId id="612" r:id="rId46"/>
    <p:sldId id="613" r:id="rId47"/>
    <p:sldId id="615" r:id="rId48"/>
    <p:sldId id="618" r:id="rId49"/>
    <p:sldId id="614" r:id="rId50"/>
    <p:sldId id="617" r:id="rId51"/>
    <p:sldId id="621" r:id="rId52"/>
    <p:sldId id="616" r:id="rId53"/>
    <p:sldId id="622" r:id="rId54"/>
    <p:sldId id="623" r:id="rId55"/>
    <p:sldId id="624" r:id="rId56"/>
    <p:sldId id="625" r:id="rId57"/>
    <p:sldId id="637" r:id="rId58"/>
    <p:sldId id="627" r:id="rId59"/>
    <p:sldId id="628" r:id="rId60"/>
    <p:sldId id="629" r:id="rId61"/>
    <p:sldId id="632" r:id="rId62"/>
    <p:sldId id="631" r:id="rId63"/>
    <p:sldId id="630" r:id="rId64"/>
    <p:sldId id="633" r:id="rId65"/>
    <p:sldId id="634" r:id="rId66"/>
    <p:sldId id="635" r:id="rId67"/>
    <p:sldId id="638" r:id="rId68"/>
    <p:sldId id="620" r:id="rId69"/>
    <p:sldId id="63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23:01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15624 15470 112 0,'-11'-11'44'0,"11"6"-35"0,-12 0 25 0,12 5 7 15,0 0-10-15,0-5-6 0,0 5-14 16,0 0-5 0,0 0-4-16,12 0-2 0,11 5 3 0,5 0 0 15,18 0 1-15,5 1 6 16,6 4 6-16,23-5-2 15,11 0 2-15,17-5-7 16,23 0-3-16,12 0 1 16,10 5 0-16,1-5-3 15,23 0-3-15,22 5 2 16,1 10 0-16,11-15 1 16,22 0 2-16,12 0-1 15,-6 10 2-15,35-10-2 16,5 5 2-16,6-10 0 15,34 0 1-15,-11 5 0 16,11-5 0-16,6 5-2 16,-18-5-1-16,-5-5 3 15,-11 0 3-15,-35 0 2 0,-28-6 3 16,-23 1-1-16,-11 0 1 16,-29-5-4-16,-22 5 0 15,-24-1-3-15,-22 6 2 16,-23 0 0-16,-11 0 1 15,-12 0-6-15,-11 0-4 16,-11 0-1-16,-18 5-1 16,-17 0-3-16,-28 5 2 15,-17 5-87-15,0-5-38 16,16-36-27 0</inkml:trace>
  <inkml:trace contextRef="#ctx0" brushRef="#br0" timeOffset="7732.093">4821 15687 72 0,'29'16'27'0,"-12"-11"-21"0,11-5 12 0,-16 0 3 16,16 0-7-16,-11 0-3 15,23 0-6-15,0 0-4 16,0 0 2-16,17 0 0 16,0 0 1-16,-6 0 0 15,12 5 0-15,-1 0 2 16,-5 5-1-16,0-5 0 16,0 0-3-16,0 0 1 15,6-5-2-15,-6 0-1 0,11 0 1 16,1 0-1-16,5 0 0 0,6 5 2 15,-6 0 1-15,0 5-1 16,0 0-2-16,0 1 1 16,-6-6 1-16,1 0 1 15,-1-5 1-15,0-5 0 16,1 0 0-16,11 0-2 16,-12 5 1-16,12 0-2 15,5 5 2-15,-5 0-2 16,-6 5-1-16,-11 0 1 15,-1 0 1-15,1 0-1 16,-6-5-1-16,0-5 1 16,6 0-1-16,5 0-3 15,6-5 0-15,6 5 4 16,5 0 3-16,18 0-1 0,-12 5 0 16,-5 0-3-16,-7 0-3 15,-5 0-1-15,-5-5 3 16,5 5 2-16,11 1 4 15,1 4-4-15,-1 0-3 16,1 5 3-16,-1 0 1 16,-5 0 0-16,-6 1-2 15,-6-1 1-15,1-5-1 16,-1 0-3-16,0 0 2 16,7-5 1-16,10 0 0 15,6 0 0-15,12 0 2 16,-6 0-1-16,-6 1-1 0,0-1 1 15,6 0-1-15,-6 0 0 16,6-5 2-16,5 0-3 16,1 0 0-16,-1 5 3 15,-5 0 1-15,-5 0-4 16,-7 0 1-16,-11 0-2 16,0 0 0-16,-5 0 0 15,-1-5 0-15,12 5 4 16,-6 0 1-16,5-5-4 15,1 0 1-15,-6 5 0 16,6-5 0-16,-12 5 0 16,1-5 0-16,-12 0 2 15,-6 0 1-15,-5 0-4 16,11 0 1-16,-6 5-2 16,-5-5 0-16,16 6 2 0,-5-1 0 15,0-5 2-15,0 5 1 16,11-5-4-16,-11 0 1 15,6 5-2-15,-17-5 0 16,11 0 2-16,-17 0 2 16,11 5-1-16,-6-5-1 15,-5 5 1-15,6-5 1 16,-6 0-3-16,0 0 0 16,17 5 1-16,-6-5 0 15,6 0-3-15,11 0 2 16,-11-5 3-16,6 0 1 15,-17 0-1-15,11 5 1 0,-18 0-2 16,13 0-1-16,-18-5 1 16,6 5-1-16,0 0-3 15,-12 0 0-15,12 0 4 16,-12 0 1-16,12 0-3 16,-11 0 1-16,-1 0 0 15,1 0 0-15,11 0 0 16,5 0 0-16,7 0-3 15,-1 0 2-15,-6-10-1 16,12 10 0-16,-17-11 4 16,0 11 3-16,-11-5-4 15,-7-5-1-15,-4 0 11 16,-7 0 7-16,-5 5-9 16,5 0-2-16,6 0-5 0,17 5-2 15,1 5-2-15,-7-5 1 16,12 0 1-16,-12-5 2 15,1-5 10-15,-6-11 7 16,-6-9 5-16,-6-16 5 16,-11 1-13-16,-11-1-4 15,11 6-10-15,-12 4-2 16,-5 1 0-16,12 10 2 16,-7-1-1-16,1 11 2 15,-1 5-2-15,-5 5-1 16,-5 10-13-16,-24 20-4 15</inkml:trace>
  <inkml:trace contextRef="#ctx0" brushRef="#br0" timeOffset="8525.58">22199 13915 20 0,'-40'-41'8'0,"46"36"-6"0,-23 0-10 15,0 0-2-15</inkml:trace>
  <inkml:trace contextRef="#ctx0" brushRef="#br0" timeOffset="8872.502">20593 15318 80 0,'188'152'30'0,"-46"-117"-24"0,80 26 13 0,-113-41 4 16,61 0-6-16,18 6-2 16,23-21 9-16,40-10 6 15,-17-5 0-15,-18-21 2 16,-5-30-7-16,-12-40-3 16,-33-25-12-16,-47-1 0 0,-62-5 3 15,-62-20-7-15,-47-15-1 16,-62-10-5-16,-51 30-1 15,-12 26-1-15,-16 14 0 16,-12 31 2-16,11 26 2 16,23 24 1-16,11 21 1 0,24 31-2 15,22 39 1-15,5 62-114 16</inkml:trace>
  <inkml:trace contextRef="#ctx0" brushRef="#br0" timeOffset="17473.987">17373 16356 220 0,'-22'-31'82'0,"22"37"-64"0,0-6-7 0,0 0-6 0,0 0 17 15,-6 0 10 1,6-6 3-16,0 1 2 16,6 0-20-16,11-5 14 0,11 0 6 0,23-5 0 15,12-16 1-15,11-14-10 16,12-16-3-16,11-25-5 15,34-20-3-15,28 9-3 16,6 1 1-16,6-5-6 16,29-36-1-16,22-10 0 15,6-5 0-15,17 1 0 16,17 4 0-16,-17-5-4 16,-23-10-1-16,-11 5 1 15,-17 25 0-15,-23 11 0 16,-40 24 0-16,-29 21-2 15,-28 11-2-15,-22 9 1 16,-18 5-1-16,-11 11-22 0,-18 14-8 16,-10 21-78-16,-7 20-33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35:55.3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20199 5980 208 0,'0'-10'79'0,"6"4"-61"0,0-9 15 0,-6 15 1 16,0-5-17-16,0 0-7 15,0 0-6-15,6 5-1 16,-6 0-2-16,0 0-3 0,11 0 1 15,0 0 1-15,6 5 0 0,6-5 4 16,6 5 2-16,5-5 2 16,0 0 0-16,6 0-7 15,6 0 0-15,-1-5 1 16,-5 0 1-16,0 0-1 16,-6 5-2-16,-5 0-21 15,-1 0-9-15,-5 15-84 16</inkml:trace>
  <inkml:trace contextRef="#ctx0" brushRef="#br0" timeOffset="240.392">20781 6000 212 0,'-29'-61'79'0,"35"66"-61"0,5 0-5 0,-5-5-7 15,0 0-4-15,5 0 3 16,12 0-2-16,5 0 0 16,12 0-1-16,6 0-2 0,-1 10 3 15,7-10-2-15,-1 0-1 16,6 0 3-16,6 0 2 16,-1-10-15-16,7 10-8 15,5-5-77 1</inkml:trace>
  <inkml:trace contextRef="#ctx0" brushRef="#br0" timeOffset="498.314">22068 5843 224 0,'0'-10'85'0,"17"5"-66"0,12 0-6 15,-18 5-6-15,18 0-7 16,-1 0 0-16,1 0-3 16,11 0 2-16,11 0-52 0,-5 0-24 15,-7 0-3 1,18 5 2-16</inkml:trace>
  <inkml:trace contextRef="#ctx0" brushRef="#br0" timeOffset="676.911">22923 5833 280 0,'-6'-36'107'0,"18"31"-83"0,-1 0-7 0,-5 5-9 16,5 0-8-16,1 0 0 15,5 5-16-15,5 5-4 0,7 1 10 16,-1-1-39-16,7 0-14 0,-1 0-30 16</inkml:trace>
  <inkml:trace contextRef="#ctx0" brushRef="#br0" timeOffset="871.706">24023 5813 304 0,'-6'-41'115'0,"17"36"-89"0,1 5-8 15,-12 0-9-15,5 0-12 16,7 0 0-16,5 5 2 0,6 5 0 16,0 0 1-1,5 5-44-15,6 1-18 0,6-1-53 16</inkml:trace>
  <inkml:trace contextRef="#ctx0" brushRef="#br0" timeOffset="1068.651">24855 5919 264 0,'11'-30'101'0,"6"24"-78"0,6 1-7 0,-12 5-6 16,1-5-11-16,5 5 0 15,17 5 1-15,0 0 0 16,12 1 0-16,5 4-3 0,6 0 2 0,6-5-50 16,-1 0-20-16,7 5-27 31</inkml:trace>
  <inkml:trace contextRef="#ctx0" brushRef="#br0" timeOffset="1251.747">25852 5924 312 0,'-6'-41'115'0,"12"31"-89"0,5-5-10 16,0 15-11-16,1-5-6 15,5 5 0-15,6 0 1 16,11 5 0-16,11 5 0 16,7 5-33-16,10 1-15 0,7-1-49 15,-1 0-45 1,1-5 53-16</inkml:trace>
  <inkml:trace contextRef="#ctx0" brushRef="#br0" timeOffset="1547.721">26815 5919 236 0,'39'-25'90'0,"-16"20"-70"0,11-6-5 0,-16 11-8 15,4 0-7-15,7 0 0 16,11 0 0-16,5 0 0 16,7 5 0-16,-1-5 0 0,0 6 2 15,0-6 5-15,1 0 4 16,-1 0-9-16,0 0 0 15,6-6-2-15,-11 1 2 16,-1 0-1-16,7 0 2 16,-1-5 0-16,6 0 3 15,6 0 12-15,5 0 6 0,6 0-6 16,6-1-3-16,-6 6-11 16,6 0-2-16,-1 0-2 15,1-5 0-15,0 0 0 16,0 0 2-16,-6 0-8 15,-12 0-1-15,-10 5-67 16,-18 5-28-16,-11-5-8 16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09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5888,'-6'0'2176,"12"6"-1664,4-6 1440,-10 0 640,12 0-320,8 0-65,-2 0-543,-1 0-256,9 0-768,-4 0-192,11 0-64,-5 0-160,5 0-64,-5 0-576,-2 0-256,3 0-3904,-9 4-1759,-2-4 1727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21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12 210 7552,'-7'-8'1547,"2"3"314,10 3 2715,103 1-1451,-39-8-2400,78-9-336,-109 12-5247,-30-2 245</inkml:trace>
  <inkml:trace contextRef="#ctx0" brushRef="#br0" timeOffset="247.353">183 1 8576,'-21'0'3232,"15"0"-2496,0 14 832,6-14 288,0 10-513,0 10-95,0 5-320,-6 3-128,6-4-416,-4 15-256,4-5-64,0 11 0,0 4 32,4-1-192,-4 1-64,12-1-3808,4-3-1727,7-10 1119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13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85 6528,'30'-28'3157,"1"3"1414,-5 8-1073,-18 3-2128,-11 20-20,-64 96-1057,-30 66-255,-15-14 484,0-9 502,109-141-944,1 0 0,-1 0 0,1 1 0,0-1 0,0 1 0,0-1 0,0 1 0,1 0 0,0-1 0,0 1 0,0 0 0,1 0 0,0 0 0,0 0 0,0 0 0,0 0 0,1-1 0,-1 1 0,2 0-80,4 7 169,1-1 0,1 0-1,0-1 1,0 0 0,1 0-1,0 0 1,1-2 0,6 5-169,-12-9 16,87 82 272,-50-42-256,23 24-2270,-19-24-3226,-12-19 169,4-1 255</inkml:trace>
  <inkml:trace contextRef="#ctx0" brushRef="#br0" timeOffset="2445.223">817 528 6656,'4'-3'801,"0"-1"-1,-1 1 1,1 0 0,0 0 0,1 0 0,-1 0-1,0 1 1,1 0 0,-1 0 0,1 0 0,0 0-1,0 1 1,0 0 0,0 0 0,2 0-801,6-3-194,43 0 1229,-55 6-1030,0-1 1,1 0 0,-1 0 0,0 1-1,0-1 1,0 1 0,0-1-1,0 1 1,0-1 0,-1 1-1,1 0 1,0-1 0,-1 1 0,1 0-1,-1-1 1,0 1 0,0 0-1,1 0 1,-1 0 0,0-1-1,0 1 1,-1 0 0,1 0 0,0-1-1,-1 1 1,1 0 0,-1 0-1,1-1 1,-2 2-6,0 5 4,-1 0 1,0-1-1,0 1 1,0-1-1,-1 0 0,-1 0 1,1-1-1,-1 1 0,0-1 1,-1 0-1,-3 4-4,-83 57 171,71-55-125,-1-2-1,0 0 1,0-1 0,-1-2 0,0 0 0,-1-2 0,1 0 0,-1-2 0,0 0-1,-19-1-45,36-3 28,0 0 0,0-1 0,-1 0 0,1 0 0,1 0-1,-1-1 1,0 0 0,1 0 0,-1-1 0,1 0-1,0 0 1,0 0 0,1-1 0,-1 0 0,1 0 0,0 0-1,0 0 1,1-1 0,0 0 0,0 0 0,0 0 0,0-1-1,0-3-27,1 5 32,0 1 0,1-1 0,0 1 0,0-1 0,0 0-1,1 0 1,0 0 0,0 0 0,0 0 0,0 0 0,1 0 0,0 0-1,0 0 1,0 0 0,0 0 0,1 0 0,0 0 0,0 0 0,0 0-1,1 0 1,0 0 0,0 1 0,0-1 0,0 1 0,1-1-1,0 1 1,0 0 0,0 0 0,0 0 0,1 0 0,-1 1 0,1-1-1,0 1 1,0 0 0,0 0 0,2 0-32,18-5 68,0 2 0,1 1-1,0 1 1,0 1 0,0 1 0,0 2 0,0 0 0,0 1-1,0 2-67,24-1 158,241-1-1726,-198-10-7968,-53 3 4518</inkml:trace>
  <inkml:trace contextRef="#ctx0" brushRef="#br0" timeOffset="7294.638">1355 210 3200,'-33'-30'6080,"-11"-13"517,-5 7-1813,48 37-4737,1-1 0,0 0 0,0 0 1,0 1-1,0-1 0,0 0 1,0 0-1,0 0 0,0 0 0,-1 1 1,1-1-1,0 0 0,0 0 0,0 0 1,0 0-1,-1 1 0,1-1 0,0 0 1,0 0-1,0 0 0,-1 0 0,1 0 1,0 0-1,0 0-47,22 29-307,-18-25 386,146 156-137,-40-64 122,19-6 133,-127-88-187,0-1 1,0 0-1,0 1 1,-1-1-1,1 1 0,0-1 1,-1 1-1,1 0 1,-1-1-1,0 1 1,0 0-1,1 0 0,-1 0 1,-1 0-1,1 0 1,0 0-1,0 1 0,-1-1 1,1 0-1,-1 0 1,1 2-11,-28 27 304,-128 92-187,10 70 22,85-85-943,45-70-2147,6 1-3870,8-23 2016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2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296 345 5248,'53'-55'4352,"16"-5"4242,-50 46-7663,37-26 1229,-29 28-1184,-27 24-678,-8 16-202,-2 0 0,0-1 0,-1 0 0,-2-1 0,-1 0 0,-1-2 0,-1 1 0,-1-2 0,-1 1-96,-168 190-101,149-168 295,1 1 0,3 1-1,-20 39-193,41-64 152,8-15-24,-1 0-1,1 0 1,0 1 0,1 0-1,0-1 1,1 1 0,-1 0 0,0 9-128,3-10 65,0-1 1,1 1-1,-1 0 1,2-1-1,-1 1 1,1-1 0,0 0-1,0 1 1,1-1-1,0 0 1,0 0-1,1-1 1,0 1 0,0-1-1,0 1 1,1-1-1,4 4-65,10 10 88,0-1 1,2 0-1,0-2 0,1 0 0,1-2 0,0 0 0,1-2 0,23 10-88,19 13-2323,-3 3-3600,-49-28-23</inkml:trace>
  <inkml:trace contextRef="#ctx0" brushRef="#br0" timeOffset="683.168">887 657 7808,'-6'-28'5173,"6"28"-3461,2 0-624,5 1-938,0 0 1,0 1-1,-1 0 0,1 0 1,-1 0-1,1 1 0,-1 0 1,0 1-1,0-1 0,3 4-150,5 1 97,50 40 191,-60-45-282,-1 0 1,0 0-1,0 1 1,0-1-1,0 1 1,-1-1-1,1 1 1,-1 0-1,0 0 1,0 0-1,0 0 1,-1 1-1,0-1 1,0 0-1,0 1 1,0-1-1,0 1 1,-1-1-1,0 1 1,0-1-1,0 3-6,-21 93 274,17-88-187,0-1 0,0 0 0,-1 0 1,-1 0-1,0-1 0,0 0 0,-1 0 0,0 0 0,-1-1 0,0 0 0,0-1 0,-1 1 0,0-2 0,0 1 0,-1-1 0,0-1 0,0 0 0,-1 0 0,-2 0-87,8-5 58,0 0-1,0 0 1,0 0 0,0-1 0,0 1 0,0-1 0,0-1 0,0 1-1,0-1 1,0 0 0,0 0 0,0 0 0,0-1 0,0 1 0,1-1-1,-1-1 1,1 1 0,-1 0 0,1-1 0,0 0 0,0 0 0,-1-1-58,-6-6 75,1 1-1,0-1 1,0-1 0,1 0 0,1 0 0,0-1 0,-3-5-75,-3-7 112,6 11-96,0 0 0,1 0 0,0 0 0,1-1 0,0 0 0,1-1 0,1 1 0,-1-7-16,5 17 6,0 0 0,0 0 0,0 0 0,0 0 1,0 0-1,1 1 0,0-1 0,0 0 0,0 0 0,0 0 0,1 1 0,0-1 0,-1 0 1,1 1-1,1 0 0,-1-1 0,0 1 0,1 0 0,-1 0 0,1 0 0,0 0 0,0 1 1,0-1-1,1 1 0,-1 0 0,0 0 0,1 0-6,9-5 26,0 1 0,0 0 0,0 1 0,1 1 0,0 0 0,0 1 0,4 0-26,54-6 81,1 3-1,0 4 1,13 4-81,-10-2-301,5 10-5405,-52 0 554</inkml:trace>
  <inkml:trace contextRef="#ctx0" brushRef="#br0" timeOffset="1363.586">1512 35 5888,'0'-28'2933,"21"21"3803,-20 7-6379,5 10 742,-3 1-869,0 0 0,-1 0 1,-1 0-1,1 0 0,-2 0 0,1 0 0,-2 1 1,0 1-231,1 12 174,0 333 151,12-114 352,-12-243-726,0-1 0,0 1-1,0-1 1,0 1 0,0-1-1,0 1 1,0-1 0,0 1-1,0 0 1,0-1 0,0 1-1,-1-1 1,1 0 0,0 1-1,0-1 1,-1 1 0,1-1-1,0 1 1,0-1-1,-1 1 1,1-1 0,-1 0-1,1 1 1,0-1 0,-1 0-1,1 1 1,-1-1 0,1 0-1,-1 0 1,1 0 0,-1 1-1,1-1 1,-1 0 0,1 0-1,-1 0 1,1 0 0,-1 0-1,1 0 1,-1 0 0,1 0-1,-1 0 1,1 0 0,-1 0-1,1 0 1,-1 0-1,1 0 1,-1 0 0,1-1-1,-1 1 1,1 0 0,-1 0-1,1-1 50,-33-15-7817,23 10 5006,-16-7-1370</inkml:trace>
  <inkml:trace contextRef="#ctx0" brushRef="#br0" timeOffset="1629.87">1305 150 9984,'0'0'179,"0"-1"0,-1 0-1,1 1 1,0-1 0,0 0 0,0 1 0,0-1 0,0 0 0,1 1 0,-1-1 0,0 0 0,0 1 0,0-1 0,0 1 0,1-1-1,-1 0 1,0 1 0,1-1 0,-1 1 0,0-1 0,1 1 0,-1-1 0,1 1 0,-1-1 0,1 1 0,-1-1 0,1 1 0,-1-1-1,1 1 1,0 0 0,-1 0 0,1-1 0,-1 1 0,1 0 0,0 0 0,-1-1 0,1 1 0,0 0 0,-1 0 0,1 0 0,0 0-1,-1 0 1,1 0 0,0 0 0,-1 0 0,1 0 0,0 1 0,-1-1 0,1 0 0,-1 0 0,1 1-179,27 6 1102,8 3-678,0-2 1,0-2-1,0 0 1,28-1-425,-21-6-355,61 3-5711,-58 3 1074</inkml:trace>
  <inkml:trace contextRef="#ctx0" brushRef="#br0" timeOffset="2515.884">1864 258 7168,'-12'-98'11402,"12"50"-6613,13 53-4367,57 48-348,147 151-95,-78-81 304,-68-50 5,-70-71-291,-1 0 0,1 0 0,0 0 1,-1 1-1,1-1 0,-1 0 1,1 0-1,-1 1 0,0-1 1,0 0-1,0 1 0,-1-1 1,1 0-1,0 0 0,-1 1 0,1-1 1,-1 0-1,0 0 0,0 0 1,0 0-1,0 0 0,0 0 1,0 0-1,-2 2 3,0 2-15,-109 147-204,4 27-240,18-8-1792,43-80-2159,13-34-864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2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 8832,'-12'-10'5328,"12"10"-4064,2 0-251,63 5 1600,98 0-1626,-141-4-2467,-12 3-3984,-15 5 1011</inkml:trace>
  <inkml:trace contextRef="#ctx0" brushRef="#br0" timeOffset="200.172">39 157 10368,'16'0'3872,"6"0"-3040,7 0 927,-13 0 161,4 4-608,8 2-192,1-2-448,3 2-192,1-2-256,-5 0-160,4-4-32,-5 6-1184,1-2-416,-6 10-4351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4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29 6528,'29'-15'6970,"3"2"-2762,-31 15-4073,0-1 1,-1 1-1,1 0 0,0 0 0,-1 0 1,0 0-1,1 0 0,-1 0 1,0 0-1,0 0 0,0 0 0,0 0 1,0 1-1,-1-1 0,1 0 0,0 0 1,-1 0-1,0-1 0,1 1 1,-1 0-1,0 0 0,0 0-135,-12 31 161,-2 0 0,-1 0 0,-1-2 0,-2 0 0,-13 15-161,13-17 80,-37 52 299,25-38 185,1 2-1,3 1 1,-19 43-564,44-86 38,1 0-1,-1 0 1,1 0 0,0 0 0,0 1 0,0-1 0,0 0 0,1 0 0,-1 1 0,1-1-1,0 1 1,0-1 0,0 0 0,0 1 0,1-1 0,-1 0 0,1 1 0,0-1 0,1 3-38,9 13 154,2-1 0,0 0 0,1-1 0,0-1 1,1 0-1,1-1 0,1-1 0,13 10-154,-19-16 57,194 143 263,-58-61-90,-32-17-3846,-74-40-2390</inkml:trace>
  <inkml:trace contextRef="#ctx0" brushRef="#br0" timeOffset="12447.073">1146 463 1792,'3'-3'658,"-1"0"0,1-1 0,-1 1 0,0 0 0,0-1-1,-1 1 1,1-1 0,-1 0 0,1 0 0,-1 1 0,0-1 0,-1 0 0,1 0 0,0 0 0,-1 0 0,0 0 0,0-1-658,-7-43 3412,1 13-1204,5 20-1160,1 20-496,16 113-456,-15-111-76,0 1-1,0-1 1,-1 1 0,-1-1 0,1 0 0,-1 1 0,0-1-1,-1 1 1,0-1 0,0 0 0,0 0 0,-1 0 0,0 0-1,0-1 1,-1 1 0,0-1 0,0 0 0,-1 0 0,1 0-1,-1 0 1,-1-1 0,1 0 0,-1 0 0,1 0 0,-2-1-1,1 0 1,0 0 0,-1-1 0,1 0 0,-1 0 0,0 0-1,-2 0-19,-3-2 40,1 0-1,0 0 0,-1-1 1,1-1-1,0 0 0,-1 0 1,1-1-1,0-1 0,0 0 1,0 0-1,1-1 0,-1-1 1,1 0-1,0 0 0,0-1 1,-7-5-40,8 4 15,-2 0 38,0 0 0,1-1 0,0 0-1,1-1 1,0 0 0,0 0 0,1-1 0,0 0-1,-1-4-52,5 9 48,3 3-53,0 1 1,-1 0 0,1-1 0,0 1-1,0-1 1,0 1 0,0-1 0,1 1-1,-1-1 1,0 0 0,1 1 0,-1-1-1,1 0 1,0 0 0,-1 1 0,1-1-1,0 0 1,0 0 0,0 0 0,0 1-1,0-1 1,1 0 0,-1 0 0,0 1 0,1-1-1,-1 0 1,1 0 0,0 1 0,0-1-1,1-1 5,3-1 1,1 1 0,-1 0-1,1 0 1,0 0-1,1 1 1,-1 0 0,0 0-1,1 1 1,-1-1 0,1 1-1,-1 1 1,1-1-1,1 1 0,9-2 19,417-38 834,-415 39-1148,129-15 1139,-49 0-7467,-61 7 1306</inkml:trace>
  <inkml:trace contextRef="#ctx0" brushRef="#br0" timeOffset="13294.913">1371 605 7424,'-3'-17'4433,"0"-1"3016,-1 19-4963,-8 43-2337,11-39-149,0 1 1,1-1 0,0 1 0,0-1 0,1 1-1,-1-1 1,1 1 0,1-1 0,-1 0 0,1 1-1,-1-1 1,2 0 0,-1 0 0,0 0 0,1 0-1,0-1 1,0 1 0,0-1 0,1 1 0,0-1-1,-1-1 18,0-1 0,1 0 1,-1 0-1,0 0 1,1 0-1,-1-1 0,1 1 1,0-1-1,-1 0 1,1 0-1,0 0 0,0 0 1,0-1-1,0 0 1,-1 1-1,1-2 0,0 1 1,0 0-1,0-1 1,1 0-19,6-2 24,1-1 0,-1-1 0,0 0 0,0-1 0,-1 0 0,1 0 0,-1-1 0,-1 0 0,1-1 0,-1 0 0,-1-1 0,8-9-24,-10 10 13,0-1-153,-6 17 43,-3 10 63,2 0 0,0 0 0,0 0 0,2 1 0,0-1 0,1 0 0,1 0 1,5 17 33,6 53-140,-13-73 142,3 10 31,-2 1-1,-1 0 1,-1 1-1,-1-1 0,-1 0 1,-1-1-1,-5 17-32,7-35 73,-1 0 0,0 1 0,-1-1 0,1 0 0,-1 0 0,-1-1 0,1 1-1,-1-1 1,0 1 0,-1-1 0,0 0 0,1-1 0,-2 1 0,1-1 0,-1 0 0,0 0-1,0-1 1,-1 1-73,-2-1 145,0 0 0,0-1 0,0 0 0,-1-1 0,1 0 0,0 0-1,-1-1 1,1 0 0,-1-1 0,0 0 0,1-1 0,-1 0 0,1 0 0,-1-1 0,1 0-1,0 0 1,0-1 0,-6-3-145,12 4-178,0 0 0,0 1 0,1-1 0,-1-1 0,1 1-1,-1 0 1,1-1 0,0 1 0,0-1 0,0 1 0,0-1 0,1 0 0,-1 0-1,1 0 1,-1 0 0,1 0 0,0 0 0,0-1 0,1 1 0,-1-1 178,-7-50-6054</inkml:trace>
  <inkml:trace contextRef="#ctx0" brushRef="#br0" timeOffset="16029.33">1957 132 4480,'0'-30'1530,"-13"9"144,0 8 2711,0-6-887,4 14-2330,-7-9 934,15 13-1596,2 8 33,43 50-278,18 4-58,97 54 192,51 22-395,-62-60 720,-120-63 896,-29 6-459,-50 57-165,-165 255-2832,171-271-7728,18-48 4134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8:3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59 8448,'0'-1'119,"-1"1"0,1 0 0,-1 0 0,1 0 0,-1 0 0,1-1 0,0 1 1,-1 0-1,1 0 0,0-1 0,-1 1 0,1 0 0,0-1 0,-1 1 0,1 0 0,0-1 1,0 1-1,-1-1 0,1 1 0,0 0 0,0-1 0,0 1 0,-1-1 0,1 1 0,0 0 1,0-1-1,0 1 0,0-1 0,0 1 0,0-1 0,0 1 0,0-1 0,0 1 0,0-1 1,0 1-1,0 0 0,0-1 0,1 1 0,-1-1 0,0 1 0,0-1 0,0 1 0,1 0 0,-1-1 1,0 1-1,1 0 0,-1-1 0,0 1 0,0 0 0,1-1 0,-1 1 0,1 0 0,-1 0 1,0-1-1,1 1 0,-1 0 0,1 0 0,-1 0 0,0-1 0,1 1-119,-1 0 1440,0 0-197,2 5 469,31-4-379,98-12 6,-12-9-1894,-89 14-1818,-12-1-4352,-17 7 703,-1 4 1660</inkml:trace>
  <inkml:trace contextRef="#ctx0" brushRef="#br0" timeOffset="247.353">37 156 12288,'0'-6'4575,"4"6"-3583,9 0 800,-3 0 160,2 0-608,4 0-32,0 0-288,-6 6-64,13-6-544,9-6-192,19 6 0,-13-4-128,-5 4 0,-1 0-960,-3 0-448,-3 0-5056,2 10-3103,-8 0 3967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8:45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49 7040,'11'-42'5008,"-9"36"1982,-3 16-5447,-7 63-460,5-60-968,1 0 0,0 1 0,1-1 0,1 0 0,0 1 0,0-1 0,4 13-115,-1-13 81,1-1-1,0 1 1,1-1 0,0 1 0,1-1 0,1-1 0,0 1 0,0-1 0,1-1 0,0 1-1,1-1 1,0-1 0,1 1 0,0-2 0,1 1 0,-1-1 0,1-1 0,1 0-1,0-1 1,0 0 0,0-1 0,0 0 0,1-1 0,5 1-81,55-8-1802,-32-16-4332,-30 9 1052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8:45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21 102 13696,'-21'-38'5183,"21"27"-4031,0-7 928,4 12 160,3-4-1248,3 2-352,2 2-608,4 2-96,-6 4 0,-4 10-2592,6 4-1056,-1 4-2655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05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69 6912,'0'0'2282,"-1"-7"-365,3 4 3558,36 5-2099,11 27-2299,10 34-1055,-27 21 181,-31-81-190,0 1 1,0-1 0,-1 0-1,0 1 1,1-1-1,-1 1 1,-1-1 0,1 0-1,0 1 1,-1-1 0,0 0-1,1 1 1,-1-1 0,-1 0-1,1 0 1,0 0 0,-1 0-1,1 0 1,-1 0-1,0 0 1,0 0 0,0-1-1,-1 1 1,1-1 0,-2 1-14,-9 4 35,-1 0 1,1-2-1,-1 0 0,-1 0 1,1-1-1,-1-1 1,0-1-1,1 0 1,-1 0-1,0-2 1,0 0-1,0 0 1,0-2-1,0 0 0,0 0 1,1-2-1,-1 0-35,-1 1 6,0-1-1,0-1 0,1 0 1,0-2-1,0 1 0,0-2 1,1 0-1,0 0 0,1-2 1,0 1-1,0-2 0,1 0 1,-9-9-6,-19-44 85,39 62-88,0-1 0,1 1 0,-1 0-1,1 0 1,0 0 0,0-1 0,0 1 0,0 0 0,0 0-1,0-1 1,1 1 0,-1 0 0,1 0 0,0 0 0,-1 0-1,1-1 1,0 1 0,0 0 0,0 0 0,0 1 0,1-1-1,-1 0 1,1 0 0,-1 1 0,1-1 0,-1 0 0,2 0 3,12-9 53,-1 1 1,2 0 0,-1 1 0,2 0 0,-1 2 0,1 0-1,0 1 1,0 0 0,1 1 0,-1 2 0,12-2-54,33-5 17,0 4 1,0 1-1,62 5-17,-72 1-804,14 4-6092,-37 0 1755</inkml:trace>
  <inkml:trace contextRef="#ctx0" brushRef="#br0" timeOffset="539.25">801 430 6784,'-3'-5'137,"-2"-1"4709,2 7 185,2 5-4566,25 171 1468,-14-126-1892,2-8-2162,-2-8-5401,-9-21 3624</inkml:trace>
  <inkml:trace contextRef="#ctx0" brushRef="#br0" timeOffset="1267.232">1075 493 5888,'0'-13'4357,"0"12"-2474,0 1-214,0 0-192,0 0-122,-22 0 2538,17-1-3692,0 0 0,0 0-1,0-1 1,0 0 0,0 0 0,1 0 0,-1 0-1,1-1 1,-1 1 0,1-1 0,0 0 0,-3-4-201,-12-6 257,15 11-199,0-1 1,0-1 0,1 1-1,-1 0 1,1-1 0,0 1-1,0-1 1,0 0 0,0 0-1,1-1 1,-1 1 0,1 0-1,0-1-58,2 3 0,0 1-1,0 0 0,0 0 0,0 0 0,0 0 1,0 0-1,1 0 0,-1 0 0,0 0 1,1 0-1,-1 0 0,1 0 0,-1 0 1,1 0-1,-1 0 0,1 0 0,0 0 1,-1 0-1,1 1 0,0-1 0,0 0 1,0 0-1,-1 1 0,1-1 0,0 1 0,0-1 1,0 0-1,1 1 1,6-3-14,0 0 0,0 1 0,0 0 0,1 0 0,-1 1 0,1 0 0,-1 0 1,1 1-1,0 1 0,-1-1 0,1 1 0,-1 1 0,1-1 0,-1 1 0,0 1 0,0 0 0,0 0 0,0 0 14,-5-1 5,-1 0 0,1-1 0,-1 1 0,1 0 0,-1 0 0,0 0 0,0 1 0,0-1 0,0 1 0,0-1 0,-1 1 0,1-1 0,-1 1 0,0 0 0,1 0 0,-1 0-1,-1-1 1,1 1 0,0 0 0,-1 0 0,1 0 0,-1 1 0,0-1 0,0 0 0,0 0 0,0 0 0,-1 0 0,0 2-5,-29 85 171,18-66-143,-2-1 1,0-1 0,-1-1-1,-1 0 1,-2 0 0,0-2-1,0 0 1,-4 0-29,-20 15-80,58-54-416,54 16 587,46 22-139,9-12-1248,-58-11-8123,-34 4 4161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7T06:57:50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53 5120,'-46'-53'2016,"46"53"-1568,-8 9-1408,16-1-736,0 4-128,-2 0 32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04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8 191 9216,'-8'-7'3365,"10"9"1120,58 8-2144,71-5-1018,-25-11-976,-36-4-2306,-46 4-2222,-3-2-4159,-9 4 4175</inkml:trace>
  <inkml:trace contextRef="#ctx0" brushRef="#br0" timeOffset="229.421">260 1 9856,'15'28'9788,"-2"69"-7929,-13-51-1936,3 86 618,16-46-4722,-8-56-869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01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73 4992,'9'-4'11890,"-7"4"-12532,0 0 1036,-2 0-101,0 2-149,42 131-176,-38-115 76,7 103 246,-11-116-274,0 0-1,-1 0 1,0 0-1,0 0 0,0-1 1,-1 1-1,1 0 1,-1-1-1,0 1 0,-1-1 1,1 0-1,-1 0 1,0 0-1,0 0 0,0 0 1,0 0-1,-1-1 1,1 0-1,-1 0 0,0 0 1,0 0-1,0 0 0,-2 0-15,-2 2 37,1-1-1,-1-1 0,-1 0 1,1 0-1,0 0 1,-1-1-1,0 0 0,1-1 1,-1 0-1,0 0 0,0-1 1,1 0-1,-1 0 0,0-1 1,0 0-1,1-1 0,-1 0 1,0 0-1,1-1 0,0 0 1,0-1-1,0 0 0,0 0 1,0 0-1,1-1 0,0 0 1,-4-4-37,-3-8 107,1 0 1,1-1 0,0-1-1,1 0 1,1-1 0,1 0-1,1-1 1,1 1-1,0-1 1,2-1 0,-2-10-108,6 29-2,1 0 1,-1-1 0,0 1 0,1-1-1,0 1 1,0-1 0,0 1 0,0-1-1,1 1 1,0 0 0,-1-1 0,1 1-1,0 0 1,0-1 0,1 1 0,-1 0-1,1 0 1,-1 0 0,1 0 0,0 0-1,0 0 1,1 1 0,-1-1 0,0 1-1,1-1 1,0 1 0,-1 0 0,1 0-1,0 0 1,0 0 0,0 1 0,0-1-1,1 1 1,-1-1 1,89-13 336,324-28 955,-402 41-1244,68-9-1796,-29 8-3866,-25 3 767</inkml:trace>
  <inkml:trace contextRef="#ctx0" brushRef="#br0" timeOffset="963.935">591 538 5120,'-16'-14'3845,"15"13"-2096,1 1-90,0 0-139,0 0-251,0 0-191,0 0-433,0 0-21,0 0 26,0-24 1974,2 21-2596,0 1-1,0 0 1,-1 0-1,1 0 1,1 0 0,-1 0-1,0 0 1,0 0-1,1 1 1,-1-1-1,1 1 1,-1 0-1,1 0 1,0 0-1,-1 0 1,1 0-1,0 0 1,2 1-28,-3-1 27,3-1-24,0 1 0,0 0 0,0-1 0,0 2 0,0-1 0,1 1 0,-1 0 0,0 0 0,0 0 0,0 0 0,0 1 0,1 0 0,-1 0 0,0 1 0,0 0 0,-1-1 0,1 1 0,0 1 0,-1-1 0,1 1 0,-1 0 0,0 0 0,4 3-3,-6-2 13,0-1 1,-1 1-1,1 0 0,-1-1 0,0 1 0,0 0 0,0 0 0,-1 0 1,1 0-1,-1 0 0,0 0 0,0-1 0,0 1 0,-1 0 0,1 0 0,-1 0 1,0 0-1,0 0 0,-1 0-13,1 2 28,-2 5-18,0 0 0,-1-1 0,-1 1 0,1-1 1,-2 0-1,1-1 0,-1 1 0,-1-1 0,1-1 1,-2 1-1,1-1 0,-1 0 0,0 0 1,-1-1-1,0-1 0,0 1 0,-1-1 0,1-1 1,-1 0-1,0 0 0,-1-1 0,1 0 0,-8 1-10,17-4-7,0-1 0,0 1 1,-1-1-1,1 0 0,0 0 0,0 0 0,0 1 0,0-1 0,0 0 0,0 0 0,0 0 0,0-1 0,0 1 0,0 0 1,0 0-1,0-1 0,0 1 0,0 0 0,0-1 0,0 1 0,0-1 0,0 1 0,0-1 0,0 0 0,0 1 0,0-1 1,1 0-1,-1 0 0,0 1 0,1-1 0,-1 0 0,0 0 0,1 0 0,-1 0 0,1 0 0,-1 0 0,1 0 7,32-18-250,-21 16 232,1 1 1,-1 1-1,1 0 1,0 0-1,-1 1 1,1 1-1,0 0 1,10 3 17,7-1 76,107 24-1826,-98-27-11471,-25 0 9211</inkml:trace>
  <inkml:trace contextRef="#ctx0" brushRef="#br0" timeOffset="1243.208">1028 475 8832,'0'-12'2896,"0"10"-1574,0 2 236,0 0 223,0 0-491,0 0-362,0 0-256,0 8 166,0 34-443,6 129 850,22-63-5355,-18-83-263,-3-1-485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8:46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58 8960,'17'-39'7456,"-16"39"-7383,-1 0 0,0-1 1,1 1-1,-1 0 0,0-1 1,0 1-1,1-1 0,-1 1 1,0 0-1,0-1 0,1 1 1,-1-1-1,0 1 0,0 0 1,0-1-1,0 1 0,0-1 1,0 1-1,0-1 1,0 1-1,0-1 0,0 1 1,0-1-1,0 1 0,0 0 1,0-1-1,0 1 0,-1-1 1,1 1-1,0-1 0,0 1 1,0 0-1,-1-1 0,1 1 1,0-1-1,0 1 0,-1 0 1,1-1-1,0 1 1,-1 0-1,1 0 0,0-1 1,-1 1-1,1 0 0,-1 0 1,1-1-1,0 1 0,-1 0 1,1 0-1,-1 0 0,1 0 1,-1 0-1,1 0 0,-1 0 1,1 0-1,-1 0 1,1 0-1,0 0 0,-1 0 1,1 0-1,-1 0 0,1 0 1,-1 0-1,1 0 0,-1 1-73,-86 121 976,14 46-789,3 12 58,19 2-79,47-141-116,2 0 1,2 1 0,1-1-1,3 10-50,1-17 49,2-1-1,1 0 1,1-1 0,2 1-1,1-2 1,2 0-1,1 0 1,1-2 0,2 1-49,41 53-471,4 5-3970,-40-48-988</inkml:trace>
  <inkml:trace contextRef="#ctx0" brushRef="#br0" timeOffset="23697.886">985 696 3072,'0'-11'1498,"-3"-24"8660,-6 22-9889,-32-29 4179,17 22-1915,24 31-2560,22 65-229,-4-2 251,-19 27 208,0-97-189,0 0 0,0 1-1,0-1 1,0 0 0,-1 0-1,1 0 1,-1 0 0,0 0-1,0 0 1,-1-1 0,1 1-1,-1-1 1,0 0 0,0 1 0,0-1-1,0 0 1,-1-1 0,1 1-1,-1-1 1,1 1 0,-4 1-14,-2-1 20,0 0 0,0 0 0,0-1 0,0 0 0,0-1 0,0 0 0,0 0 0,-1-1 0,1 0 0,0-1 0,0 0 0,0 0 0,-1-1 0,1 0 0,1-1 1,-4-1-21,-133-68 281,139 69-281,-1-1 1,0 0-1,0 0 0,1 0 0,-1-1 1,1 0-1,0 0 0,0 0 0,1-1 1,0 0-1,0 0 0,0 0 0,0-1 1,1 0-1,0 0 0,1 0 0,-1 0 1,2 0-1,-1-1 0,1 1 0,0-1 1,0-2-1,2 7 20,1 0 0,1-1 0,-1 1 0,0 0 0,1 0 1,-1 0-1,1 0 0,0 1 0,0-1 0,0 0 0,0 1 0,0-1 1,1 1-1,-1 0 0,1 0 0,0 0 0,0 0 0,-1 0 0,1 0 1,0 1-1,0 0 0,1-1 0,-1 1 0,0 0 0,0 1 1,1-1-1,-1 0 0,0 1 0,1 0 0,-1 0 0,1 0-20,11-4 144,28-6 240,1 2 0,0 2 0,26 1-384,237-6 899,-172 11-3831,-88 0 511,-21 0-3370</inkml:trace>
  <inkml:trace contextRef="#ctx0" brushRef="#br0" timeOffset="24612.857">1265 1037 6912,'3'-14'8250,"-2"8"-3949,0-3-3061,21-19 835,-19 23-2022,0 1 0,0 0 0,1 0-1,0 0 1,-1 0 0,1 0 0,0 1 0,1 0 0,-1 0 0,0 0 0,1 0-1,0 1 1,0-1 0,0 1 0,0 1 0,0-1 0,0 1 0,0-1-1,0 2 1,1-1 0,-1 0 0,0 1 0,3 0-53,-4 1 2,0-1 0,0 1 0,0 0 0,0 0 0,0 1 0,0-1 0,0 1 0,0 0 0,0 0 0,-1 0 0,1 0 0,-1 1 0,0-1 0,1 1 1,-1 0-1,0 0 0,-1 0 0,1 1 0,0-1 0,-1 1 0,0-1 0,0 1 0,0 0 0,0 0 0,-1-1 0,1 1 0,-1 0 0,0 1 0,0-1 0,-1 0 0,1 0 0,-1 0 0,0 0 0,0 3-2,0 7 12,0-1 0,-1 0 0,0 0 0,-1 0 0,0 0-1,-1 0 1,-1 0 0,0 0 0,-3 5-12,2-7 30,0 0 0,-1 0 0,0-1 0,0 0 0,-1 0 0,0 0 0,-1-1 0,0 0-1,-1 0 1,0-1 0,0-1 0,-1 1 0,-9 5-30,11-10 26,-2 1-1,1-1 1,0 0-1,-1-1 1,1 0-1,-1 0 1,1-1-1,-1-1 1,-5 0-26,-49-11-160,64 11 154,0 0 1,1 0 0,-1 0-1,0 0 1,1 0 0,-1 0-1,0 0 1,1 0 0,-1 0-1,0 0 1,1 0 0,-1 0-1,0 0 1,1 0 0,-1-1-1,0 1 1,1 0 0,-1 0-1,0 0 1,0-1 0,1 1-1,-1 0 1,0 0 0,0-1-1,0 1 1,1 0 0,-1 0-1,0-1 1,0 1 0,0 0-1,0-1 1,1 1 0,-1 0-1,0-1 1,0 1 0,0 0-1,0-1 1,0 1 0,0 0-1,0-1 1,0 1 0,0 0-1,0-1 1,0 1 0,0 0-1,0-1 1,0 1 0,-1 0-1,1-1 1,0 1 0,0 0-1,0-1 1,0 1 0,-1 0-1,1 0 1,0-1 0,0 1-1,-1 0 1,1 0 0,0-1-1,0 1 1,-1 0 0,1 0-1,0 0 1,-1-1 0,1 1-1,0 0 6,109 15-202,-36 3 287,25-6-37,-36-23-2329,-10-23-5832,-30 16 3915,1-2 348</inkml:trace>
  <inkml:trace contextRef="#ctx0" brushRef="#br0" timeOffset="24863.771">1703 994 6656,'-16'-37'4741,"15"36"-2768,1 1-85,0-10 3632,-6 40-4453,19 173-534,2-102-356,-9-54-2695,-1-5-944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1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46 6144,'-14'-4'4634,"12"4"-2548,2 0-460,0 0-335,2 0-299,128-20 3557,118-1-2885,-219 21-1568,31 1-2068,-6 13-4946,-30-3 1686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1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389 638 8192,'33'-12'8866,"25"23"-6188,-39-6-2388,-10-3-250,-1 1-1,0 0 1,0 1 0,0 0-1,0 0 1,-1 0-1,1 1 1,-1 0 0,0 1-1,-1-1 1,1 1-1,-1 1 1,0-1 0,1 3-40,6 35 96,-12-42-74,0 1 1,0 0 0,-1-1-1,1 1 1,-1 0 0,0 0-1,0 0 1,0 0 0,0-1-1,0 1 1,0 0 0,-1 0-1,0 0 1,1-1 0,-1 1-1,0 0 1,0-1 0,0 1-1,-1-1 1,0 3-23,-6 1 28,1 0 0,-1 0 0,0-1 0,0 0 0,0 0 1,-1-1-1,1 0 0,-1-1 0,0 0 0,0 0 0,-1-1 0,1 0 0,0 0 0,-1-1 0,-6-1-28,-9 3 105,-1-1-1,0-1 0,0-2 1,0 0-1,0-2 0,1-1 0,-1-1 1,1-1-1,-23-8-104,-55-31 549,99 43-535,-1 0 20,0 0 0,0 0 0,0-1 0,1 1 1,-1-1-1,1 0 0,-1 0 0,1-1 0,0 1 1,0-1-1,1 0 0,-1 0 0,1 0 0,0-1 0,0 1 1,0-1-1,1 0 0,-1 1 0,1-1 0,0 0 1,0 0-1,1-1 0,0 1 0,0 0 0,0 0 1,0-1-1,1 1 0,0-5-34,33-21 379,-18 24-286,0 0 0,1 1 1,0 1-1,0 0 1,0 1-1,1 1 0,-1 1 1,1 0-1,12 0-93,-28 2 2,377-30 297,-183 26-1467,-125 14-6539,-43 0 2028</inkml:trace>
  <inkml:trace contextRef="#ctx0" brushRef="#br0" timeOffset="489.532">873 993 7296,'-15'-12'2368,"13"13"4221,1 4-3524,1 23-3207,0-21 1083,13 191 563,8-70-3632,-5-79-4859,-9-30 2513</inkml:trace>
  <inkml:trace contextRef="#ctx0" brushRef="#br0" timeOffset="1216.588">1080 1232 4992,'-1'-7'9231,"0"1"-4046,-2-2-2846,-2-2-3036,-1-2 1364,-10-63 1583,15 61-2037,1 10-169,-1 0 1,1-1-1,0 1 0,0 0 0,1 0 0,-1 0 1,1 0-1,0 0 0,0 0 0,0 0 1,0 1-1,1-1 0,0 0 0,1-3-44,38-32-53,-28 34 33,1-1 0,0 2 0,0 0 0,0 0 0,1 2 0,-1 0 0,1 0 0,0 1 20,-12 1 8,0 1 0,0-1-1,0 0 1,0 1 0,0-1 0,-1 1 0,1 0-1,0 0 1,0 0 0,-1 1 0,1-1 0,-1 1-1,1-1 1,-1 1 0,0 0 0,1 0 0,-1 0-1,0 0 1,0 0 0,-1 0 0,1 0 0,0 1 0,-1-1-1,1 1 1,-1 0 0,0-1 0,0 1 0,1 2-8,-2 9 14,0-1 0,-1 1 0,0 0 0,-1-1 1,-1 1-1,0-1 0,-1 0 0,0 0 1,-1 0-1,0 0 0,-1-1 0,-1 0 0,0 0 1,0-1-1,-8 8-14,-1 1 23,-1-1 0,0-1 0,-2-1 0,0-1 0,-1 0 1,-18 10-24,32-21-1,0-1 0,-1 0 0,1 0 0,-1-1 0,1 0 0,-1 0 0,0 0 0,0-1 0,0 0 0,0-1 0,-4 1 1,11-2-3,0 0 0,1 0 0,-1 0 0,0 0 0,1 0 1,-1 0-1,0 0 0,1 0 0,-1 0 0,0 0 0,1 0 0,-1 0 0,0 0 0,1 0 0,-1 0 1,0 0-1,1 0 0,-1 0 0,0-1 0,1 1 0,-1 0 0,0 0 0,0 0 0,1-1 1,-1 1-1,0 0 0,0 0 0,1-1 0,-1 1 0,0 0 0,0 0 0,0-1 0,1 1 0,-1 0 1,0-1-1,0 1 0,0 0 0,0-1 0,0 1 0,0 0 0,0-1 0,0 1 0,0 0 1,0-1-1,0 1 0,0 0 0,0-1 0,0 1 0,0 0 0,0-1 0,0 1 0,0 0 0,0-1 1,0 1-1,-1 0 0,1-1 0,0 1 0,0 0 0,0 0 0,-1-1 0,1 1 0,0 0 1,0 0-1,-1-1 0,1 1 0,0 0 0,0 0 0,-1 0 0,1 0 0,0-1 3,70-4-112,45 10 336,82 4 176,-140-4-1098,0-4-3760,-40-1 2318,17 0-3667</inkml:trace>
  <inkml:trace contextRef="#ctx0" brushRef="#br0" timeOffset="2236.981">1755 81 5760,'-53'-42'4213,"9"7"4432,44 35-8550,0 0 0,1 0 0,-1 0 0,0 0 0,0-1 0,0 1 0,0 0 0,0 0 0,1 0 0,-1 0 0,0 0 0,0 0 0,0 0 0,0 0 0,0 0 1,0-1-1,0 1 0,1 0 0,-1 0 0,0 0 0,0 0 0,0 0 0,0 0 0,0-1 0,0 1 0,0 0 0,0 0 0,0 0 0,0 0-95,13 15 711,97 174 851,63 112-751,-158-270-738,-1 1 0,-2 0 0,-1 0 0,-1 2 1,-2-1-1,-1 1 0,-2 0 0,-2 0 0,0 0 0,-3 1 0,0-1 1,-3 1-1,-1-1 0,-1 0 0,-2 0 0,-1-1 0,-2 0 0,-1 0 1,-1-1-1,-2-1 0,-15 25-73,3-2-1419,3-5-789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21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434 102 6528,'52'-46'4496,"42"-9"3973,-94 55-8429,1-1 1,-1 1 0,0 0 0,1 0-1,-1 0 1,0 0 0,1 0-1,-1 0 1,1 0 0,-1 0-1,0 1 1,1-1 0,-1 0-1,0 0 1,1 0 0,-1 0 0,1 0-1,-1 1 1,0-1 0,0 0-1,1 0 1,-1 0 0,0 1-1,1-1 1,-1 0 0,0 1-1,0-1 1,1 0 0,-1 0-1,0 1 1,0-1 0,0 0 0,0 1-1,1-1 1,-1 1 0,0-1-1,0 0 1,0 1 0,0-1-1,0 0 1,0 1 0,0-1-1,0 1 1,0-1 0,0 0 0,0 1-1,0-1 1,0 0 0,0 1-1,-1-1 1,1 1 0,0-1-1,0 0 1,0 1 0,0-1-1,-1 0 1,1 1 0,0-1 0,0 0-1,-1 0 1,1 1 0,0-1-1,0 0 1,-1 0 0,1 1-1,-1-1-40,-15 35 178,12-29 36,-17 41 415,-41 18-229,8-17-325,-104 106 448,109-92-35,2 1 1,3 3 0,-29 57-489,63-103 153,0 0 1,1 1-1,1 0 0,1 0 0,-2 14-153,8-29 41,0 1-1,0-1 0,0 1 0,0-1 0,1 1 1,0-1-1,1 1 0,0-1 0,0 1 0,0-1 1,0 0-1,1 1 0,0-1 0,1 0 1,-1 0-1,1 0 0,0-1 0,1 1 0,-1-1 1,1 1-1,1-1-40,8 6 137,0 0-1,1-1 1,0-1 0,1 0 0,0-1 0,0-1 0,1 0-1,0-1 1,0-1 0,10 1-137,-11-1 40,325 112 50,-234-58-3903,-57-21-2811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2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8192,'0'0'167,"1"0"1,-1 0-1,0 0 1,1 0-1,-1 0 1,1 0-1,-1 0 1,0 0-1,1 0 1,-1 0-1,1 0 1,-1 0-1,0-1 1,1 1-1,-1 0 1,0 0-1,1 0 1,-1-1-1,0 1 1,0 0-1,1 0 1,-1-1-1,0 1 1,1 0-1,-1-1 1,0 1-1,0 0 1,0-1-1,0 1 1,1 0-1,-1-1 1,0 1-1,0-1 1,0 1-1,0 0 1,0-1-1,0 1 1,0-1-1,0 1 1,0 0-1,0-1 1,0 1-1,0-1 1,0 1-1,0 0 1,0-1-1,0 1 1,-1 0-1,1-1 1,0 1-1,0 0 1,0-1-1,-1 1 1,1 0-1,0-1 1,0 1-1,-1 0 1,1-1-1,0 1-167,85 0 3796,41 0-3731,-87 0-630,-39 0 561,19 1-2771,-5 4-1854,-2-1-373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25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10880,'10'0'4128,"-10"0"-3200,39 6 1183,-33-6 353,16 0-544,-2 0-160,15 0-576,-9 0-256,7-6-544,-5 2-256,10 0 0,-5-2-320,5-5-96,-5 7-5632,22-6-2463,18-8 2719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22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422 379 6656,'-12'-9'1359,"1"-20"10220,35 29-9878,-19 3-1680,0-1 0,0 1 0,0 0 0,0 0 0,0 0 0,-1 1-1,0-1 1,1 1 0,-1 0 0,-1 0 0,1 1 0,-1-1 0,1 1 0,-1 0-1,-1 0 1,1 0 0,-1 0 0,0 0 0,0 1 0,0-1 0,-1 1 0,1 0-21,0-1 15,8 21 33,-1-1 0,-2 1 0,0 0 0,-2 1 0,-1 0 0,-1 0 0,-1 0 0,-1 0 0,-2 0 0,0 0 0,-2 0-48,3-23 8,0 0-1,-1 0 1,1 0 0,-1 0-1,0 0 1,0 0 0,0 0-1,0-1 1,-1 1 0,0 0-1,1-1 1,-1 1-1,-1-1 1,1 0 0,0 0-1,-1 1 1,1-2 0,-1 1-1,0 0 1,0 0 0,0-1-1,-1 0 1,0 1-8,-8 1 26,-1 0 1,1 0-1,-1-1 1,0-1-1,0 0 1,0-1-1,0 0 0,0-1 1,0-1-1,0 0 1,0 0-1,0-2 1,0 1-1,1-2 1,-1 0-1,1 0 0,0-1 1,0 0-1,0-1 1,1-1-1,0 0 1,0 0-1,-2-4-26,-4 0 3,1-1 0,1-1 0,0 0 0,1-1 0,1 0 0,0-1 1,0-1-1,2 0 0,0-1 0,1 0 0,1 0 0,0-1 0,1 0 0,1-1 0,1 0 0,1 0 0,0 0 1,2-1-1,-1-5-3,6 17 26,1 0 0,-1 0 0,1 1 1,1-1-1,0 1 0,0 0 0,0 0 1,1 0-1,0 0 0,0 1 0,0 0 1,1 0-1,0 0 0,0 1 0,1 0 0,0 0 1,-1 0-1,1 1 0,1 0 0,-1 1 1,1-1-1,-1 1 0,1 1 0,0 0 1,2-1-27,94-14 384,46 5-371,1 6 0,49 8-13,-131 3-1782,-4 13-5134,-35-4 1423</inkml:trace>
  <inkml:trace contextRef="#ctx0" brushRef="#br0" timeOffset="730.363">624 886 6912,'-10'-4'1603,"1"1"782,2 2 3509,24 8-3878,113 16 155,-38 10-1675,-90-30-488,0-1 0,-1 1 0,1-1 0,-1 1 1,1 0-1,-1 0 0,0 0 0,0 0 0,0 0 0,-1 0 1,1 0-1,-1 0 0,0 0 0,1 0 0,-2 0 0,1 0 0,0 0 1,0 1-1,-1-1 0,0 0 0,1 0 0,-1 0 0,-1-1 1,1 1-1,0 0 0,-1 0 0,1 0 0,-1-1 0,0 1 1,1-1-1,-1 0 0,-1 1-8,-63 107 46,-47 95-23,106-189-37,-16 52 54,23-66-20,0 0 0,0 0 0,0 0 0,0 0 0,0 0 0,0 0 0,1 0 0,-1 0 0,1 0 0,-1 0 0,1 0 0,0-1 0,0 1 0,0 0 0,0 0-1,0-1 1,0 1 0,0-1 0,1 1 0,-1-1 0,0 1 0,1-1 0,-1 0 0,1 0 0,0 0 0,-1 0 0,1 0 0,0 0 0,0 0 0,0 0-1,-1-1 1,1 1 0,0-1 0,1 1-20,15 1 84,0 0 0,1-1 0,-1-1-1,1-1 1,-1 0 0,1-2 0,-1 0-1,0-1 1,0-1 0,10-4-84,-18 6 48,-1 1-92,107-39 415,-111 38-598,1 0-1,-2 0 1,1-1 0,0 1 0,-1-1-1,1 0 1,-1 0 0,0-1 0,-1 1-1,1-1 1,-1 0 0,1-1 227,-3 5-400,0 0 0,0-1 0,-1 1 0,1 0 0,0-1 0,-1 1 0,1-1 0,-1 1 0,1 0 0,-1-1 0,0 1 0,0-1 0,0 1 0,0-1 0,0 1 0,0-1 0,0 1 0,0-1 0,0 1 0,-1-1 0,1 1 0,-1-1 0,1 1 0,-1-1 0,1 1 0,-1 0 0,0-1 0,0 1 0,1 0 0,-1 0 0,0 0 0,0 0 0,-1 0 0,1 0 0,-1-1 400,-18-9-4373</inkml:trace>
  <inkml:trace contextRef="#ctx0" brushRef="#br0" timeOffset="980.691">547 1190 8960,'0'-10'3424,"13"3"-2656,3-1 1248,0 2 447,6-4-511,11 2-160,-1 2-544,-3 2-224,19-6-576,19 0-128,-2 0 0,-4 5-192,-7-1 0,-5 6-768,2 0-288,-3 11-5536,1-1-2687,-4 4 4415</inkml:trace>
  <inkml:trace contextRef="#ctx0" brushRef="#br0" timeOffset="1600.033">1200 18 7808,'-20'-17'5397,"20"16"-3408,0 1-389,0 0-299,0 0-234,0 0-160,0 0-353,0 0-20,0 0 4,0 2-116,2 6-332,0 0 1,1 0 0,0 0-1,0 0 1,1 0 0,0-1-1,0 0 1,1 1 0,0-2-1,0 1 1,1 0 0,0-1-1,0 0 1,0-1 0,1 1-1,0-1 1,2 1-91,14 9 65,2 0-1,-1-2 1,2 0-1,21 6-64,3 2 73,124 54 33,92 51 17,-262-125-104,0 1 0,0 0 1,-1 1-1,1-1 0,0 1 1,-1-1-1,0 1 0,0 0 0,0 0 1,0 1-1,0-1 0,0 0 0,-1 1 1,0 0-1,0 0 0,0-1 1,0 1-1,0 0 0,-1 1 0,0-1 1,0 0-1,0 0 0,0 0 0,-1 1 1,1-1-1,-1 0 0,0 1 0,-1-1 1,1 0-1,-1 1 0,0 1-19,-10 22 98,-2 0 0,-1-1 0,-1-1 0,-1 0 0,-1-1 0,-1 0 0,-2-2 0,0 0 0,-1-2 0,-2 1-98,-55 62 34,51-51-256,1 2 0,1 0 0,2 2 0,1 0 0,-12 34 222,31-65-592,0 0-1,0 0 1,1 1 0,0-1-1,1 0 1,-1 1-1,1-1 1,0 1-1,1 0 1,-1-1 0,2 1-1,-1 3 593,10 22-5770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3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8320,'-16'1'3433,"13"0"2877,91 21-2059,40-16-1606,28-17-1797,-73 5-2256,1 4-4138,-32 2-411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7T06:56:38.151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7T06:57:23.522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1" units="cm"/>
      <inkml:brushProperty name="height" value="0.1" units="cm"/>
      <inkml:brushProperty name="color" value="#00A0D7"/>
      <inkml:brushProperty name="ignorePressure" value="1"/>
    </inkml:brush>
    <inkml:brush xml:id="br3">
      <inkml:brushProperty name="width" value="0.1" units="cm"/>
      <inkml:brushProperty name="height" value="0.1" units="cm"/>
      <inkml:brushProperty name="color" value="#FFC114"/>
      <inkml:brushProperty name="ignorePressure" value="1"/>
    </inkml:brush>
    <inkml:brush xml:id="br4">
      <inkml:brushProperty name="width" value="0.05" units="cm"/>
      <inkml:brushProperty name="height" value="0.05" units="cm"/>
      <inkml:brushProperty name="color" value="#E71224"/>
      <inkml:brushProperty name="ignorePressure" value="1"/>
    </inkml:brush>
    <inkml:brush xml:id="br5">
      <inkml:brushProperty name="width" value="0.1" units="cm"/>
      <inkml:brushProperty name="height" value="0.1" units="cm"/>
      <inkml:brushProperty name="color" value="#00A0D7"/>
    </inkml:brush>
    <inkml:brush xml:id="br6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992 4167,'9843'0,"-8050"0,-1810 0,-20 0</inkml:trace>
  <inkml:trace contextRef="#ctx1" brushRef="#br1">13051 4077 4224,'-13'-36'4570,"13"35"-3151,0 1-32,1-15 4036,1 19-5274,0 0 1,0-1-1,0 1 0,-1 0 0,1 0 0,-1 0 0,0 0 0,0 1 0,-1-1 0,1 0 0,-1 0 0,0 0 0,0 1 0,0-1 0,0 0 0,-1 0 0,0 0 0,0 1 0,-1 1-149,1 7 139,-19 117 301,12-91-338,2 0 0,1 0-1,2 1 1,2-1 0,2 1 0,4 32-102,-2-61 35,0 0 1,1 0 0,0-1 0,1 0 0,0 1-1,0-2 1,1 1 0,0-1 0,1 0-1,0 0 1,1 0 0,0-1 0,0-1-1,0 1 1,1-1 0,0-1 0,4 3-36,-4-4-16,0 0 1,0-1 0,0 0-1,0 0 1,1-1-1,-1 0 1,1-1 0,0 0-1,0-1 1,0 0-1,0 0 1,0-1 0,0 0-1,0-1 1,0 0-1,10-2 16,51-27-3119,-50 11-803,-9-7-4022,-8 11 4019</inkml:trace>
  <inkml:trace contextRef="#ctx1" brushRef="#br1" timeOffset="312.433">12897 4339 7296,'-28'-9'2448,"11"0"-224,3 7 1623,20 1-2911,137-19 2376,71-1-2298,-181 19-2673,-5 2-864</inkml:trace>
  <inkml:trace contextRef="#ctx0" brushRef="#br2" timeOffset="122033.511">1480 1937,'-26'0,"466"0,-499 0,49 0</inkml:trace>
  <inkml:trace contextRef="#ctx0" brushRef="#br2" timeOffset="123788.419">1889 1937,'6'0,"3535"0,-3532 0,0 0,0 0,33 0,-15 0,-19 0</inkml:trace>
  <inkml:trace contextRef="#ctx0" brushRef="#br2" timeOffset="134056.261">5563 1937,'1011'0,"-1008"0,-6 0</inkml:trace>
  <inkml:trace contextRef="#ctx0" brushRef="#br2" timeOffset="147305.662">6542 1949,'0'1961,"0"-1952,0-1,0 0,0 0,0 81,0-64,0-18,0-14</inkml:trace>
  <inkml:trace contextRef="#ctx0" brushRef="#br2" timeOffset="176813.659">6452 4055,'6388'0,"-6390"0</inkml:trace>
  <inkml:trace contextRef="#ctx0" brushRef="#br3" timeOffset="203315.692">9860 1584,'-1'0,"66"0,-8623 0,8542 0,0 0</inkml:trace>
  <inkml:trace contextRef="#ctx0" brushRef="#br3" timeOffset="209658.172">10020 3896,'-5'0,"3889"0,-3830 0</inkml:trace>
  <inkml:trace contextRef="#ctx0" brushRef="#br3" timeOffset="-209508.343">9967 1494,'0'-2,"0"5,0 2323,0-2322,0-8</inkml:trace>
  <inkml:trace contextRef="#ctx0" brushRef="#br0" timeOffset="-166578.44">3670 4725,'0'-3953,"0"3968,0 4</inkml:trace>
  <inkml:trace contextRef="#ctx1" brushRef="#br1" timeOffset="-204980.703">2522 1208 2560,'-4'-4'3650,"20"-3"-346,-13 5-3986,36-21 4180,-11 22-1738,152 4-74,-114-6-721,-48-8-261,-18 11-592,5-14 53,-2 7-168,0 0-1,0-1 0,0 1 1,-1-1-1,0 0 1,-1 0-1,0 1 1,0-1-1,-1 0 0,0 0 1,0-2 3,0-8 44,17-282 52,-17 171-138,1 123 28,1 0 1,0 0-1,1 1 0,0-1 1,0 1-1,0-1 0,0 1 1,1 0-1,0 0 1,0 1-1,0-1 0,0 1 1,1 0-1,0 0 0,0 0 1,0 1-1,0 0 1,0 0-1,1 0 0,-1 0 1,1 1-1,0 0 0,0 0 1,0 1-1,0-1 1,2 1 13,4-3 28,-3 0-32,0 1-1,0 0 1,1 0-1,0 1 0,-1 0 1,1 1-1,0 0 0,0 0 1,-1 1-1,1 1 1,0 0-1,0 0 0,-1 0 1,1 2-1,6 1 5,-13-3 3,0 0 0,-1 0 0,1 1 0,-1-1 0,1 1 0,-1-1 0,0 1 0,1 0 0,-1 0 0,0 0 0,0 0 0,0 1 0,-1-1 0,1 0 0,0 1 0,-1-1 0,0 1 0,1-1 0,-1 1 0,0 0 0,-1 0 0,1-1 0,0 1-1,-1 0 1,1 0 0,-1 0 0,0 1-3,-11 79-111,10-78 99,-85 337 199,82-324-180,-2 4-12,2 0-1,0 1 1,1 0-1,1-1 0,2 1 1,0 0-1,1 0 1,2 2 5,-3-21 18,1-1 0,0 0 0,0 0 1,0 0-1,0 1 0,0-1 0,1 0 0,-1 0 0,1-1 1,0 1-1,0 0 0,0-1 0,0 1 0,1-1 1,-1 1-1,1-1 0,-1 0 0,1 0 0,0 0 0,0-1 1,0 1-1,1 0-18,129 27 821,-98-22-946,11 3-3087,-13 1-5440,-11-2 4423</inkml:trace>
  <inkml:trace contextRef="#ctx1" brushRef="#br1" timeOffset="-203547.294">3405 864 5184,'-17'27'3306,"-2"11"-655,18-36-2508,0 0-1,1 0 1,-1 0-1,0 1 1,1-1-1,0 0 1,-1 0-1,1 1 1,0-1-1,0 0 1,0 0-1,0 1 1,0-1 0,1 0-1,-1 0 1,1 0-1,0 1 1,-1-1-1,1 0 1,0 0-1,0 0 1,1 2-143,14-9 1445,-7-2-1277,-1 0-1,0-1 1,0 0-1,0 0 0,-1-1 1,-1 0-1,1 0 1,-1-3-168,7-7 116,66-98 135,-5 17 623,-74 99-879,0 0-1,0 0 1,1 0-1,-1 0 0,0 0 1,1 0-1,-1 1 0,1-1 1,-1 0-1,1 0 1,-1 0-1,1 1 0,0-1 1,-1 0-1,1 1 0,0-1 1,-1 0-1,1 1 0,0-1 1,0 1-1,0-1 1,0 1-1,-1-1 0,1 1 1,0 0-1,0 0 0,0-1 1,0 1-1,0 0 1,0 0-1,0 0 0,0 0 1,0 0-1,0 0 0,0 0 1,0 0-1,0 0 1,0 1-1,0-1 0,-1 0 1,1 1-1,0-1 0,0 0 1,0 1-1,0-1 1,0 1-1,-1 0 0,1-1 1,0 1-1,-1-1 0,1 1 1,0 0-1,-1 0 0,1 0 6,94 82-165,-53-42 116,74 83 375,-76-69-3365,-29-27-993</inkml:trace>
  <inkml:trace contextRef="#ctx1" brushRef="#br1" timeOffset="-200884.65">12355 3846 6368,'0'0'469,"0"0"368,0 0 139,0 0-186,0 0-108,0 0-228,2 13 388,97 116 1718,-13-24-2325,32 23 0,-50-51 1317,-78-65-273,-52 31-810,36-19-234,-221 165 59,237-183-513,-58 46-1429,38-6-7717,24-28 5040</inkml:trace>
  <inkml:trace contextRef="#ctx0" brushRef="#br4" timeOffset="-145192.898">1499 1832,'-12'0,"7"0,12 0,11659 0,-11632 0</inkml:trace>
  <inkml:trace contextRef="#ctx1" brushRef="#br5" timeOffset="-79779.592">1670 1998 1664,'0'0'608,"0"0"-336,0 0 112,0 0 139,0 0 133,0 0 144,0 0 341,-8 7 1493,-61 74-367,-3 20-784,-4 13-305,3-2-671,30-63-475,40-45-797,3-3-2033,0-1-492</inkml:trace>
  <inkml:trace contextRef="#ctx1" brushRef="#br5" timeOffset="-78969.282">2636 2050 2560,'40'-12'5701,"-43"24"-5168,-71 106-303,-25 20 1129,-87 91-1359,135-167 182,-194 251 559,22-37-314,155-193-366,3 4 1,-19 39-62,33-51 112,-3-2 0,-3-3 0,-38 36-112,10-22 26,25-19-2442,58-56-378</inkml:trace>
  <inkml:trace contextRef="#ctx1" brushRef="#br5" timeOffset="-78084.543">4120 2053 1920,'23'-3'2037,"-23"19"651,-56 71 219,-44 74-2150,-44 26 14,74-100-549,4 3 1,-7 19-223,64-93 2,-37 64 261,-4-2 1,-2-2-1,-5-3 1,-6 3-264,-188 183 976,87-82-528,108-94-283,-35 18-1658,68-72-6000,15-26 4293</inkml:trace>
  <inkml:trace contextRef="#ctx1" brushRef="#br5" timeOffset="-77183.235">5801 2033 2816,'-10'46'3937,"-24"28"-2334,26-58-1229,-7 14 21,-8 18 64,-1-2-1,-3-1 1,-27 35-459,-81 68 757,-208 265-79,156-202-447,-86 104 428,33 8-355,187-252-773,45-61-731,12-20 5435,9-11 4740</inkml:trace>
  <inkml:trace contextRef="#ctx1" brushRef="#br5" timeOffset="-76583.63">6420 3283 6144,'-13'25'5238,"6"-1"-3943,-110 169 2388,62-116-3388,-3-4-1,-43 40-294,-7 9-1337,49-34-6590,35-41 3346</inkml:trace>
  <inkml:trace contextRef="#ctx1" brushRef="#br5" timeOffset="-65201.035">6438 1140 4864,'-5'-6'1824,"5"6"-1408,-5 0 512,5 0 128,0 0-160,0 0 0,0 0-192,0 9-128,0-1-320,0-4-160,0 4 0,0 4-128,-5 1 0,5-6-544,0 6-160,5 3-1760,5 0-1536,-10 5 1312</inkml:trace>
  <inkml:trace contextRef="#ctx1" brushRef="#br5" timeOffset="-64939.841">6447 1488 6656,'-9'6'2464,"9"-6"-1920,0 14 256,0-14 64,0 7-448,9 6-128,-9-6-128,0 1-32,0 4-64,5 2-64,3-3 32,-8 1-2240</inkml:trace>
  <inkml:trace contextRef="#ctx1" brushRef="#br6" timeOffset="-60218.767">2281 1644 1536,'-13'20'608,"8"-6"-480,-4 1 32,9-3 64,-5 1 0,0 2 32,-3 6-288,-1 4-32,-1-2 0,-3 3 96,-1-3 0,1 1 64,-6-4-64,1 0 64,4 0-64,1-3-32,-1 0-896,9-5-352</inkml:trace>
  <inkml:trace contextRef="#ctx1" brushRef="#br6" timeOffset="-58841.047">2321 1669 512,'-1'12'293,"-1"0"0,0-1 0,-1 1 0,0-1 0,-1 0 0,0 0 0,-1 0 0,0-1 0,-1 0 0,0 0 0,-6 7-293,-12 23 830,8-13-476,-2-1-1,-1-1 1,-2 0-1,0-2 1,-11 9-354,-37 42 381,-138 168 633,-103 150-614,268-334-308,-2 3 67,-2-3 0,-31 31-159,42-50-55,30-31-145,-1-1 1,0 1 0,-1-1-1,0-1 1,0 1 0,0-1-1,-1 0 1,0-1 0,0 1-1,0-2 1,-1 1-1,0-1 200,5-5-2661,0-6 608</inkml:trace>
  <inkml:trace contextRef="#ctx1" brushRef="#br6" timeOffset="-57952.307">3573 1705 2048,'-74'158'3472,"-111"46"-3126,74-59-251,-66 117-95,64-91 65,70-108-21,-79 116 152,-31 22-196,17-27 134,-66 114-134,152-210 34,-3-2-1,-4-2 1,-51 50-34,-63 66 128,56-57-1626,103-117-524,7-2 225</inkml:trace>
  <inkml:trace contextRef="#ctx1" brushRef="#br6" timeOffset="-56971.739">5368 1595 2944,'31'-7'2540,"-21"8"-1043,-15 7-1124,-31 69-15,-13 0-161,-51 36 188,-28 38 387,-78 174-84,28-109-480,38-23 299,-37 80-507,135-212 200,-2-1 1,-4-3-1,-34 33-200,-58 69 7,25-17 67,-112 149 76,137-165-123,53-84 40,16-19-1784,4 1-4180,14-12 3492</inkml:trace>
  <inkml:trace contextRef="#ctx1" brushRef="#br6" timeOffset="-55857.815">7175 1584 768,'-9'30'1152,"-9"11"-669,-1-1 0,-3-1 0,-1 0 1,-2-2-1,-5 4-483,-91 107 1024,-152 200 275,43-50-1137,40-73-130,-143 167 368,-18 38-91,133-191-101,192-204-2000,30-33 6</inkml:trace>
  <inkml:trace contextRef="#ctx1" brushRef="#br6" timeOffset="-54885.754">8486 1819 896,'-14'36'2037,"2"-15"-1496,-1-1 0,-1-1 0,0 0 0,-1-1 0,-2 0 0,1-1 0,-18 12-541,-45 50 501,-68 104 22,-239 305 1055,153-206-308,-10-39-305,55-28-266,-3-2-497,151-180-1226,34-37-5695,2-4 3828</inkml:trace>
  <inkml:trace contextRef="#ctx1" brushRef="#br6" timeOffset="-54107.183">9761 1839 2816,'3'-2'2119,"-7"25"-937,-8-6-872,-1 0 0,0-1 0,-1 0-1,-1-1 1,0-1 0,-1 0 0,0-2 0,-2 1-310,-56 49 252,-9 25 411,-55 75-663,101-116 57,-251 269 487,-101 139-230,194-257-259,67-74-40,-50 63 91,170-176-186,-24 23-723,8-16-3402,15-15 1059</inkml:trace>
  <inkml:trace contextRef="#ctx1" brushRef="#br6" timeOffset="-53295.151">9911 3182 2432,'7'0'6356,"-7"6"-4036,-14 15-2920,7-10 1436,-7 9-263,-1-1 1,-1-1-1,-1 0 1,-1-1-1,0 0 1,-5 1-574,-7 9 420,-223 210 773,95-68-3575,125-129-690,4-5-672</inkml:trace>
  <inkml:trace contextRef="#ctx1" brushRef="#br6" timeOffset="-39709.503">9956 1114 3328,'5'-13'1381,"0"-2"4470,-23-5 1524,18 29-7041,-1-1-260,1 0-1,0 0 1,0-1-1,1 1 0,0 0 1,1 0-1,-1-1 1,1 1-1,1-1 0,0 1 1,2 3-74,4 20-1590,-4-23-948,-1 2-1883</inkml:trace>
  <inkml:trace contextRef="#ctx1" brushRef="#br5" timeOffset="-36725.227">6305 330 4608,'3'-14'1935,"2"11"6476,-4 3-7920,-1 9 464,-23 128 1039,10-106-1713,-1-1-1,-1-1 1,-2-1 0,-1 0-1,-1-1 1,-1 0-1,-14 12-280,-1 4 377,33-41-376,1 1 0,0-1-1,-1 1 1,0-1-1,1 0 1,-1 0-1,0 1 1,0-1-1,0-1 1,-1 1-1,1 0 1,0 0-1,-1-1 1,1 1-1,-1-1 1,1 0-1,-1 0 1,0 0-1,1 0 1,-1 0-1,-2 0 0,5-17-5984,9 7 1366</inkml:trace>
  <inkml:trace contextRef="#ctx1" brushRef="#br5" timeOffset="-36343.962">6465 419 4992,'-1'-16'2421,"2"16"-1040,-1 0 347,0 0-234,0 0-161,0 0-117,0 0-117,0 0-459,0 0-177,-4 112 1927,-1 91-1900,4-166-396,1-20-4571,0-10-67</inkml:trace>
  <inkml:trace contextRef="#ctx1" brushRef="#br5" timeOffset="-35681.391">6137 382 4736,'-8'-8'3696,"8"8"-1883,0 0-176,0 0-191,0 0-220,0 0-175,0 0-422,-6 13 1030,3-10-1521,-1 0 1,1 0 0,0 0-1,-1-1 1,0 1 0,0-1-1,0 1 1,0-1 0,0-1-1,0 1 1,0-1 0,0 1-1,-1-1 1,1 0 0,-1-1-139,3 0 12,1-1 0,-1 1 0,1-1 0,0 0 1,-1 1-1,1-1 0,0 0 0,0 0 0,0 0 1,0 0-1,-1 0 0,1-1 0,1 1 0,-1 0 1,0 0-1,0-1 0,0 1 0,1 0 0,-1-1 1,0 1-1,1-1 0,0 1 0,-1 0 0,1-1 1,0 1-1,0-1 0,0 0 0,-1 1 0,2-1 0,-1 1 1,0-1-1,0 1 0,0-1 0,1 1 0,-1-1 1,1 1-1,-1 0 0,1-1 0,0 1 0,-1-1 1,1 1-1,0 0-12,4-11 0,0 0 1,1 1-1,1-1 1,0 1-1,0 1 1,1 0-1,1 0 1,-1 0 0,2 1-1,0-1 0,-8 9 7,1-3-13,1 0 1,-1 1 0,1-1-1,0 1 1,0 0 0,0 0-1,0 1 1,0-1-1,1 1 1,-1 0 0,1 0-1,-1 0 1,1 1-1,0 0 1,0 0 0,0 0-1,0 0 1,-1 1 0,1-1-1,0 1 1,0 1-1,0-1 1,0 1 0,0 0-1,0 0 1,0 0-1,4 2 6,82 77 454,-61-53-187,-18-15-92,-1-1 1,2 1-1,0-2 1,0 0 0,1-1-1,0 0 1,0-1-1,1 0 1,0-1-1,1-1 1,-1-1-1,1 0 1,9 1-176,-14-5-104,-1 0-1,1-1 1,0 0-1,0-1 1,0 0-1,-1-1 1,1 0-1,-1-1 1,1 0 0,-1 0-1,0-1 1,9-5 104,19-11-2928,10-6-2549</inkml:trace>
  <inkml:trace contextRef="#ctx1" brushRef="#br6" timeOffset="-32976.281">9379 596 4480,'-23'-3'3301,"22"3"-2032,-21 0 3873,22 0-5066,-1 0 0,0 0-1,0 0 1,1 0 0,-1 0 0,0 0 0,0 0 0,1 0 0,-1 0 0,0 0 0,1 0 0,-1 0 0,0 0 0,0-1 0,1 1 0,-1 0 0,0 0 0,1-1 0,-1 1 0,1-1 0,-1 1 0,0 0 0,1-1 0,-1 1 0,1-1 0,-1 0 0,1 1 0,-1-1 0,1 1 0,0-1 0,-1 0 0,1 1 0,0-1-1,-1 0 1,1 1 0,0-1 0,0 0 0,0 1 0,0-1 0,0 0 0,-1 0 0,1 1 0,0-1 0,1 0 0,-1 0 0,0 1 0,0-1 0,0 0 0,0 1 0,0-1 0,1 0 0,-1 1 0,1-2-76,23-34 789,5 10-393,1 1 0,1 1 0,1 2 0,27-13-396,-56 33-6,-1 1 1,1 0-1,0-1 0,0 1 0,0 1 0,0-1 0,0 0 0,0 1 0,0-1 1,1 1-1,-1 0 0,0 0 0,0 0 0,0 1 0,0-1 0,0 1 0,0-1 1,0 1-1,0 0 0,0 0 0,0 0 0,0 1 0,0-1 0,0 1 0,-1 0 0,1 0 1,-1-1-1,1 2 0,-1-1 0,0 0 0,0 0 0,0 1 0,0-1 0,0 1 1,-1 0-1,1-1 0,-1 1 0,1 0 0,0 3 6,0-2 4,1 0 0,-1 1 0,0 0 0,0-1 0,-1 1 0,0 0-1,1 0 1,-1 0 0,-1 0 0,1 0 0,-1 0 0,0 0 0,0 0 0,0 0 0,-1 0 0,0 0 0,0 0-1,0-1 1,-1 1 0,1 0 0,-1 0 0,0-1 0,0 1 0,-1-1 0,1 0 0,-1 0 0,0 0 0,0 0-1,-1 0 1,-1 2-4,-15 11 33,-1 0 0,-1-2-1,0 0 1,-1-1 0,0-2-1,-1 0 1,0-1 0,-9 1-33,-127 39 213,160-50-214,-1-1 0,0 0 0,0 0 0,1 1 1,-1-1-1,0 0 0,0 0 0,0 0 0,0 0 0,1 0 0,-1 0 0,0 0 0,0 0 1,0 0-1,0 0 0,1-1 0,-1 1 0,0 0 0,0 0 0,1-1 0,-1 1 0,0-1 1,0 1-1,1 0 0,-1-1 0,0 0 0,1 1 0,-1-1 0,1 1 0,-1-1 0,1 0 1,-1 1-1,1-1 0,-1 0 0,1 1 0,0-1 0,-1 0 0,1 0 0,0 0 0,0 1 1,-1-1-1,1 0 0,0 0 0,0 0 0,0 1 0,0-1 0,0 0 0,0 0 1,6-3-13,-1 1-1,1-1 0,0 1 0,0 1 0,0-1 1,0 1-1,0 0 0,0 1 0,1-1 1,-1 1-1,1 0 0,-1 1 0,3 0 14,8-2 3,149 1-3,-16 15 91,-45 4-1327,-71-9-2812,1 2-4236,-11-3 3842</inkml:trace>
  <inkml:trace contextRef="#ctx1" brushRef="#br6" timeOffset="-32555.268">9953 495 2816,'0'-26'2757,"8"12"2880,-13 19-209,-12 28-5313,7-14 177,-18 39-191,2 1 0,3 1 1,-9 40-102,23-63-123,14-38-3989,7-4 86</inkml:trace>
  <inkml:trace contextRef="#ctx1" brushRef="#br6" timeOffset="-32259.145">10139 451 8960,'0'0'96,"0"0"1,0 0 0,0-1 0,0 1 0,-1 0-1,1-1 1,0 1 0,0 0 0,0-1-1,0 1 1,0 0 0,0-1 0,0 1 0,0 0-1,0-1 1,0 1 0,0 0 0,0-1-1,1 1 1,-1 0 0,0-1 0,0 1-1,0 0 1,0-1 0,0 1 0,1 0 0,-1 0-1,0-1 1,0 1 0,0 0 0,1 0-1,-1-1 1,0 1 0,0 0 0,1 0-1,-1 0 1,0 0 0,1-1 0,-1 1 0,0 0-1,1 0 1,-1 0 0,0 0 0,1 0-1,-1 0 1,0 0 0,1 0 0,-1 0 0,0 0-1,1 0 1,-1 0 0,0 0 0,0 0-1,1 0 1,-1 0 0,0 0 0,1 0-1,-1 0 1,0 1 0,1-1 0,-1 0 0,0 0-1,1 0 1,-1 0 0,0 1 0,0-1-1,0 0 1,1 0 0,-1 1 0,0-1-97,17 21 564,-13-8-482,0 0 0,0 1 0,-2-1 0,0 1 0,0-1 0,-1 1 0,-1 0 0,-1 12-82,2 26 123,17 100 287,-18-128-924,-14-8-4849,2-15 1401</inkml:trace>
  <inkml:trace contextRef="#ctx1" brushRef="#br6" timeOffset="-31660.908">9742 394 4352,'2'0'236,"-1"0"0,0 0 1,1 0-1,-1 0 0,0 0 0,1 0 0,-1 0 1,1 0-1,-1 1 0,0-1 0,0 0 1,1 1-1,-1-1 0,0 1 0,0 0 0,1-1 1,-1 1-1,0 0 0,0 0 0,0-1 1,0 1-1,0 0 0,0 0 0,0 0 0,0 0 1,-1 1-1,1-1 0,0 0 0,-1 0 1,1 0-1,0 1 0,-1-1 0,0 0 0,1 1 1,-1-1-1,0 0 0,0 1 0,1-1 1,-1 0-1,0 2-236,4 5 161,10 52 2522,-18-16-753,3-42-1556,1-2 26,-10 2 1290,7-41-927,42-39-336,-34 72-434,0 1 1,1-1 0,-1 1 0,1 0-1,1 0 1,-1 1 0,0-1 0,1 2-1,0-1 1,0 1 0,0 0 0,1 0-1,-1 1 1,1 0 0,-1 0-1,1 1 1,0 0 0,0 0 0,-1 1-1,1-1 1,0 2 0,0-1 0,7 3 6,378 100 1605,-376-100-1845,1 0 0,-1-1 0,1-1 0,0 0 0,0-2 0,-1 0 0,1-1 0,3-1 240,30-15-5450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3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107 403 8064,'-41'9'5189,"39"-8"-3701,2-1-432,1 1-951,1 1 0,0-1-1,-1 0 1,1 1 0,0-1 0,0 0 0,-1 0-1,1 0 1,0 0 0,0-1 0,0 1 0,0 0 0,0-1-1,1 1 1,-1-1 0,0 0 0,0 0 0,0 0 0,0 0-1,0 0 1,0 0 0,0 0 0,1-1 0,-1 1-1,0-1 1,0 0 0,0 1 0,0-1 0,1-1-105,178-62 1962,-160 59-1862,-1-1 1,0-1-1,0-1 0,0-1 0,-1 0 0,-1-2 0,0 0 0,0-1 0,-1-1 0,0 0 0,-1-2 1,-1 1-1,13-18-100,-24 27 3,1-1 0,-2 1 1,1-1-1,0-1 1,-1 1-1,0 0 0,-1-1 1,0 1-1,0-1 0,0 0 1,0 0-1,-1 0 0,-1 0 1,1 0-1,-1 0 1,0 0-1,0 0 0,-1 0 1,0 0-4,-1 3-11,-1 0 1,1 0-1,-1 0 1,1 0 0,-1 1-1,-1-1 1,1 1-1,0-1 1,-1 1 0,1 0-1,-1 1 1,0-1-1,0 1 1,0-1 0,0 1-1,-1 1 1,1-1-1,-1 0 1,1 1 0,-1 0-1,1 0 1,-1 0-1,1 1 1,-1 0 0,0 0-1,-1 0 11,-13 0-20,0 1-1,0 1 0,0 1 1,0 0-1,-16 6 21,11-2-27,1 1-1,0 1 0,1 1 1,0 0-1,0 2 1,-1 2 27,13-8-14,1 1 1,0 0 0,0 0-1,1 1 1,0 0 0,0 0 0,0 1-1,1 0 1,1 0 0,0 0-1,0 1 1,1 0 0,0 1-1,-2 5 14,2 5 9,0 0 0,2 0 0,0 0 0,2 1 0,0-1 0,1 1 0,1-1 0,1 0 0,2 0 0,0 1 0,0-2 0,4 8-9,11 28 106,2-2 1,2 0-1,27 45-106,-11-32 85,-24-44-71,-2 0 0,0 1 0,-2 1 0,0 0 0,1 8-14,-8-14 12,0 0 0,-1 1 1,-1-1-1,0 1 0,-2 0 1,0-1-1,-2 1 0,0-1 1,-1 1-1,0-1 1,-5 12-13,4-19 62,0 1 0,-1-1 0,0 0 1,-1 0-1,0-1 0,-1 0 0,-1 0 1,1 0-1,-1-1 0,-1 0 1,0-1-1,-1 0 0,1 0 0,-2-1 1,1 0-1,-1-1 0,-9 5-62,15-9 41,1-1 0,-1 1 0,1-1 0,-1 0 0,1-1 0,-1 1 0,0-1 0,0 0 0,0 0 0,0 0 0,0-1 0,0 0 0,0 0 0,0 0 0,0-1 0,0 1 0,0-1 0,0 0 0,0-1 0,1 1 0,-1-1 0,0 0 0,1 0 0,-1 0 0,1-1 0,0 0 0,0 0 0,0 0 0,0 0 0,0 0 0,1-1 0,-3-3-41,1 0-237,1 0 0,1 0 0,0 0 0,0 0 0,0 0 0,1-1-1,0 1 1,0-1 0,1 0 0,0 1 0,0-1 0,1 0 0,0-1 237,12-22-5637</inkml:trace>
  <inkml:trace contextRef="#ctx0" brushRef="#br0" timeOffset="794.256">842 632 8960,'-24'-30'4971,"20"23"3823,3 68-7866,8 114 218,31-72-1007,-36-98-3,8 14-1482,12-14-3657,-1-11 187,1-1-325</inkml:trace>
  <inkml:trace contextRef="#ctx0" brushRef="#br0" timeOffset="997.713">1035 656 10880,'-6'6'4128,"6"-2"-3200,6 10 703,-6-14 161,4 14-128,2 11 64,0-1-608,0 10-224,-2-9-512,2-5-96,0 8 32,-2 7-192,2-1-64,4 1-1024,3-11-416,-3 0-5504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9:28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118 568 4736,'-9'-4'61,"-32"-6"12597,40 10-11948,1 0-177,0 0-154,0 0-129,2 0-15,11-2-70,-1-1 0,1 0 1,-1 0-1,0-1 0,-1-1 0,1 0 0,-1 0 1,0-1-1,2-2-165,-1 2 76,31-20 124,-1-2 0,-1-1 0,-1-3 0,7-8-200,-36 30 28,0 0 0,-1-1 0,0 0 0,-1 0 0,0-1 0,-1 0 0,0 0 1,4-9-30,-10 15 1,1 1 0,-1-1 0,0 0-1,-1 0 1,1 0 0,-1 0 0,-1 0-1,1 0 1,-1 0 0,0 0-1,0 0 1,0 0 0,-1-1 0,0 1-1,0 0 1,-1 0 0,0 1-1,0-1 1,0 0 0,-1 1 0,1-1-1,-2 0 1,-3-2 0,0 0 0,0 0 0,0 0 0,-1 1 0,-1 0 0,1 1 0,-1 0 0,0 0 0,0 1 0,-1 0 0,0 1 0,0 0 0,0 0 0,0 1 0,0 1 0,-1-1 0,-9 0 0,13 2 0,-1-1 0,1 1 0,-1 0 0,0 1 0,0 0 0,0 0 0,1 1 0,-1 0 0,0 0 0,-3 1 0,-1 0 0,1 1 0,-1 0 0,1 0 0,-1 1 0,1 1 0,1-1 0,-1 2 0,1 0 0,-1 0 0,2 1 0,-1 0 0,1 0 0,0 1 0,1 0 0,-1 1 0,-5 8 0,4 4 0,1 0 0,1 0 0,1 1 0,0 0 0,2 1 0,1-1 0,0 1 0,2 0 0,1 0 0,0 0 0,2 0 0,2 14 0,2 2 0,2-1 0,1 0 0,2 0 0,1-1 0,2 0 0,2-1 0,1-1 0,2 0 0,1-1 0,6 5 0,-5-6 33,-2 1-1,0 0 1,-3 1-1,0 1 1,-3 0-1,-1 1 0,-1 1 1,-3 0-1,0 0 1,-3 0-1,-1 0 1,-2 18-33,-2-45 160,0 0 1,0 0-1,-1 1 1,-1-1-1,0-1 1,0 1-1,-1 0 1,-1-1-1,1 0 1,-2 0-1,1 0 1,-2-1-1,1 1 1,-1-2-1,0 1 1,-1-1-1,0 0 1,0 0-1,-1-1 1,0 0-1,-9 5-160,13-11-17,0 0 0,0-1-1,1 1 1,-1-1 0,0 0 0,0 0 0,0-1-1,0 1 1,0-1 0,0 0 0,0-1-1,1 1 1,-1-1 0,0 0 0,1 0-1,-1 0 1,1-1 0,0 1 0,0-1-1,0 0 1,0 0 0,1-1 0,-1 1-1,1-1 1,0 0 0,0 1 0,0-2-1,0 1 1,1 0 0,-2-3 17,2 3-581,0 1 0,1-1 0,-1 0 0,1 0 0,0 0 0,0 0 0,1-1 0,-1 1 0,1 0 0,-1 0 0,2 0 0,-1-1 0,0 1 0,1 0 0,0-1 581,12-26-5887</inkml:trace>
  <inkml:trace contextRef="#ctx0" brushRef="#br0" timeOffset="3801.751">491 821 7552,'-3'-1'-434,"-1"-7"9044,12-3-5133,6-7-2501,-13 18-1024,5-21 1050,-19 21-938,-28 0 438,41 0-396,0 0 76,-17-5 559,20 1-734,-1-1 0,1 1 1,0 0-1,0-1 0,0 2 0,0-1 1,1 0-1,0 0 0,-1 1 1,1 0-1,1 0 0,-1 0 0,0 0 1,1 1-1,-1 0 0,1 0 0,0 0 1,0 0-1,0 1 0,0 0 0,0 0 1,0 0-1,0 0 0,0 1 0,2 0-7,2-1 8,-1 1 0,0 0-1,0 0 1,0 0 0,0 1-1,0 0 1,0 1 0,0 0-1,0 0 1,0 1 0,-1 0-1,1 0 1,-1 1 0,0 0-1,0 0 1,3 3-8,-8-4 8,0 0 0,0 1 0,0 0 0,0-1 0,-1 1 0,1 0 1,-1 0-1,0 0 0,0 0 0,-1 0 0,1 0 0,-1 0 0,0 0 0,0 0 0,0 0 0,0 0 0,-1 0 0,0 0 0,0 0 1,0 0-1,0 0 0,0 0 0,-1-1 0,0 1 0,0 0 0,0-1 0,0 1 0,0-1 0,-1 0 0,0 0 0,1 0 1,-1 0-1,0 0-8,-116 104-6,89-71-58,30-35 58,0 0-1,0 0 1,0 1 0,0-1 0,0 0 0,0 0-1,0 0 1,0 0 0,0 1 0,1-1 0,-1 0 0,1 0-1,-1 0 1,1 0 0,-1 0 0,1 0 0,-1 0-1,1 0 1,0 0 0,0 0 0,-1 0 0,1 0 0,0-1-1,0 1 1,0 0 0,0 0 0,0-1 0,0 1-1,0-1 1,0 1 0,0-1 0,0 1 0,0-1 0,1 0-1,-1 0 1,0 1 0,1-1 6,14 4 150,1-1 0,0 0 0,0-2 1,0 1-1,0-2 0,0-1 0,0 0 0,0-1 0,0 0 1,11-4-151,43-4 327,-35 4-1444,-28 4 375,0 1 0,0-1 0,0 2 0,0-1 0,-1 1 0,1 0 0,0 0 0,0 1 0,0 0 0,0 0 0,0 1 0,2 1 742,13 11-5658</inkml:trace>
  <inkml:trace contextRef="#ctx0" brushRef="#br0" timeOffset="4357.264">858 762 9728,'-6'-3'5536,"6"2"-4422,1 0-133,65-32 2310,-52 27-3187,1 1 1,-1 0-1,1 1 1,0 0-1,0 2 0,0 0 1,13-1-105,-26 3 4,0 0 0,-1 0 0,1 0 0,0-1 1,0 1-1,-1 1 0,1-1 0,0 0 0,-1 0 1,1 1-1,0-1 0,-1 1 0,1-1 0,-1 1 1,1 0-1,-1 0 0,1-1 0,-1 1 0,1 0 1,-1 0-1,0 1 0,1-1 0,-1 0 0,0 0 0,0 1 1,0-1-1,0 0 0,0 1 0,0-1 0,0 1 1,-1-1-1,1 1 0,-1 0 0,1-1 0,-1 1 1,1 0-1,-1-1 0,0 1 0,0 0 0,0 0 1,0-1-1,0 1-4,-3 8 9,0 0 1,-1 0 0,-1 0 0,1-1-1,-1 1 1,-1-1 0,0 0 0,0-1-1,-1 0 1,0 0 0,0 0-1,-1-1 1,0 0 0,-1 0-10,0 1-24,-79 89-14,82-87 53,5-9 3,0 0-1,-1 0 1,1 0 0,0 0 0,0 1-1,0-1 1,0 0 0,0 0 0,1 1-1,-1-1 1,0 1 0,1-1 0,-1 1 0,1-1-1,-1 1 1,1-1 0,0 1 0,-1-1-1,1 1 1,0-1 0,0 1 0,0-1 0,0 1-1,0 0 1,1-1 0,-1 1 0,0-1-1,1 1 1,-1-1 0,1 1 0,0-1-1,-1 0 1,1 1 0,0-1-18,60 10 1543,-54-11-1475,246 0 2012,-168 0-3772,1 0-3342,-37 0-869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49:44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28193 8684 188 0,'0'-20'71'0,"6"15"-55"0,11-6 11 16,-5 11 3-16,5 0-16 15,0 0-5-15,6 0-5 16,-1 0-1-16,1 0-2 16,0 11-1-16,-6-11 1 0,0 0 16 15,-5 0 9-15,-7 0 6 16,1-6 6-16,0 1-12 15,-1 0-4-15,1 5-12 16,0 0-4-16,5 0-4 16,6 0 1-16,0 0-2 0,0 0-1 15,6 0 1-15,6 0-1 16,5-5 2-16,6 5 1 16,11-5 7-16,17 0 4 15,12 5-5-15,11 0-1 16,6-5 2-16,17 0 1 15,34-5-3-15,29 5 0 16,11 0-3-16,17 0 2 16,29 0-4-16,-6 0-2 15,-6 0 0-15,17-6 1 16,0 6-1-16,-33-5 2 16,-24 5-2-16,-23-5 2 15,-10 5-2-15,-13 0-1 0,-5 5 1 16,-5 5-1-1,-12 0-5-15,-12 10 1 0,-11 0-22 16,-11 6-8-16,-6-1-60 16,-23 5-26-16,-28-25-15 15</inkml:trace>
  <inkml:trace contextRef="#ctx0" brushRef="#br0" timeOffset="1471.263">23117 11302 64 0,'5'-5'24'0,"1"5"-18"0,-6 0 7 0,0 0 3 0,0 0-8 16,0 0-2-16,6 0 9 16,5 0 7-16,-5 0 4 15,0 0 4-15,5-5-7 16,0 5-4-16,1-5-7 16,5 0-2-16,6 0-6 15,5 0-3-15,12-1 2 0,11 1-2 16,12-5 2-16,22 5 0 15,1 0 1-15,5 5 0 16,0-5 0-16,6 0 0 16,11-5 0-16,18 0 2 15,16 5 1-15,6 0 1 16,-11 0 2-16,23-6-5 0,16 1-3 16,7 5-1-16,-13 5-1 15,1-5 2-15,17 0 1 16,6 5-4-16,0 0 1 15,-17 0 0-15,-1-5 0 16,12-5 4-16,-11 0 2 16,-18 5 0-16,-28 0 1 15,-17-5-4-15,-28-1-2 16,-18 1 2-16,-11 0 0 16,-11 0 3-16,-18 0 3 15,-5 5-9-15,-12 0-2 16,-5 5-4-16,-6 0 1 0,-6 5-28 15,-11 0-13 1,-17 0-56-16</inkml:trace>
  <inkml:trace contextRef="#ctx0" brushRef="#br0" timeOffset="2402.469">22057 14477 152 0,'11'-25'57'0,"12"25"-44"0,23-15 12 0,-18 9 4 15,6-4-15-15,6 0-2 16,0 0-6-16,0 0 1 15,0-5-4-15,5 0 5 0,7-1 2 0,10-4-3 16,13 0-2-16,21 5 2 16,18 0 2-16,23-1 7 15,45-4 2-15,24 10-5 16,27 0 0-16,29-5-6 16,-5 15-2-16,-7 0-2 15,18 0-3-15,-11 0 1 16,-24 5-1-16,-22-5 0 15,0-5 2-15,-12 5 1 16,-16 0 3-16,-24 0-8 16,-17 0 0-16,-10 5-11 15,-7 10-4-15,-5-10-27 16,-18 10-9-16,-16 0-49 16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1:4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368 454 5760,'-1'0'166,"1"-1"0,-1 1 1,1 0-1,0-1 0,-1 1 1,1 0-1,0-1 0,-1 1 1,1 0-1,0-1 0,-1 1 0,1 0 1,0-1-1,0 1 0,0-1 1,-1 1-1,1 0 0,0-1 1,0 1-1,0-1 0,0 1 1,0-1-1,0 1 0,0-1 0,0 1 1,0-1-1,0 1 0,0-1 1,0 1-1,0 0 0,0-1 1,0 1-1,0-1 0,1 1 1,-1-1-1,0 1 0,0 0 0,1-1 1,-1 1-1,0-1 0,0 1 1,1 0-1,-1-1 0,0 1 1,1 0-1,-1-1 0,1 1 1,-1 0-1,0 0 0,1 0 0,-1-1 1,1 1-1,-1 0 0,1 0 1,-1 0-1,0 0 0,1 0 1,-1 0-1,1-1 0,0 1-166,0 0 470,-1 0 20,0-14 1617,0-9-1462,1 17-607,0 0 1,-1 1 0,0-1 0,0 0 0,0 1 0,-1-1 0,0 0 0,0 1 0,0-1-1,-1 1 1,0-1 0,0 1 0,0 0 0,-1-1-39,-3 0-4,0 0-1,0 1 1,0 0-1,0 0 1,-1 0 0,0 1-1,0 0 1,0 0-1,-1 1 1,1 0-1,-1 0 1,1 1 0,-1 0-1,0 1 1,0-1-1,0 1 1,0 1 0,0-1-1,0 2 1,0-1-1,-1 1 1,1 0-1,1 1 1,-1-1 0,0 2-1,0-1 1,1 1-1,-1 0 1,1 1-1,0 0 1,0 0 0,0 0-1,1 1 1,-1 0-1,-4 5 5,0 3-23,1 0-1,1 1 1,0 0 0,1 0-1,0 1 1,1 0-1,1 0 1,0 1-1,1-1 1,1 1-1,1 1 1,0-1-1,1 0 1,0 1-1,2 9 24,1-14 0,0-1 0,1 0 0,1 1 0,0-1 0,0 0 0,1 0 0,0 0 0,1 0 0,32 32-21,-34-41 47,1 0 0,-1 1 0,1-1 0,-1-1 0,1 1 0,0 0 0,0-1 0,-1 0 0,1 0 0,0 0 0,0 0 0,0-1 0,1 1 0,-1-1 0,0 0 0,0 0 0,0-1 0,0 1 0,0-1 0,0 0 0,0 0 0,0 0 0,0 0 0,-1-1 0,1 0 0,0 0 0,-1 0 0,1 0 0,-1 0 0,0-1 0,0 1 0,0-1 0,0 0 0,0 0 0,0 0 0,-1-1 0,0 1 0,1 0 0,-1-1 0,0-1-26,11-18 42,-1-1 0,-1-1 1,-2 0-1,0 0 0,-2-1 0,0 0 0,-2-1 0,-1 1 1,-1-1-1,-2 0 0,0 0-42,2-10 4,-2 1 1,-2-1-1,-1 0 1,-1 0-1,-3 1 1,-6-27-5,7 14-235,-2 73-138,-8 119 335,15-110 28,-2 4 48,2 0-1,2 0 0,1 1 0,2-1 1,1-1-1,2 1 0,9 23-37,-15-52 33,0 0 0,1-1 0,0 1 0,0-1-1,1 0 1,0 0 0,0 0 0,1 0 0,0-1 0,0 0 0,0 0 0,1 0 0,0 0-1,0-1 1,0 0 0,1 0 0,-1-1 0,6 3-33,-9-6-19,73 19 585,-25-30-3182,-34-1-2333</inkml:trace>
  <inkml:trace contextRef="#ctx0" brushRef="#br0" timeOffset="698.132">805 87 9216,'1'-1'231,"0"-1"200,0 1-1,1-1 1,-1 0-1,1 1 1,-1-1 0,1 1-1,-1-1 1,1 1-1,0 0 1,0 0-1,0-1 1,-1 1-1,1 1 1,0-1-1,0 0 1,1 0-1,-1 1 1,0-1 0,0 1-1,1 0-430,25-4 4075,-29 9-3873,-43 51 198,17-22-271,1 2 0,2 1 0,1 1-1,2 0 1,2 2 0,2 0 0,0 5-129,16-41 29,-1-1 0,1 0-1,0 1 1,1-1 0,-1 1 0,0-1 0,1 1 0,0-1 0,0 1 0,0-1 0,0 1 0,1 0 0,-1-1 0,1 0 0,0 1 0,0-1 0,0 1 0,0-1 0,1 0 0,0 0 0,-1 0 0,1 0 0,0 0-1,0 0 1,1 0 0,-1 0 0,1-1 0,-1 1 0,1-1 0,0 0 0,0 0 0,-1 0 0,2 0 0,-1-1 0,0 1-29,144 61 304,-24-2-2352,-51-12-5552,-33-23 2022</inkml:trace>
  <inkml:trace contextRef="#ctx0" brushRef="#br0" timeOffset="1844.081">1184 281 4224,'-2'0'-471,"-4"-3"1749,-2-5 8895,7 6-9713,-26-34 4937,26 21-4571,0 13-780,1 0 1,0 1-1,-1-1 0,1 0 1,0 0-1,0 0 0,0 1 0,0-1 1,1 0-1,-1 0 0,0 0 1,1 1-1,0-1 0,-1 0 1,1 1-1,0-1 0,0 0 1,0 1-1,0-1 0,0 1 0,0-1 1,0 1-1,0 0 0,0 0 1,1-1-47,48-31 5,-41 29 43,-7 3 0,-2 1 27,0 0-22,0 0 11,0 0-75,-2 0-15,-18 9 52,18-8-52,-2-1 31,3 0 43,1 0-27,0 0-63,6-5 15,1 3 29,0-1 0,-1 1 0,1 1 0,0-1 0,0 1 0,0 0 0,0 1 0,0-1 0,0 1 0,0 1 0,0-1 0,6 3-2,-6-3 35,7 2-30,0 1-1,0 1 1,-1-1 0,1 2 0,-1 0 0,0 1 0,0 0 0,-1 1 0,0 0 0,0 1-1,-1 1 1,4 3-5,-9-7 6,0 1 1,0-1-1,-1 1 0,0 1 0,0-1 0,0 1 0,-1 0 0,0 0 0,0 0 1,-1 0-1,0 1 0,0 0 0,-1-1 0,0 1 0,0 0 0,-1 0 1,0 0-1,0 0 0,-1 0 0,0 1-6,-1-3 18,1-1-1,-1 0 1,0 0 0,-1 0-1,1 0 1,-1-1 0,0 1-1,0 0 1,-1-1-1,1 1 1,-1-1 0,0 0-1,0 0 1,-1 0 0,1 0-1,-1-1 1,0 1 0,1-1-1,-2 0 1,1 0 0,0 0-1,-1-1 1,1 1 0,-1-1-1,0 0 1,1 0 0,-1-1-1,0 0 1,-5 1-18,-2 1 4,0-1 1,-1-1-1,0 0 0,1-1 0,-1 0 1,1-1-1,-1 0 0,0-1 1,1 0-1,0-1 0,0-1 1,0 0-1,0 0 0,0-1 0,1-1 1,0 0-1,0 0 0,0-1 1,1-1-1,0 0 0,1 0 1,0-1-1,0 0 0,0 0 0,2-1 1,-1 0-1,1-1 0,0 1 1,1-2-1,1 1 0,-4-9-4,7 16 4,1 0-1,0-1 1,0 1-1,0-1 1,0 0-1,1 1 1,-1-1-1,1 1 1,0-1-1,1 0 1,-1 1-1,1-1 1,0 1-1,0-1 1,0 1-1,1-1 1,0 1-1,-1 0 1,1 0-1,1 0 1,-1 0-1,1 0 1,-1 0-1,1 0 1,0 1-1,3-2-3,2-3-1,1 0 0,0 1-1,1 1 1,0 0 0,0 0 0,0 0 0,0 2-1,1-1 1,11-2 1,5-1 62,0 1 0,0 1 0,1 2 0,0 1 0,27 0-62,-17 2-191,58 4 516,-37 15-3334,-58-17 2559,0-1 0,0 1 0,0 0 0,1-1 0,-1 1 0,0 0 0,0 0 0,-1 0 0,1 0 0,0 0 0,0 0 0,0 0 0,-1 0 0,1 0 0,0 1 0,-1-1 0,1 0 0,-1 0 0,1 0 0,-1 1 0,0-1 0,0 0 0,1 1 0,-1-1 0,0 0 0,0 1 0,0-1 0,-1 0 0,1 2 450,0 16-5424</inkml:trace>
  <inkml:trace contextRef="#ctx0" brushRef="#br0" timeOffset="2730.714">1667 559 7808,'-8'-3'373,"4"0"11929,10 1-10120,-4 1-2474,62-14 708,-54 15-418,-7-1 2,1 1 0,-1 0 1,0 0-1,1 0 0,-1 0 1,0 0-1,1 1 1,-1-1-1,0 1 0,0 0 1,1 0-1,-1 1 0,0-1 1,0 0-1,0 1 1,0 0-1,-1 0 0,1 0 1,0 0-1,1 2 0,-2-2 13,0 0-9,0-1-1,-1 0 0,1 1 1,-1-1-1,1 1 1,-1 0-1,0-1 0,1 1 1,-1 0-1,0 0 1,0 0-1,-1 0 1,1 0-1,0 0 0,-1 0 1,1 0-1,-1 0 1,1 0-1,-1 0 0,0 0 1,0 0-1,0 0 1,0 0-1,0 1 0,-1-1 1,1 0-1,-1 0 1,1 0-1,-1 1-3,-6 8-7,0-1 0,-1 1 0,0-1 0,-1 0-1,0-1 1,-1 0 0,0 0 0,0-1 0,-2 0 7,-39 31 75,47-34-97,80-69-4,11 11-145,-76 49 132,-10 3 44,0 0 1,0 1-1,-1-1 1,1 1 0,0-1-1,0 1 1,0-1-1,0 1 1,0 0 0,0-1-1,0 1 1,1 0-1,-1 0 1,0 0-1,0 0 1,0 0 0,0 0-1,0 0 1,0 0-1,0 0 1,0 0-1,0 1 1,0-1 0,0 0-1,0 1 1,0-1-1,0 1 1,0-1-1,0 1 1,1 0-6,-2 32-117,0-29 122,0 0 1,1 0-1,-1 0 1,1 0 0,0-1-1,0 1 1,0 0-1,0 0 1,1-1-1,-1 1 1,1 0 0,0-1-1,0 0 1,0 1-1,1-1 1,-1 0-1,1 0 1,0 0 0,0-1-1,0 1 1,0 0-1,1 0-5,5-1 13,0 1-1,1-1 1,-1 0-1,1-1 0,-1 0 1,1-1-1,-1 0 1,1 0-1,-1-1 0,1 0 1,1-1-13,20-1-1006,-3-1-1335,1-2-3008</inkml:trace>
  <inkml:trace contextRef="#ctx0" brushRef="#br0" timeOffset="3430.63">2052 63 2176,'-14'-9'752,"11"-7"4901,-3-12 3333,5 18-4820,8 13 558,29 8-4478,73 19 16,40 32-161,38 36-90,-180-94 30,0 1 1,0-1-1,-1 1 1,1 0 0,-1 0-1,-1 1 1,1-1-1,-1 2 1,0-1-1,0 1-41,-4-4-4,-1-1 0,1 0-1,-1 1 1,0-1-1,0 1 1,0-1 0,0 0-1,-1 1 1,1-1-1,-1 1 1,1-1 0,-1 0-1,0 1 1,0-1-1,0 0 1,0 0 0,0 0-1,-1 0 1,1 0-1,-1 0 5,-3 8-8,-13 24 151,-3 0-1,0-2 0,-25 28-142,-9 14-881,9 4-3950,23-28-9504,12-26 9279</inkml:trace>
  <inkml:trace contextRef="#ctx0" brushRef="#br0" timeOffset="4261.372">56 863 4480,'-14'1'1530,"26"1"8243,23 8-8999,-15-4 418,4-1-456,-1-1 0,1-1 1,0-1-1,0-1 0,16-2-736,-4 0 361,46 2 233,501-16 866,-262 5-1156,-40 10-262,-39 16-47,-227-14-207,37 4-1141,-20 0-2341,-14 1-1025,-2 11-465</inkml:trace>
  <inkml:trace contextRef="#ctx0" brushRef="#br0" timeOffset="5477.575">657 1540 8064,'0'-9'2672,"0"8"-1467,0 1 176,0 0 294,0 0 21,0 0 16,0 0-246,0 0-298,12-5 880,-11 1-1948,0 0-1,0 0 1,0-1 0,-1 1-1,1 0 1,-1-1-1,0 1 1,0 0-1,-1-1 1,1 1-1,-1 0 1,0-1-1,0 1 1,0 0 0,-1 0-1,0 0 1,1 0-1,-1 0 1,-1 0-1,1 0 1,0 1-1,-1-1 1,0 1 0,-1-1-100,-2-3-1,-1 1 1,0-1-1,-1 2 1,1-1-1,-1 1 1,0 0-1,-1 1 1,1 0 0,-1 0-1,0 1 1,0 0-1,0 0 1,0 1-1,0 0 1,0 1-1,-1 0 1,1 1 0,-1-1-1,1 2 1,0-1-1,-1 2 1,1-1-1,0 1 1,-8 3 0,5 0-24,-1 1 1,1 1-1,0 0 0,1 0 1,0 1-1,0 1 0,1 0 1,0 0-1,0 1 0,1 0 1,0 1-1,1 0 0,0 0 1,1 1-1,0 0 0,-1 5 24,5-9-22,1 0-1,0 0 0,0 0 0,0 1 1,1-1-1,0 0 0,1 1 1,0-1-1,1 5 23,-1 0-9,0-10 11,-1 1 0,1-1 0,0 0 1,1 0-1,-1 0 0,0 0 0,1 0 0,0 0 0,0 0 1,0 0-1,0 0 0,0 0 0,0 0 0,1-1 1,-1 1-1,1 0 0,0-1 0,0 1 0,0-1 0,0 0 1,0 0-1,1 0 0,-1 0 0,1 0 0,-1 0 0,1 0 1,0-1-3,12 6 11,1-2 0,-1 0 0,1-1-1,0 0 1,0-1 0,0-1 0,0-1 0,0 0 0,1-1 0,-1-1 0,0 0 0,0-2 0,1 1 0,-2-2 0,1 0 0,0-1 0,14-7-11,-18 9 22,-1-2 0,1 1 0,-1-1 0,0-1 0,0 0 1,0-1-1,-1 0 0,0 0 0,0-1 0,-1-1 0,0 1 0,-1-2 0,0 1 0,0-1 0,5-9-22,0-7 17,-2-1 1,-1 0-1,-1-1 0,-1 0 0,-2-1 1,-1 1-1,-1-1 0,0-12-17,-3 29 6,5-118-1,-18 42-90,12 84 74,0 0 1,0 0-1,-1-1 0,1 1 1,-1 0-1,-1 0 0,1 0 1,0 0-1,-1 0 0,0 0 1,0 0-1,0 1 0,0-1 1,0 1-1,-1-1 0,-1-1 11,2 5-5,1 0 0,-1 0 0,1 0 1,0 0-1,-1 0 0,1 1 0,-1-1 0,1 0 0,0 1 0,-1-1 0,1 1 0,0-1 0,-1 1 0,1 0 0,0-1 0,0 1 1,0 0-1,0 0 0,0 0 0,-1 0 0,2 0 0,-1 0 0,0 0 0,0 0 0,0 0 0,0 1 0,1-1 0,-1 0 0,1 1 1,-1-1-1,1 0 0,-1 1 0,1-1 0,0 0 0,-1 1 0,1-1 0,0 1 0,0-1 0,0 1 5,-1 142-64,2-109 40,3 0-1,1 0 1,2 0-1,1 0 1,9 23 24,-12-40-9,1-1 0,1 1-1,1-2 1,0 1 0,1-1 0,0-1 0,2 1 0,-1-2 0,2 1 0,0-2 0,1 1 0,0-2 0,8 6 9,-13-15 19,1 0-1,-1 0 1,1 0-1,0-1 1,0 0 0,0-1-1,0 0 1,0-1-1,0 0 1,0 0-1,1-1 1,-1 0-1,0 0 1,0-1-1,-1 0 1,1-1 0,0 0-1,-1 0 1,1-1-1,-1 0 1,0-1-1,0 1 1,4-5-19,-1 3 18,0 0 0,-1 0 0,1-1 0,-1 0-1,0-1 1,-1-1 0,0 1 0,-1-1 0,1-1 0,-2 1 0,1-2 0,-1 1 0,-1-1 0,5-8-18,-6 8-1,0 0 0,-1 0 0,0 0 1,-1 0-1,0 0 0,0-1 0,-1 1 0,-1-1 1,0 0-1,-1 0 0,0 1 0,0-1 1,-2 0-1,0-2 1,2 13-6,-1 0 1,1 0 0,0 0-1,-1 1 1,1-1-1,-1 0 1,0 1 0,1-1-1,-1 0 1,1 1-1,-1-1 1,0 1-1,0-1 1,1 1 0,-1-1-1,0 1 1,0 0-1,1-1 1,-1 1 0,0 0-1,0 0 1,0-1-1,0 1 1,0 0-1,1 0 1,-1 0 0,0 0-1,0 0 1,0 0-1,0 0 1,0 1 0,0-1-1,1 0 1,-1 0-1,0 1 1,0-1 0,0 0-1,1 1 1,-1-1-1,0 1 1,0-1-1,1 1 1,-1-1 0,0 1-1,1 0 1,-1-1-1,1 1 1,-1 0 0,1-1-1,-1 1 1,1 0-1,-1 0 1,1 0-1,0-1 1,0 1 0,-1 0-1,1 0 1,0 0-1,0 0 1,0-1 0,0 1-1,0 0 1,0 0-1,0 1 6,-8 9-16,2 1 0,-1 0 0,2 0 0,0 1 0,0 0 0,1 0 0,0 0 0,2 0 0,-1 1 0,2-1 0,-1 1 0,2-1 0,0 1 0,1-1 0,0 1 0,1-1 0,0 1 0,1-1 0,2 6 16,-2-12 9,1 0 0,-1 1 0,1-1 0,0-1 0,1 1 0,0 0 0,0-1 0,0 0 0,1 0 0,0-1 0,0 0 0,0 0 0,1 0 0,0-1 0,-1 0 0,6 3-9,8 0 124,0-1 0,0-1 0,1-1 0,-1 0 0,1-2 0,0 0 0,0-1 0,4-2-124,-16 1-89,0 0 1,0-1-1,0 0 0,-1-1 1,1 1-1,0-2 0,-1 1 0,1-1 1,-1-1-1,0 0 0,7-4 89,-13 7-306,0 0-1,0 0 0,-1-1 0,1 1 1,0-1-1,-1 1 0,1-1 0,-1 0 1,0 1-1,0-1 0,1 0 1,-1 0-1,0 0 0,0 0 0,-1 0 1,1 0-1,0 0 0,-1 0 1,1 0-1,-1-1 0,0 1 0,1 0 1,-1 0-1,0 0 0,-1 0 0,1-1 1,0 1-1,0 0 0,-1 0 1,0 0-1,1 0 0,-1 0 0,0 0 1,0 0-1,0 0 0,0 0 0,0 0 1,0 0-1,-1 1 0,1-1 1,-2-1 306,-28-30-4576</inkml:trace>
  <inkml:trace contextRef="#ctx0" brushRef="#br0" timeOffset="5730.664">1162 1418 7680,'-6'3'739,"4"-3"-445,0 0 0,1 0 1,-1 1-1,0-1 0,1 1 0,-1 0 1,1-1-1,-1 1 0,1 0 1,-1 0-1,1 0 0,-1 0 1,1 0-1,0 0 0,0 0 1,0 0-1,-1 1 0,1-1 1,0 0-1,1 1 0,-1-1 1,0 1-1,0-1 0,0 1-294,10 11 4180,16-5-2105,-23-7-1754,167 9 4123,-144-10-4136,13-1-240,-1-2 0,1-2 0,-1-1 0,27-9-68,44-24-6112,-39 11-234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207 156 6528,'41'-29'2144,"-25"19"-1131,39-11 1947,68-30 2944,-52 17-3750,-71 33-2058,-16 46 358,-92 142-390,44-102 459,-3-3 1,-36 32-524,25-29 686,63-69-482,9-11-94,0 0 0,1 1 0,0-1 0,0 1 0,0 0 0,1 1 0,0-1 0,0 1 0,1-1 0,0 1 0,0 0 0,0 1 0,1-1 0,-1 7-110,4-10 69,0 0 0,0 0 1,1 0-1,-1 0 0,1-1 0,0 1 1,0 0-1,0-1 0,1 0 0,-1 1 0,1-1 1,0 0-1,0-1 0,0 1 0,0 0 1,1-1-1,-1 0 0,1 0 0,1 1-69,8 7 232,106 77 504,34 45-568,-95-77-3444,2-3-6117,-33-33 3873</inkml:trace>
  <inkml:trace contextRef="#ctx0" brushRef="#br0" timeOffset="1">892 531 8960,'0'-1'156,"-1"1"1,1-1-1,-1 1 1,1-1-1,0 1 1,-1-1 0,1 1-1,0-1 1,-1 0-1,1 1 1,0-1-1,0 1 1,0-1-1,0 0 1,-1 1 0,1-1-1,0 0 1,0 1-1,0-1 1,0 0-1,0 1 1,1-1-1,-1 0 1,0 1-1,0-1 1,0 0 0,1 1-1,-1-1 1,0 1-1,0-1 1,1 0-1,-1 1 1,1-1-1,-1 1 1,0-1-1,1 1 1,-1-1 0,1 1-1,-1-1 1,1 1-1,0 0 1,-1-1-1,1 1 1,-1 0-1,1 0 1,0-1 0,-1 1-1,1 0 1,-1 0-1,1 0 1,0 0-1,-1-1 1,1 1-1,0 0 1,-1 0-1,1 0 1,0 1 0,-1-1-1,1 0 1,0 0-1,-1 0 1,1 0-1,0 1 1,-1-1-1,1 1-156,13-1 104,-1 0-1,0 1 0,0 1 0,1 0 0,-1 1 0,-1 1 1,1 0-1,0 0 0,-1 2 0,0-1 0,0 1 1,-1 1-1,0 0 0,0 1 0,0 0 0,-1 1 0,0 0 1,-1 0-1,0 1 0,0 0 0,-1 1 0,-1 0 0,0 0 1,0 0-1,-1 1 0,3 7-103,-8-15 9,0 0 1,0 0-1,0 0 0,-1 0 1,0 0-1,0 0 0,0 0 1,0 0-1,0 0 1,-1 0-1,1 0 0,-1 0 1,0 0-1,-1-1 0,1 1 1,-1 0-1,1 0 0,-1-1 1,0 1-1,0-1 0,-1 0 1,1 0-1,-1 0 0,1 0 1,-1 0-1,0 0 0,0-1 1,-1 1-1,1-1 1,0 0-10,-10 6 21,-1 0 1,1-1-1,-1-1 1,0 0 0,-1-1-1,1-1 1,-2 0-22,-5 2 124,-1-1 1,0-2-1,0 0 0,0-1 0,0-2 1,0 0-1,-9-2-124,20 1 125,1 0-1,0-1 1,-1 0-1,1-1 1,0-1 0,0 1-1,0-1 1,1-1 0,-1 0-1,1 0 1,0-1-1,1 0 1,-1-1 0,1 0-1,1 0 1,-3-3-125,6 6 40,0-1 0,0 1 0,1-1 0,0 0 0,0 0 0,0 0 0,1 0 1,0 0-1,0-1 0,0 1 0,0-1 0,1 1 0,0-1 0,0 0 0,1 1 0,-1-1 0,1 0 0,1 1 0,-1-1 0,1 0 1,0 0-1,0 1 0,0-1 0,1 1 0,0-1 0,0 1 0,1 0 0,-1 0 0,1 0 0,0 0 0,0 0 0,1 1 1,3-5-41,7-3 80,1 0 0,0 1 0,0 1 0,1 0 0,0 2 0,14-6-80,33-9-194,2 3 1,0 2 0,1 4 0,1 2 0,24 1 193,-56 6-3685,3-5-1622</inkml:trace>
  <inkml:trace contextRef="#ctx0" brushRef="#br0" timeOffset="2">1316 999 5888,'-37'-14'4533,"35"14"-2400,2 0-127,0 0-150,0 0-417,0 0-335,0 0-464,33 14 2027,25-2-1668,-48-11-983,0 1 1,0 0-1,0 0 1,0 1-1,0 0 1,0 1-1,-1 0 1,6 3-17,-13-5-13,-1 1 0,0-1 0,0 0 1,0 0-1,-1 1 0,1-1 0,0 1 0,-1-1 1,0 1-1,1-1 0,-1 1 0,0-1 1,0 0-1,-1 1 0,1-1 0,0 1 1,-1-1-1,0 1 0,1-1 0,-1 0 1,0 1-1,0-1 0,0 0 0,0 0 0,-1 1 1,1-1-1,-1 0 0,1-1 0,-1 1 1,0 0-1,0 0 0,1-1 0,-2 2 13,-69 80-320,51-69 166,19-13 20,14-11-63,82-82 133,-2 13-293,-70 70 239,-21 16 118,3 151 795,-3-153-696,1 0 1,-1 0-1,1-1 0,0 1 0,0 0 1,0-1-1,1 1 0,-1-1 0,1 0 1,0 0-1,0 0 0,1 0 1,-1 0-1,1-1 0,0 0 0,0 1 1,0-2-1,0 1 0,1 0 1,-1-1-1,1 0 0,-1 0 0,1 0 1,0 0-1,0-1 0,1 1-99,94 9 259,-34-21-4150,-38 0-1996</inkml:trace>
  <inkml:trace contextRef="#ctx0" brushRef="#br0" timeOffset="3">2023 59 7040,'-19'-21'2282,"11"6"401,7 12-694,1 3-154,0-7 1727,-1 7-3529,1 0 1,0 0-1,0-1 1,0 1-1,-1 0 1,1 0-1,0-1 1,0 1-1,0 0 1,0-1-1,0 1 1,0 0-1,-1 0 1,1-1-1,0 1 1,0 0-1,0-1 1,0 1-1,0 0 1,0-1-1,0 1 1,0 0-1,1-1 1,-1 1-1,0 0 1,0-1-1,0 1 1,0 0-1,0-1 1,0 1-1,1 0 1,-1 0-1,0-1 1,0 1-1,0 0 1,1 0-1,-1-1 1,0 1-1,0 0 1,1 0-1,-1 0 1,0-1-1,0 1 1,1 0-1,-1 0 1,0 0-1,1 0 1,-1 0-1,0 0 1,1 0-1,-1 0 1,0 0-1,1 0 1,-1 0-1,0 0 1,1 0-1,-1 0 1,0 0-1,1 0 1,-1 0-1,0 0-33,79 48 379,58 67-305,4 5-63,53 53 90,-187-165-105,0 0 0,-1 1 0,-1-1-1,1 1 1,-1 0 0,-1 1-1,1-1 1,-2 1 0,1 0 0,0 3 4,-4-5 49,-1 0 1,0 0 0,0 0 0,0 0-1,-1 0 1,0 0 0,0-1-1,-1 1 1,0-1 0,-1 1 0,1-1-1,-1 0 1,-1 0 0,1-1 0,-1 1-1,0-1 1,-1 0 0,0-1-1,-5 5-49,4-1-22,-16 20 34,2 1-1,0 1 0,3 0 1,-4 11-12,-6 9-174,-33 65-1774,24-34-2125,10-17-396,4-10-144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8960,'-15'8'4186,"14"-6"-2820,1-2 116,0 0-277,17 14 1515,-10-11-2569,1-1-1,-1 0 0,1 0 0,0 0 0,-1-1 1,1 0-1,0 0 0,0-1 0,-1 0 0,2-1-150,14 2 168,163-8-1256,-147 6-2572,-22 1-376,-5 0-161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 5888,'-6'0'2176,"12"6"-1664,4-6 1440,-10 0 640,12 0-320,9 0-65,-3 0-543,-2 0-256,10 0-768,-3 0-192,9 0-64,-3 0-160,3 0-64,-4 0-576,-1 0-256,1 0-3904,-8 4-1759,-1-4 1727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12 210 7552,'-7'-8'1547,"2"3"314,10 3 2715,103 1-1451,-39-8-2400,78-9-336,-109 12-5247,-30-2 245</inkml:trace>
  <inkml:trace contextRef="#ctx0" brushRef="#br0" timeOffset="1">183 1 8576,'-21'0'3232,"15"0"-2496,0 14 832,6-14 288,0 10-513,0 10-95,0 5-320,-6 3-128,6-4-416,-4 15-256,4-5-64,0 11 0,0 4 32,4-1-192,-4 1-64,12-1-3808,4-3-1727,7-10 1119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85 6528,'30'-28'3157,"1"3"1414,-5 8-1073,-18 3-2128,-11 20-20,-64 96-1057,-30 67-255,-15-16 484,0-8 502,109-141-944,1 0 0,-1 0 0,1 1 0,0-1 0,0 1 0,0-1 0,0 1 0,1 0 0,0 0 0,0-1 0,0 1 0,1 0 0,0 0 0,0 0 0,0 0 0,0 0 0,1 0 0,-1-1 0,2 1-80,4 7 169,1-1 0,1 0-1,0-1 1,0 1 0,1-2-1,0 1 1,1-1 0,6 4-169,-12-10 16,87 83 272,-50-42-256,23 24-2270,-19-24-3226,-12-19 169,4-1 255</inkml:trace>
  <inkml:trace contextRef="#ctx0" brushRef="#br0" timeOffset="1">817 529 6656,'4'-4'801,"0"0"-1,-1 1 1,1 0 0,0 0 0,1 0 0,-1 1-1,0-1 1,1 1 0,-1 0 0,1 0 0,0 0-1,0 1 1,0 0 0,0 0 0,2 0-801,6-3-194,43 1 1229,-55 4-1030,0 0 1,1 0 0,-1 1 0,0-1-1,0 0 1,0 1 0,0-1-1,0 1 1,0 0 0,-1-1-1,1 1 1,0-1 0,-1 1 0,1 0-1,-1 0 1,0-1 0,0 1-1,1 0 1,-1 0 0,0 0-1,0-1 1,-1 1 0,1 0 0,0 0-1,-1-1 1,1 1 0,-1 0-1,1-1 1,-2 2-6,0 5 4,-1 0 1,0-1-1,0 1 1,0-1-1,-1 0 0,-1 0 1,1 0-1,-1-1 0,0 0 1,-1 1-1,-3 2-4,-83 59 171,71-57-125,-1 0-1,0-2 1,0 0 0,-1-2 0,0 0 0,-1-1 0,1-2 0,-1 0 0,0-2-1,-19 0-45,36-3 28,0 0 0,0-1 0,-1 1 0,1-2 0,1 1-1,-1-1 1,0 0 0,1 0 0,-1-1 0,1 1-1,0-1 1,0-1 0,1 1 0,-1-1 0,1 0 0,0-1-1,0 1 1,1-1 0,0 0 0,0 0 0,0 0 0,0-1-1,0-3-27,1 6 32,0-1 0,1 1 0,0-1 0,0 0 0,0 0-1,1 1 1,0-1 0,0 0 0,0 0 0,0 0 0,1-1 0,0 1-1,0 0 1,0 0 0,0 0 0,1 0 0,0 0 0,0 0 0,0 0-1,1 0 1,0 1 0,0-1 0,0 0 0,0 1 0,1-1-1,0 1 1,0 0 0,0 0 0,0 0 0,1 0 0,-1 1 0,1-1-1,0 1 1,0 0 0,0 0 0,2 0-32,18-4 68,0 0 0,1 2-1,0 1 1,0 1 0,0 1 0,0 2 0,0 0 0,0 2-1,0 0-67,24 0 158,241-1-1726,-198-10-7968,-53 4 4518</inkml:trace>
  <inkml:trace contextRef="#ctx0" brushRef="#br0" timeOffset="2">1355 210 3200,'-33'-30'6080,"-11"-13"517,-5 8-1813,48 35-4737,1 0 0,0 0 0,0 1 1,0-1-1,0 0 0,0 0 1,0 0-1,0 0 0,0 1 0,-1-1 1,1 0-1,0 0 0,0 0 0,0 0 1,0 1-1,-1-1 0,1 0 0,0 0 1,0 0-1,0 0 0,-1 0 0,1 0 1,0 0-1,0 0-47,22 29-307,-18-25 386,146 157-137,-40-66 122,19-4 133,-127-90-187,0 0 1,0 0-1,0 1 1,-1-1-1,1 1 0,0-1 1,-1 1-1,1 0 1,-1 0-1,0-1 1,0 1-1,1 0 0,-1 0 1,-1 0-1,1 0 1,0 1-1,0-1 0,-1 0 1,1 0-1,-1 0 1,1 3-11,-28 25 304,-128 93-187,10 70 22,85-85-943,45-69-2147,6-1-3870,8-22 2016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296 345 5248,'53'-55'4352,"16"-5"4242,-50 46-7663,37-26 1229,-29 28-1184,-27 24-678,-8 16-202,-2 0 0,0-1 0,-1 0 0,-2-1 0,-1-1 0,-1 0 0,-1 0 0,-1-2 0,-1 1-96,-168 190-101,149-168 295,1 1 0,3 1-1,-20 39-193,41-64 152,8-15-24,-1 0-1,1 0 1,0 1 0,1 0-1,0-1 1,1 1 0,-1 0 0,0 9-128,3-10 65,0-1 1,1 1-1,-1 0 1,2-1-1,-1 1 1,1-1 0,0 0-1,0 1 1,1-1-1,0 0 1,0 0-1,1-1 1,0 1 0,0-1-1,0 1 1,1-1-1,4 4-65,10 10 88,0-1 1,2 0-1,0-2 0,1 0 0,1-2 0,0 0 0,1-2 0,23 10-88,19 13-2323,-3 3-3600,-49-28-23</inkml:trace>
  <inkml:trace contextRef="#ctx0" brushRef="#br0" timeOffset="1">887 657 7808,'-6'-28'5173,"6"28"-3461,2 0-624,5 1-938,0 0 1,0 1-1,-1 0 0,1 0 1,-1 0-1,1 1 0,-1 0 1,0 1-1,0-1 0,3 4-150,5 1 97,50 40 191,-60-45-282,-1 0 1,0 0-1,0 1 1,0-1-1,0 1 1,-1-1-1,1 1 1,-1 0-1,0 0 1,0 0-1,0 0 1,-1 1-1,0-1 1,0 0-1,0 1 1,0-1-1,0 1 1,-1-1-1,0 1 1,0-1-1,0 3-6,-21 93 274,17-88-187,0-1 0,0 0 0,-1 0 1,-1 0-1,0-1 0,0 0 0,-1 0 0,0 0 0,-1-1 0,0 0 0,0-1 0,-1 1 0,0-2 0,0 1 0,-1-1 0,0-1 0,0 0 0,-1 0 0,-2 0-87,8-5 58,0 0-1,0 0 1,0 0 0,0-1 0,0 1 0,0-1 0,0-1 0,0 1-1,0-1 1,0 0 0,0 0 0,0 0 0,0-1 0,0 1 0,1-1-1,-1-1 1,1 1 0,-1 0 0,1-1 0,0 0 0,0 0 0,-1-1-58,-6-6 75,1 1-1,0-1 1,0-1 0,1 0 0,1 0 0,0-1 0,-3-5-75,-3-7 112,6 11-96,0 0 0,1 0 0,0 0 0,1-1 0,0 0 0,1-1 0,1 1 0,-1-7-16,5 17 6,0 0 0,0 0 0,0 0 0,0 0 1,0 0-1,1 1 0,0-1 0,0 0 0,0 0 0,0 0 0,1 1 0,0-1 0,-1 0 1,1 1-1,1 0 0,-1-1 0,0 1 0,1 0 0,-1 0 0,1 0 0,0 0 0,0 1 1,0-1-1,1 1 0,-1 0 0,0 0 0,1 0-6,9-5 26,0 1 0,0 0 0,0 1 0,1 1 0,0 0 0,0 1 0,4 0-26,54-6 81,1 3-1,0 4 1,13 4-81,-10-2-301,5 10-5405,-52 0 554</inkml:trace>
  <inkml:trace contextRef="#ctx0" brushRef="#br0" timeOffset="2">1512 35 5888,'0'-28'2933,"21"21"3803,-20 7-6379,5 10 742,-3 1-869,0 0 0,-1 0 1,-1 0-1,1 0 0,-2 0 0,1 0 0,-2 1 1,0 1-231,1 12 174,0 333 151,12-114 352,-12-243-726,0-1 0,0 1-1,0-1 1,0 1 0,0-1-1,0 1 1,0-1 0,0 1-1,0 0 1,0-1 0,0 1-1,-1-1 1,1 0 0,0 1-1,0-1 1,-1 1 0,1-1-1,0 1 1,0-1-1,-1 0 1,1 1 0,-1-1-1,1 1 1,0-1 0,-1 0-1,1 1 1,-1-1 0,1 0-1,-1 0 1,1 0 0,-1 1-1,1-1 1,-1 0 0,1 0-1,-1 0 1,1 0 0,-1 0-1,1 0 1,-1 0 0,1 0-1,-1 0 1,1 0 0,-1 0-1,1 0 1,-1 0-1,1 0 1,-1 0 0,1-1-1,-1 1 1,1 0 0,-1 0-1,1-1 50,-33-15-7817,23 10 5006,-16-7-1370</inkml:trace>
  <inkml:trace contextRef="#ctx0" brushRef="#br0" timeOffset="3">1305 150 9984,'0'0'179,"0"-1"0,-1 0-1,1 1 1,0-1 0,0 0 0,0 1 0,0-1 0,0 0 0,1 1 0,-1-1 0,0 0 0,0 1 0,0-1 0,0 1 0,1-1-1,-1 0 1,0 1 0,1-1 0,-1 1 0,0-1 0,1 1 0,-1-1 0,1 1 0,-1-1 0,1 1 0,-1-1 0,1 1 0,-1-1-1,1 1 1,0 0 0,-1 0 0,1-1 0,-1 1 0,1 0 0,0 0 0,-1-1 0,1 1 0,0 0 0,-1 0 0,1 0 0,0 0-1,-1 0 1,1 0 0,0 0 0,-1 0 0,1 0 0,0 1 0,-1-1 0,1 0 0,-1 0 0,1 1-179,27 6 1102,8 3-678,0-2 1,0-2-1,0 0 1,28-1-425,-21-6-355,61 3-5711,-58 3 1074</inkml:trace>
  <inkml:trace contextRef="#ctx0" brushRef="#br0" timeOffset="4">1864 258 7168,'-12'-98'11402,"12"50"-6613,13 53-4367,57 48-348,147 151-95,-78-81 304,-68-50 5,-70-71-291,-1 0 0,1 0 0,0 0 1,-1 1-1,1-1 0,-1 0 1,1 0-1,-1 1 0,0-1 1,0 0-1,0 1 0,-1-1 1,1 0-1,0 0 0,-1 1 0,1-1 1,-1 0-1,0 0 0,0 0 1,0 0-1,0 0 0,0 0 1,0 0-1,-2 2 3,0 2-15,-109 147-204,4 27-240,18-8-1792,43-80-2159,13-34-864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40:02.3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8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08-29T06:40:16.051"/>
    </inkml:context>
  </inkml:definitions>
  <inkml:trace contextRef="#ctx0" brushRef="#br0">14604 7595 192 0,'-17'-5'71'0,"17"5"-55"0,-17 0 17 0,17 0 7 0,0 0-6 16,-6 5 1-16,6-10-9 15,-11 5-2-15,11 0-13 16,0 0-4-16,0 0-1 0,0 0-3 15,0 0-2-15,0 0 2 16,0 10 0-16,0 5 1 16,11-5 0-16,-11 6-2 15,17 4 1-15,-5 0-2 16,5 5 2-16,6 1 0 16,11-1 1-16,6 0-2 15,5 1 1-15,7 9-2 16,-1 6 2-16,6 9-2 15,11 6-1-15,-16 5-2 16,10 10 1-16,-5-5 1 0,-5-1 0 16,-7 1 0-1,6-5 2-15,6 0-3 0,-5-6 0 16,-1 1-1-16,0 5 0 16,0 10 4-16,1 10 1 15,-1 10-1-15,-5 0-2 16,-1 5 3-16,-5-10 0 15,-6-4 10-15,0 4 3 16,-5 15-7-16,-12 20-5 16,6 11-1-16,-17 0 2 15,-6-6 4-15,-6-4 5 16,-17 25 3-16,-5 15 2 16,-1-5-6-16,-5-15-3 15,-6-1-3-15,0 1 0 16,-17 10 2-16,6 5 2 0,0-10 1 15,-1-15 0 1,-5-11 0-16,-5-15 2 0,-12-14-3 16,-1-1 1-16,1-5-7 15,6 0-1-15,5 0-2 16,6-10 1-16,12-5-4 16,5-5 0-16,6-11 1 15,11 1 2-15,6-10-3 16,0-11 0-16,5-4 1 15,1-6 0-15,5-5-22 16,6 0-8-16,6-4-80 16,17-16-33-16,5-16-30 15</inkml:trace>
  <inkml:trace contextRef="#ctx0" brushRef="#br0" timeOffset="600.705">14433 12396 192 0,'-11'-15'71'0,"28"10"-55"0,0-16 2 15,0 11-3-15,0-5 3 16,6-5 6-16,6-6-2 15,5 1-1-15,0 0-11 16,0 4 5-16,0 1 2 0,-5 5 8 0,-6 5 7 16,-6 5-4-16,-6 5 0 15,-5 15-4-15,-12 15-3 16,-5 26-11-16,-12 15-6 16,0 10-3-16,6 5 1 15,0-5-3-15,6-5 0 16,-1-5-1-16,1 0 0 15,5 0 6-15,0-5 5 16,6-6 4-16,0-14 4 16,6 0-5-16,11-16 1 15,6-15 3-15,11-15 2 16,17-15-7-16,18-10-4 16,5-6-4-16,11 1-3 15,1-6 1-15,-1 1-1 0,6-1-33 16,6 1-15-1,12 0-49-15,4-1-18 0,-10 1-37 16</inkml:trace>
  <inkml:trace contextRef="#ctx0" brushRef="#br0" timeOffset="2866.696">14376 14538 256 0,'-17'-10'96'0,"17"10"-75"0,-5-5 17 0,5 5 1 0,0 0-10 16,0 0 0-16,5-5-5 16,1 0-1-16,0-1-12 15,-1 1 7-15,1 0 4 0,-6 0 4 16,0 0 4-16,-6 0-10 16,1 0-2-16,-7 0-10 15,-5-5-3-15,0 5-3 16,0 0 1-16,0 0-2 15,-6 5-1-15,0 5-2 16,1 5-1-16,-1 0 2 16,0 5 0-16,0 5-2 15,0 1 2-15,1 4-1 16,4 0 0-16,7 1 0 16,0-1 0-16,11 0 2 0,11-4 2 15,6-1-3-15,17-5 0 16,-5-15-1-16,5 0 0 15,0 0 2-15,6-10 2 16,-11-5-1-16,-1 0-1 16,-11-6 3-16,0 6 2 15,-11-5-2-15,0 5 0 16,-6-1-1-16,0 6-2 16,-6 5-2-16,0 0 1 15,1 0-1-15,-1 5 0 16,6 5 0-16,0 5-2 15,6 0 3-15,-1 1 0 0,1-1 1 16,5 5 0-16,1 0 0 16,-1 0 0-16,6-5 0 15,-5 1 0-15,-1-1 0 16,6 0 0-16,0-5 0 16,0-5 0-16,0-5 0 15,6-5 0-15,0-6 2 16,0-4 1-16,5-10-1 15,1-6 1-15,-1-9-4 16,-5-11 0-16,0-10 3 16,-6-10 3-16,-6 0-4 15,1 0-1-15,-7 11 2 16,-5 9 1-16,-5 10-1 16,-1 11 1-16,0 9-4 15,1 6 0-15,-1 5 1 0,-5 10 0 16,-1 10-3-16,1 10 2 15,-1 11-1-15,1 14 0 16,5 16 2-16,1 5 0 16,-1 4-3-16,0 6 2 15,6-10 1-15,6-5 2 16,5-6-1-16,6-4 2 16,6-11-2-16,6-9 2 15,10-1-2-15,7-10-1 16,5 0 1-16,1-4 1 15,-7-6-3-15,-5-5 0 16,-6-5-76-16,6-11-33 0,0-14-68 16</inkml:trace>
  <inkml:trace contextRef="#ctx0" brushRef="#br0" timeOffset="3573.489">15157 14361 304 0,'0'0'115'0,"6"0"-89"0,-6 0 16 0,0 0 2 16,0 0-13-16,0 0-1 16,0-5-13-16,0 5-3 15,5-6-8-15,1 6 0 0,-6 0 1 16,0 0-3-16,0 11-1 16,0 4 3-16,0 5 1 15,0 5-3-15,0 1-3 16,6-1 0-16,5 0-1 15,1-4-3-15,5-1 2 16,0-5 1-16,5-5 2 16,-4-10 1-16,-1-5 3 0,-6-5-3 15,0 0 0-15,1-5 5 16,-6-1 5-16,-1 1-7 16,-5 0-1-16,0 5-3 15,0 0-2-15,0 5-4 16,0 5 0-16,0 0 0 15,0 10 2-15,0 0-1 16,6 0 1-16,0 0 2 16,5 0 2-16,0 1-3 15,7-6 0-15,-1 0 1 16,0-5 0-16,0 0 2 16,0-5 3-16,6 0-2 15,-1-6-2-15,1 1 0 0,0-5-1 16,0 0 0-16,0-5 0 15,-6 4 2-15,0-4 1 16,-11-5 7-16,-6 0 4 16,-12-6-1-16,-5 1 0 15,-6-1-5-15,0 6 0 16,1 5-7-16,5-6-1 16,-1 11-13-16,7 5-7 15,5 0-60-15,12-5-25 16,17 0-78-1</inkml:trace>
  <inkml:trace contextRef="#ctx0" brushRef="#br0" timeOffset="4637.571">16034 14102 324 0,'-17'16'123'0,"12"-16"-95"0,-1 5 18 0,6-5 1 15,-6 0-12-15,1 0-1 16,-1 0-15-16,0 0-4 15,-5 0-9 1,-1-5-4-16,1-1 1 0,0 6-2 0,-7 0 2 16,-4 0-2-16,-1 6 2 15,0 4-4-15,-5 5 0 16,-1 10-1-16,-5 6 0 16,5 4 2-16,1 0 0 15,5 1 0-15,6-6 0 16,6 1-3-16,11-1 0 15,11-5 2-15,6-4 0 16,12-11 1-16,5-5 0 16,0-5 0-16,0-10 2 15,0-6-1-15,-5-4 2 16,-6-5 7-16,-1 0 3 0,-10-6-4 16,-1 6-1-16,-5 0-4 15,-6 4-3-15,0 6-3 16,0 5 1-16,6 10-1 15,-6 0 0-15,0 15 0 16,0 0-2-16,5 6 3 16,1-1 2-16,0 5 0 15,5-5-1-15,1 1-2 16,-1-6 1-16,0 0-1 16,1-5 0-16,5-10 2 15,0-5 2-15,0-5-1 16,6-5 2-16,-6 0-2 15,0-6-1-15,0 1 1 0,-6-5 1 16,1 5-1-16,-6 4 2 16,-1 1-4-16,-5 5 0 15,0 5 1-15,0 5 0 16,0 0-3-16,0 10 2 16,0-5 1-16,0 10 0 15,6 1 0-15,0 4 0 16,-1-5-3-16,7-5 2 15,-1 0 1-15,6 0 0 16,0-10 0-16,0 0 2 16,0-5 1-16,6-10 1 15,0-5-2-15,0-5 1 16,0-11-2-16,-6-9 2 0,0-1 2 16,0 0 2-16,-6 6 1 15,1 4 0-15,-7 6-7 16,1 5-2-16,0 4 0 15,-6 11 0-15,6 10-2 16,-6 10 2-16,0 11 3 16,0 19 1-16,0 16-4 15,0 10-1-15,5 10 3 16,1 5 1-16,5 0 2 16,1 5 0-16,-1 15-2 15,0 6-2-15,7-6 1 16,-7-10-1-16,0-15 2 15,1-15 1-15,-7-16 1 0,-10-30-5 16,-1-20-1 0,0-25-59-16,6-16-26 15,12-4-108 1</inkml:trace>
  <inkml:trace contextRef="#ctx0" brushRef="#br0" timeOffset="5253.972">16969 13834 236 0,'0'-10'90'0,"0"10"-70"0,0 0 43 16,0 0 17-16,6 0-13 16,-6-5-2-16,0 0-28 15,0 0-13-15,-6-6-14 16,0 11-1-16,0 0 2 0,-5 0-4 15,-6 0 1-15,-6 16-5 0,0-6 0 16,-5 0-1-16,-6 20-2 16,-1-4 1-16,7 9 1 15,5 1-3-15,0-1-2 16,6-5 2-16,6-4 2 16,5-6-2-16,12-5-2 15,11-15 4-15,6-5 1 16,11-10-3-16,0 0-1 15,6 0 1-15,-6-1 2 16,0 6-2-16,-5 5 0 16,-6 5 1-16,0 5 2 15,-12 10-1-15,-5 6-1 16,-6 4 1-16,0 5 1 16,-6 1-1-16,0 4 2 15,-5-4 0-15,-1 4 1 0,-5-5 0 16,0 1 2-16,-6-6-1 15,-5 0 0-15,-1-4-3 16,1-6-2-16,-1-5-46 16,7-10-21-16,10-5-131 15</inkml:trace>
  <inkml:trace contextRef="#ctx0" brushRef="#br0" timeOffset="6097.68">14935 15510 240 0,'-12'-5'90'0,"12"5"-70"0,0-5 17 0,0 0 4 15,12 0-7-15,-1 0 3 16,-5 0-6-16,5 0-1 16,6 0-17-16,-5 0 1 0,-12-1 0 15,11 1 4-15,-5 0 1 16,-6 0-2-16,0 5 0 16,0 0-9-16,-6 0-3 15,-5 5-3-15,-1 5-2 16,7 1-2-16,-7 9 1 15,1 5 1-15,-6 6 0 16,17 4-3-16,0 6 2 16,0-1-1-16,17-4 0 15,-6-6 0-15,18-10 0 16,11-5 2-16,-1-10 2 16,7-10-1-16,-6-10 2 15,0-5 2-15,-12-5 2 0,1-6 1 16,-1 1 2-16,-5-6 1 15,-6 6 1-15,-17 0-4 16,0-6 0-16,-11 6-3 16,-6 4 0-16,0 6-1 15,-18 5 0-15,7 5-2 16,-12 10-2-16,-6 5-2 16,7 5 1-16,10 0-1 15,1 5 0-15,5 1-25 16,6-1-9-16,5 0-44 15,12 0-18-15,23 0-70 16</inkml:trace>
  <inkml:trace contextRef="#ctx0" brushRef="#br0" timeOffset="6666.282">15544 15389 312 0,'-5'-5'118'0,"-1"5"-92"0,0-6 24 0,6 6 5 0,0 0-18 15,0 0-4-15,0 0-10 16,0 0-3-16,-11 0-11 15,11 0-5-15,0 0-1 0,0 11 0 16,0 4 1-16,0 5-5 16,0 0 1-16,0 6 0 15,11 4 0-15,-11 5 0 16,0 1 2-16,0-6 1 16,0-4 1-16,0-6-2 15,0-5 1-15,0-15 9 16,0-10 7-16,0-10-4 15,0-6 2-15,6-9-12 16,5-1-3-16,1-4-2 16,16-6 0-16,12 1 0 15,0 4 0-15,6 6-3 0,-6-6 2 16,11 16 1-16,-17 0 2 16,6 15-6-16,-12 10 1 15,12 0 3-15,-17 15 2 16,0 5 0-16,0 5-2 15,-6 6 3-15,-6 4 0 16,12 6-1-16,-17-1 1 16,5 1-4-16,0-6 0 15,-5-4 3-15,-6-6 1 16,0-10-76-16,-6-10-33 16,-5-15-90-1</inkml:trace>
  <inkml:trace contextRef="#ctx1" brushRef="#br0">33014 10188 0,'0'0'15,"0"0"-15,0 0 16</inkml:trace>
  <inkml:trace contextRef="#ctx0" brushRef="#br0" timeOffset="15597.394">20496 2015 224 0,'-12'0'85'0,"18"0"-66"0,-6-11 34 0,0 11 11 16,0 0-5-16,0 0 3 16,0-5-15-16,-6 5-7 15,1-5-22 1,-1 5-5-16,6 0 1 0,0 0-6 0,0 0 0 15,0 0-6-15,11 0-2 16,12 0 2-16,6 0 1 16,5-5 5-16,6-5 3 15,5-5-6-15,12 0-1 16,6 0-2-16,5 4 1 16,1 1-2-16,-7 0 2 15,-5 5-2-15,-11 0 2 16,-12 0-2-16,-5 0-1 15,-12 5 3-15,-17 0 2 16,-6 5 0-16,-11 5 0 16,-6 0-1-16,-5 0 0 0,-1 0 0 15,1 1 0-15,5-1 0 16,6 0 2-16,0-10-1 16,5 0 2-16,1-10-4 15,-1 5-2-15,7 0 0 16,-1-6-1-16,6 1-3 15,0-5 2-15,0 0 1 16,-6-5 0-16,1-6 0 16,-1-4 2-16,0-11-1 15,1-4 2-15,5-11-2 16,0-10 2-16,5-5-4 16,1 1-2-16,11 4 2 15,12 5 0-15,16 5-2 16,1 1 2-16,11 19-1 0,5 6 0 15,1 4 2-15,0 11 0 16,-6 0-3-16,5 15 2 16,-10 0 1-16,-7 5 0 15,-11 20 0-15,-11 21 0 16,-11 20 0-16,-12 15 0 16,-12 0 0-16,-5 15 2 15,-6-20-1-15,-5 10-1 16,5-10 1-16,0 0-1 15,6-5 0-15,6-10 0 16,11-6-3-16,5-14 2 16,13-16 1-16,10-15 2 0,6-15 1 15,6-5 1-15,11-5-2 16,6-5-2-16,6 5-2 16,5-6 1-16,-16 6 1 15,-1 5 2-15,-5 0-8 16,5 0-3-16,-6 10-61 15,-5 0-27-15,6 0-104 16</inkml:trace>
  <inkml:trace contextRef="#ctx0" brushRef="#br0" timeOffset="16933.943">22068 1589 224 0,'-11'5'85'0,"11"-10"-66"0,0 5 19 0,0 0 3 16,0 0-8-16,6 5 0 16,-1-5 2-16,7 0 0 15,-12 0-19-15,0 0 6 0,0 0 5 16,0 0-9-16,5-5 0 0,1 0-6 16,0-5-2-1,5 0-6-15,1-15-3 0,5 4-3 16,5-9 1-16,1 5 1 15,0-1 2-15,0-4-1 16,0 10 2-16,-6 4-4 16,0 16 0-16,-6 0-1 15,1 11 0-15,-1-1 2 16,0 15 0-16,7-5-3 16,-1 6 2-16,0 4 5 15,0-5 2-15,6 1 2 16,-1-6 0-16,7 0 4 15,5-15 3-15,0 0-6 16,6-5-3-16,0 0-1 0,0-10 1 16,0 0-5-16,-6 0-3 15,0-15 3-15,-5 4 1 16,-12-9-238 0,6 5 129-16,-12-1-127 15,6-4 135-15</inkml:trace>
  <inkml:trace contextRef="#ctx0" brushRef="#br0" timeOffset="17442.616">22473 1518 184 0,'6'-10'68'0,"-6"10"-52"0,17-25 36 16,-12 20 47-16,1 5-53 0,-6-15 39 16,6 15-50-16,-12 0 22 15,6 0-34-15,-6 0 1 16,1 15-14-16,-12-5-2 16,5 10-5-16,-5 5-2 15,6 6 0-15,-6-6 1 16,11 11-1-16,-6 4 6 15,7-4-4-15,-1-1 12 16,6 0-8-16,6 6 3 16,5 0 3-16,6-16 2 15,6-5-4-15,17-5-1 16,11-5-6-16,6-10-3 0,6-5 0 0,5 0 1 16,-5 0 1-16,0 0-85 15,5-5-39-15,6-20-80 16</inkml:trace>
  <inkml:trace contextRef="#ctx0" brushRef="#br0" timeOffset="19004.39">23555 1533 328 0,'-17'0'123'0,"17"0"-95"0,0 6 29 0,0-6 6 16,0 0-20-16,0 0-7 0,12 0-10 15,5 0-3 1,0 0-12-16,11 0 4 0,7 0 3 16,4 0-10-16,7-6-2 15,0 1-2-15,-1-5 2 0,1 0-5 16,-6-5-1-16,-6 5 0 15,-6 5 0-15,1-10-3 16,-12 15 0-16,-6-11-64 16,-11 11-30-16,0 0-101 15</inkml:trace>
  <inkml:trace contextRef="#ctx0" brushRef="#br0" timeOffset="19426.178">23624 1736 208 0,'-17'5'77'0,"11"0"-60"0,0 5 17 0,6-5 4 15,0 0 8-15,0 0 9 16,-5 1-1-16,-1-6 2 16,0 5-31-16,6-5 10 0,0 5 5 15,0-5-1-15,0 0-1 16,12 5-8-16,5-5-2 0,5 0-9 15,13 0-1-15,10 0-5 16,-5 0 0-16,-11 0-7 16,16 0-2-16,12-5-2 15,-6 0 1-15,1 5-2 16,-7-5-1-16,-5 5-46 16,-6 0-21-16,6 0-167 15</inkml:trace>
  <inkml:trace contextRef="#ctx0" brushRef="#br0" timeOffset="20072.581">24592 1412 264 0,'12'-15'99'0,"-12"15"-77"0,11-10 15 16,-5 5 20-1,5 5-33-15,-5-6 37 16,-6 12-35-16,11-6 33 16,-11 0-33-16,0 0 15 0,12 0-24 15,-12 0 6 1,0 10-13-16,-6 5 1 0,6 5-7 0,-11 16-2 15,5 4-1-15,-11-4 1 16,6 9-1-16,-12 1-1 16,6-1 1-16,-6 1-4 15,11-11 2-15,-5-4 3 16,12-1-1-16,-7-5-29 16,7-4 15-16,-1-11-162 15,6-5 96-15,6-10-153 16,5 0 132-16</inkml:trace>
  <inkml:trace contextRef="#ctx0" brushRef="#br0" timeOffset="20414.6">24872 1376 344 0,'-6'-20'129'0,"12"15"-100"0,-6 0 13 15,11 5 0-15,0 0-11 16,-5 0-1-16,-6 0 1 16,0 0 0-16,0 10-16 15,11 10 9-15,1 11 5 0,-6-1-2 0,-6 16-1 16,11 4-8-16,-11 1-3 16,0 5-7-16,11-21-3 15,-11 1-2-15,0 19-3 16,6 6 1-16,0-10 1 15,5-1 1-15,-5-4 1 16,0-16-2-16,-1-4-2 16,-5-11-2-16,0-15 1 15,0-5-48-15,-5-5-21 16,5-5-122 0,11-16-90-16,6-14 108 15</inkml:trace>
  <inkml:trace contextRef="#ctx0" brushRef="#br0" timeOffset="20971.527">24524 1518 280 0,'-23'15'104'0,"23"-15"-81"0,-17 21 9 15,11-11 16 1,6 0-29-16,-5 0 29 0,-1 0-28 0,-5 5 28 16,11-4-28-1,-12-1 14-15,7 0-19 0,-13-5 7 16,7 5-13-16,-6 0 2 15,6-10-7-15,-6 0 7 16,11 10-7-16,-6-20 12 16,7 10-9-16,-1 0 7 15,6-10-7-15,6-5 0 16,5-5-4-16,1-11 0 16,10 16-1-16,7-26 3 15,-1 16-3-15,6-5 1 16,1-6-1-16,-1 11-2 15,6 5 1-15,-6-1 1 16,11 6-1-16,-10 5 6 16,-1 5-4-16,6 0 8 15,0 10-7-15,0 0 10 16,5 10-8-16,-16-5 5 16,22 6-6-16,-6 4 2 15,7-5-4-15,-12-5 3 16,-1 5-4-16,-4-4-16 15,-13-11 7-15,7-11-235 16,11 1 133-16</inkml:trace>
  <inkml:trace contextRef="#ctx1" brushRef="#br0" timeOffset="11513.393">32974 18665 0,'-91'-5'16,"-103"-10"-1,0 5 1,40-21 0,46 21-1,57-5 1</inkml:trace>
  <inkml:trace contextRef="#ctx0" brushRef="#br0" timeOffset="29725.142">23305 5225 244 0,'-6'-10'90'0,"6"10"-70"0,-6 5 26 0,6-5 7 15,-5 5-9-15,-1-5 14 16,6 5-33-16,-11 0 11 16,11 0-21-16,-6-5 7 15,12 5-13-15,-1-5 8 16,1 5-9-16,0-5 6 15,11 0-7-15,0-5-2 16,11 5-3-16,6-10-2 0,6 0 1 16,6-10-1-1,-6 5 0-15,0-16 2 16,0 6-1-16,-6-10 2 16,0-6-2-16,-17-5-1 15,-6 11 1-15,-22-11-1 16,0 11 0-16,-29 5 0 15,0 9 0-15,-17 16 0 16,6 5 0-16,-18 15-3 16,18 6 2-16,-6 14-1 0,11 1 0 15,7 4 0-15,10 6 0 16,6 4 4-16,18-4-1 16,5 10 2-16,5-1-2 15,12 11-1-15,6 0 3 0,6 0 0 16,-1 10-1-16,6-5-2 15,1 0 1-15,-7-6-1 0,-5 1 2 16,-6-5 1-16,-17 0 1 16,0-6-2-16,-12 6-2 15,-5 0 1-15,-5 0-1 16,-7-6 2-16,-5-4 1 16,-6-10 7-16,-11-6 4 15,5-10-5-15,6-14-3 16,0-17-3-16,1-9 0 15,21-10-57-15,7 5-23 0,11-1-125 16</inkml:trace>
  <inkml:trace contextRef="#ctx0" brushRef="#br0" timeOffset="32486.136">23743 5438 220 0,'0'-5'82'0,"-5"5"-64"0,-1 0 15 16,6 0 4-16,0 0-10 15,0 0-1-15,0 0-9 16,0 0-2-16,0 0-9 16,0 0 0-16,0 0 4 0,6 0 3 15,-1 0 2-15,1 0-4 16,0 0 1-16,-6-5-1 16,6 5 3-16,-6-5-3 15,5 5-1-15,1 0-2 0,-6 0 0 16,0 0-2-16,0-5 1 15,0 5-6-15,0 0-1 16,0 0 0-16,0 0 0 16,0 0 2-16,0 0 1 15,0 0-4-15,0 0-1 16,6 0 1-16,-6 0 2 16,0 0 0-16,0 0 2 15,0 0 2-15,0 0 2 16,0 0-3-16,0 0-1 15,0 0 1-15,0 0 2 16,-6 0-3-16,0 0-2 16,1 0 0-16,-1 0 1 0,0 0-1 15,0 0-1-15,1 0 1 16,-1 0-1-16,0 0 0 16,6 0 0-16,0 0 2 15,-5 0 3-15,5 0 0 16,0 0 2-16,0 0-4 15,0 0 0-15,0 0-3 16,0 0-3-16,0 0 2 16,0 0 2-16,0 0 0 15,0 0-1-15,11 5 1 16,0-5-1-16,7 0 0 16,-1 0 0-16,5 0 0 15,1-5 2-15,0-1-3 0,0 1 0 16,5-5 1-16,-5 0 2 15,-6 0-1-15,0 0 2 16,-5 0-2-16,-1 0-1 16,-11-6 1-16,0 6-1 15,-6 0 0-15,-11 0 0 16,-6 0 0-16,-5 5 2 16,0 0-3-16,-7 5 0 15,1 5 1-15,0 0 0 16,0 5 0-16,5 5 0 15,6 0-3-15,1 11 2 16,5 4 1-16,5 6 2 16,6 4 3-16,6 1 2 0,12-1 1 15,5 1 2-15,11-11 6 16,12 0 2-16,6-9-7 16,0-6-2-16,-1-10-5 15,-5 0-1-15,-6-5 1 16,0-5 0-16,-5-5-13 15,-1 0-7-15,1 0-68 16,-6-6-32-16,5 1-73 16</inkml:trace>
  <inkml:trace contextRef="#ctx0" brushRef="#br0" timeOffset="33087.008">24159 5463 328 0,'-17'-15'123'0,"12"10"-95"0,-1 0 20 0,6 5 5 16,0 0-25-16,0-5-5 0,0 0-12 15,0 5-5-15,6 0-3 16,5 0-3-16,0 0 1 0,1 0 1 16,-1-5 1-16,6 0 3 15,0-1 1-15,6-4-1 16,6 0-1-16,-1 0-1 15,1 0 0-15,-7-5-2 16,-4 5-2-16,-7-6 1 16,-5 1-1-16,-6 5 2 15,-6 0 1-15,-5 0-1 16,-12 5-2-16,0 5-2 16,-6 0 1-16,1 10-1 15,-1 0 0-15,1 5 0 0,5 6 0 16,6 9 2-1,0 5 2-15,6 6 3 0,5 10 2 16,12-6 8-16,5 1 2 16,12-6 5-16,5-4 1 15,12-11-8-15,6-10-2 16,-1-5-3-16,7-10-1 16,-13-10-8-1,7 5 0-15,-6-20-83 16,-6 5 45-16,-5-6-209 15,-1 6 136-15</inkml:trace>
  <inkml:trace contextRef="#ctx0" brushRef="#br0" timeOffset="33524.408">24775 5012 372 0,'0'11'140'0,"0"-11"-109"0,5 0 16 0,1 0 11 16,0 10-34-16,0-10 10 15,5 0-20-15,6 0 0 16,0 0-8-16,6 0-1 15,0 0-3-15,-1 0-2 16,7 0 1-16,5 0-43 16,-5 0 23-16,-1-10-140 15,1 10 88-15,-7-11-134 16,7 1 117-16</inkml:trace>
  <inkml:trace contextRef="#ctx0" brushRef="#br0" timeOffset="33763.443">24809 5235 448 0,'0'-10'167'0,"0"10"-129"0,11-5 4 16,-5 0 3-1,0 10-28-15,5-5 7 0,12 0-15 16,0 0 0-16,-1 0-6 15,7 0 0-15,5 0-1 16,0-5-2-16,6 5 1 16,0-5-43-16,6 5 23 15,-1-5-177-15,1 5 108 0</inkml:trace>
  <inkml:trace contextRef="#ctx0" brushRef="#br0" timeOffset="34200.872">25698 4658 400 0,'-6'-25'148'0,"6"25"-115"0,0-16 22 16,0 11 18 0,0 5-43-16,0-5 10 15,0 5-24-15,0 5-1 16,6 6-9-16,-1 14 8 15,7 10-8-15,-6 21 5 0,-1 0-6 16,-10 20 4-16,5-5-5 16,-6-1 2-16,0 6-3 0,-5-5-2 15,11-5 0 1,0 10-1-16,0-10-29 0,5-15-10 16,13-21-195-16,10-5-84 15</inkml:trace>
  <inkml:trace contextRef="#ctx0" brushRef="#br0" timeOffset="40698.264">25071 12335 236 0,'-23'10'88'0,"23"0"-69"0,-5 0 19 16,5-10 6-16,0 0-10 16,0 0 0-16,5 5-6 15,7 1 0-15,-1-1-16 16,0-5 4-16,7 0 2 0,-1 0-4 16,5 0 2-16,7-5-7 15,5-6-3-15,17-4-1 16,12 0-1-16,5-5-2 15,6 5-2-15,1-1 1 16,-13 6 1-16,-5-5-1 16,-11 5 2-16,-6 0-2 0,-12 5 2 15,-5 0 0-15,-12 0 3 16,-5 0-3-16,-12-1-2 16,-5 1 0-16,-6-5 1 15,-6 0 1-15,0 0 1 16,-5-15 0-16,-1 4 2 15,1 6 1-15,-1-5 1 16,7-10 0-16,-1 4 0 16,6 1-4-16,5-16-1 15,7 6-1-15,5 0 1 16,0 14 0-16,22-24 1 16,13-21-7-16,4 10-2 0,1 6-1 15,6 4 4-15,5 0 1 16,6 16 1-16,0 10 0 15,-6 10 0-15,12 15 0 16,-12 15 0-16,-11 10-3 16,-11 21 2-16,-18 0 1 15,-11 4 2-15,-6 6-1 16,-16 0 2-16,-7-5-4 16,-11 9 0-16,6 6 1 15,6 0 2-15,-1-5-3 16,12-5 0-16,11 0-1 15,12-21 0-15,0-10 2 16,39-4 2-16,35-6-1 16,11-10 2-16,-5-10-2 0,-7-5-1 15,-4-5 1-15,-24 0 1 16,-6 5 1-16,-5-5 1 16,12-6-31-16,-7 1-14 15,6 5-56-15,-5 0-26 16,0 0-34-1</inkml:trace>
  <inkml:trace contextRef="#ctx0" brushRef="#br0" timeOffset="41584.356">26678 12077 216 0,'-12'-10'82'0,"12"10"-64"0,-5 0 15 16,-1 0 4-16,6 0-8 15,-6 0-2-15,6 0-4 16,0 0-3-16,0 0-10 16,0 0 0-16,0 0 1 0,0 0 7 15,0 0 3-15,0 0 5 16,0 0 1-16,0-5-6 15,0 5 0-15,0-11-12 16,6 11-5-16,0-10-3 16,-1 10-1-16,1 0 0 15,11-10 0-15,-5 10 0 0,5-10 0 16,0 10 4-16,6-5 2 16,-1 0 2-16,1-10 0 15,6 15-2-15,-1-5-1 16,6 0-3-16,6 0 1 15,6-1-2-15,5 1-1 16,-5 0 1-16,16 0 1 16,-10 5-1-16,-18 0-1 15,-6 0 1-15,1 0 1 16,-1 0-1-16,-11 0 2 16,-5 0-2-16,5 0-1 15,-11 0-32-15,-12 0-14 0,-11 0-63 16,5 10-25-16,-10-10-12 15</inkml:trace>
  <inkml:trace contextRef="#ctx0" brushRef="#br0" timeOffset="42080.132">27008 11672 216 0,'0'-41'82'0,"-5"26"-64"0,-7-5 20 0,1 15 3 15,11-6-8-15,-6 6 0 16,0 0-12-16,1 5-5 16,-1 10-9-16,6 11-1 0,0-1 1 15,0 10 3-15,0 6 4 16,-6 4-6-16,-5-4-2 0,11-6-1 15,-11 16-1-15,-7 20 0 16,13-1 2-16,-1-4-3 16,12 5 0-16,11 5 5 15,11-15 3-15,18-1 5 16,11-14 4-16,11-16-8 16,1-5-4-16,-1-15-5 15,-5-5-3-15,-1-15-57 16,-5 5-26-16,0 0-82 15</inkml:trace>
  <inkml:trace contextRef="#ctx0" brushRef="#br0" timeOffset="42730.028">27749 12031 244 0,'0'-10'93'0,"0"10"-72"0,17-10 27 0,-6 10 9 16,1 0-4-16,5 0 4 15,6 0-15-15,0 0-3 16,5 0-22-16,1 5-6 0,-7-5 0 16,7 5-5-16,11 0-1 15,-12-5-2-15,12 5-3 16,-6-5-13-16,0 0-4 15,1-5-77-15,-13 0-35 16,-5 0-31 0</inkml:trace>
  <inkml:trace contextRef="#ctx0" brushRef="#br0" timeOffset="42983.738">27880 12087 328 0,'-28'-5'123'0,"22"5"-95"0,0 0-8 15,6 0-9-15,0 0-12 0,6 5 0 16,5 0-1-16,6 0-2 16,0 0 3-16,23 0 0 0,12 0 3 15,-7 0-1-15,12 0-1 16,0 0-19-16,-6 0-8 15,1 1-103 1,-7-6-48-16,-5 0 88 16</inkml:trace>
  <inkml:trace contextRef="#ctx0" brushRef="#br0" timeOffset="43792.282">28592 11899 220 0,'-11'-10'82'0,"5"20"-64"0,0-10 33 0,6 0 12 16,0 0-2-16,-5-5 3 15,-1 5-13-15,0 0-4 16,-5-5-27-16,5 0 2 0,1 0 1 15,-1-5-8-15,6 5-1 16,6-5-8-16,5 0-2 16,12 0-2-16,11 0 1 0,12-1-4 15,11 6-2-15,5 0 2 16,-5 5 0-16,-6 10 1 16,-5 1 0-16,-6 4 0 15,-12 0 2-15,-11 5-1 16,-17 5 2-16,-17 1-2 15,-17 4-1-15,-11 1 1 16,-18 4-1-16,17 0 0 16,-5 1 0-16,6-6 2 15,10-4 1-15,7-6-1 16,-1-5-2-16,18-5-2 16,-6-10-1-16,17 0 2 0,17-10 0 15,6 0-2 1,5 0 2-16,24 0 1 0,-7 0 0 15,18 5 0 1,-12-1 0-16,0 1 0 0,-5 5 0 16,-6 0 0-16,-6 0 0 15,0 0-25-15,-5 0-8 16,-1 0-54-16,1 0-21 16,-7 5-61-1</inkml:trace>
  <inkml:trace contextRef="#ctx0" brushRef="#br0" timeOffset="44079.904">29458 11940 332 0,'-22'-20'123'0,"16"-1"-95"0,-6 11 9 15,12 5 0-15,0 5-19 16,0 0-2-16,0 0-6 15,0 5 1-15,0 11-6 16,0 4 1-16,-5 5 4 0,-1 6-4 16,-5-1 2-16,-1 5-5 15,1 6 0-15,-6-1-1 16,0 1-2-16,5-6 1 16,1-4 1-16,-1-6-3 15,1-5 0-15,0-5-52 0,11-4-22 16,5-6-90-1</inkml:trace>
  <inkml:trace contextRef="#ctx0" brushRef="#br0" timeOffset="44405.844">29641 11960 336 0,'-6'-25'126'0,"12"25"-98"0,-1-10 19 0,-5 10 0 0,12 0-16 16,-1 0-6-1,1 0-1-15,-1 5 1 0,0 10-13 16,1 0 6-16,-7 6 3 0,-5 4-5 16,-5 0 1-16,-1 11-10 15,-5 9-2-15,-6 6-3 16,-1-1-2-16,1 1 1 15,6 0-1-15,0-11 0 16,5-9 2-16,0-11-1 16,-5-15 2-16,11-15-46 15,0-10-18-15,0-11-67 16,5 1-28-16,-5 4 2 16</inkml:trace>
  <inkml:trace contextRef="#ctx0" brushRef="#br0" timeOffset="44647.807">29253 12031 356 0,'-28'-5'132'0,"22"-5"-103"0,12 5 34 0,-6 5 7 16,0 0-26-16,11 5-8 16,6-5-10-16,6 0-3 15,11 0-12-15,12 0 0 0,22-5 0 16,29 5-6-16,0 0-1 15,0 0-4-15,-29 0-1 16,-11 0 1-16,6 5 2 16,11-5-34-16,-12 0-13 15,-10 0-90-15,-1-10-40 16,-5-10 9-16</inkml:trace>
  <inkml:trace contextRef="#ctx0" brushRef="#br0" timeOffset="45578.024">25988 13348 384 0,'-17'0'143'0,"12"0"-112"0,-1 0 12 16,6 0-4-16,0 0-22 15,0 0-7-15,0 10-6 16,6 5-1-16,5 0-2 15,12 1-1-15,5-1 3 0,18 0-4 0,11-5 0 16,5 0 5-16,-10-10 5 16,-7 0-3-16,7-10 2 15,5-15-3-15,-23 4 0 16,0 1-1-16,-17-10 0 16,-6-21-2-16,-11 16 1 15,0 9-2-15,-28-4-1 16,-29-5 1-16,0 9-1 15,-6 16 0-15,1 10 0 16,5 10 0-16,11 10 0 16,6 16-3-16,12 10 0 15,11 9 2-15,11 6 0 16,17 0-2-16,12-6 2 0,11-4 1 16,6 0 0-16,11-1 0 15,1-4 2-15,-1 5-1 16,-17-16 2-16,-5-5-2 15,-1 21-1-15,1 15 1 16,-12 0 1-16,-17 0 1 16,-17-6 3-16,-17 1-3 15,-12-5-2-15,-11-11 2 16,-6-4 2-16,6-6-2 16,6-9 0-16,5-11-1 15,12-5-2-15,6-15-52 16,16-10-23-16,18-11-118 15</inkml:trace>
  <inkml:trace contextRef="#ctx0" brushRef="#br0" timeOffset="46132.952">26689 13697 368 0,'-34'-5'137'0,"23"15"-106"0,5-20 13 16,6 10-2-16,0 0-22 15,0 0-3-15,0 0-9 16,11 5 0-16,1 0-5 16,5 0-2-16,6 0 2 0,-1-5-2 15,7 0 2-15,5-5 0 16,0 0 1-16,0 0-2 16,-5-5-2-16,-6 0 5 15,-12 0 1-15,-5 0-2 16,-12 0-1-16,-5-1-3 15,-1 6-1-15,1 0 1 0,-12 0 0 16,-11 5 0-16,-6 5 0 16,0 11-3-16,6-1 2 15,5 5-1-15,7 0-2 16,10 6 3-16,7-1 2 16,10 0-2-16,12 6 0 15,0-6 5-15,12-5 2 16,-1-5 0-16,7-5-1 15,5-4-3-15,5-6-2 16,6-6 3-16,-5-4 0 16,5 0-78-16,-17 5-37 15,-5 0-67 1</inkml:trace>
  <inkml:trace contextRef="#ctx0" brushRef="#br0" timeOffset="46613.764">27174 13733 248 0,'-52'-10'93'0,"35"4"-72"0,0 1 22 16,11 10 8-16,1-5-18 15,5 0-4-15,0 0-11 16,11 0-3-16,0 6-9 0,1-6 16 15,11 5 7-15,11 5-1 16,-6-5 0-16,-5 0-9 16,11-5-4-16,-5 0-6 0,5 0-1 15,12-5-1-15,-12-5 1 16,-6 0-2-16,-11-1 1 16,-5 1-4-16,-7-5 0 15,-10-5 1-15,-12 5 2 16,-12 10-5-16,-11 0-1 15,-5 10-2-15,-7 0-2 16,7 10 3-16,16-5 0 16,1 0-2-16,5 10 0 15,6 6-1-15,11 4 3 16,12 0 2-16,11-4 2 16,-6-6 1-16,29 5 0 0,17 6 2 15,0-16 1-15,0-10-3 16,0-10-1-16,6-10 1 15,-18 0 0-15,-5 4-51 16,12-14-20-16,10-10-134 16</inkml:trace>
  <inkml:trace contextRef="#ctx0" brushRef="#br0" timeOffset="46930.482">27852 13272 264 0,'5'5'99'0,"7"5"-77"0,5 0 35 0,-6 0 11 16,6 0 0-16,12 1 2 15,11 4-24-15,-1-5-10 16,1 0-21-16,0 0-5 0,0-5 0 16,6 0-6-16,-6-5-2 15,-1 0-1-15,-4-10 1 16,-7 0-39-16,1 0-14 16,-12-10-68-16,-6 9-28 15,-28 1-7-15</inkml:trace>
  <inkml:trace contextRef="#ctx0" brushRef="#br0" timeOffset="47157.128">28022 13555 376 0,'0'5'140'0,"12"1"-109"0,-1-6 29 16,1 5 4-16,5-5-17 15,11 5-4-15,1-5-19 16,5 5-5-16,0-5-11 15,0 0-1-15,6 0 0 0,-6 0-3 16,1 0-3-16,4-5 0 0,-4 0-1 16,4-6-53-1,1-4-24-15,0-5-115 16,0-5-71-16,6 4 115 16</inkml:trace>
  <inkml:trace contextRef="#ctx0" brushRef="#br0" timeOffset="47634.96">28877 13084 352 0,'0'-25'132'16,"6"15"-103"-16,0-5 32 0,-1 10 8 0,1 0-22 16,-6 0-4-16,0 0-19 15,0 0-5-15,-6 5-11 16,-5 0-5-16,-1 10 0 0,-5 5-4 16,0 15 0-16,0 16-1 15,6 9 0-15,-1 6 0 16,7 5 0-16,-1 0 2 15,6-10 2-15,11-6-1 16,6-4-1-16,12-6 1 16,17-9 1-16,5-6 1 15,11-10 1-15,7-5-2 0,-6-15 1 16,-1-5 0-16,1-10 1 16,-12-5 0-16,-11-21 2 15,-17-15 6-15,-17-5 2 16,-24-4-3-16,-16 4-1 15,-17 5-4-15,-12 10 1 16,-11 11-6-16,0 14-1 16,6 6-51-16,22 15-23 15,18 15-152 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 8832,'-12'-10'5328,"12"10"-4064,2 0-251,63 5 1600,98 0-1626,-141-4-2467,-12 3-3984,-15 5 1011</inkml:trace>
  <inkml:trace contextRef="#ctx0" brushRef="#br0" timeOffset="1">39 157 10368,'16'0'3872,"6"0"-3040,7 0 927,-13 0 161,4 4-608,8 2-192,1-2-448,3 2-192,1-2-256,-5 0-160,4-4-32,-5 6-1184,1-2-416,-6 10-4351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29 6528,'29'-15'6970,"3"2"-2762,-31 15-4073,0-1 1,-1 1-1,1 0 0,0 0 0,-1 0 1,0 0-1,1 0 0,-1 0 1,0 0-1,0 0 0,0 0 0,0 0 1,0 1-1,-1-1 0,1 0 0,0 0 1,-1 0-1,0-1 0,1 1 1,-1 0-1,0 0 0,0 0-135,-12 31 161,-2 0 0,-1 0 0,-1-2 0,-2 0 0,-13 15-161,13-17 80,-37 52 299,25-38 185,1 2-1,3 1 1,-19 43-564,44-86 38,1 0-1,-1 0 1,1 0 0,0 0 0,0 1 0,0-1 0,0 0 0,1 0 0,-1 1 0,1-1-1,0 1 1,0-1 0,0 0 0,0 1 0,1-1 0,-1 0 0,1 1 0,0-1 0,1 3-38,9 13 154,2-1 0,0 0 0,1-1 0,0-1 1,1 0-1,1-1 0,1-1 0,13 10-154,-19-16 57,194 143 263,-58-61-90,-32-17-3846,-74-40-2390</inkml:trace>
  <inkml:trace contextRef="#ctx0" brushRef="#br0" timeOffset="1">1146 463 1792,'3'-3'658,"-1"0"0,1-1 0,-1 1 0,0 0 0,0-1-1,-1 1 1,1-1 0,-1 0 0,1 0 0,-1 1 0,0-1 0,-1 0 0,1 0 0,-1 0 0,1 0 0,-1 0 0,0-1-658,-7-43 3412,1 13-1204,5 20-1160,1 20-496,16 113-456,-15-111-76,0 1-1,0-1 1,-1 1 0,-1-1 0,1 0 0,-1 1 0,0-1-1,-1 1 1,0-1 0,0 0 0,0 0 0,-1 0 0,0 0-1,0-1 1,-1 1 0,0-1 0,0 0 0,-1 0 0,1 0-1,-1 0 1,-1-1 0,1 0 0,-1 0 0,1 0 0,-2-1-1,1 0 1,0 0 0,-1-1 0,1 0 0,-1 0 0,0 0-1,-3 0-19,-1-2 40,0 0-1,0 0 0,-1-1 1,1-1-1,0 0 0,-1 0 1,1-1-1,0-1 0,0 0 1,0 0-1,1-1 0,-1-1 1,1 0-1,0 0 0,0-1 1,-7-5-40,8 4 15,-2 0 38,0 0 0,1-1 0,0 0-1,1-1 1,0 0 0,0 0 0,1-1 0,0 0-1,-1-4-52,5 9 48,3 3-53,0 1 1,-1 0 0,1-1 0,0 1-1,0-1 1,0 1 0,0-1 0,1 1-1,-1-1 1,0 0 0,1 1 0,-1-1-1,1 0 1,0 0 0,-1 1 0,1-1-1,0 0 1,0 0 0,0 0 0,0 1-1,0-1 1,1 0 0,-1 0 0,0 1 0,1-1-1,-1 0 1,1 0 0,0 1 0,0-1-1,1-1 5,3-1 1,1 1 0,-1 0-1,1 0 1,0 0-1,1 1 1,-1 0 0,0 0-1,1 1 1,-1-1 0,1 1-1,-1 1 1,1-1-1,1 1 0,9-2 19,417-38 834,-415 39-1148,129-15 1139,-49 0-7467,-61 7 1306</inkml:trace>
  <inkml:trace contextRef="#ctx0" brushRef="#br0" timeOffset="2">1371 605 7424,'-3'-17'4433,"0"-1"3016,-1 19-4963,-8 43-2337,11-39-149,0 1 1,1-1 0,0 1 0,0-1 0,1 1-1,-1-1 1,1 1 0,1-1 0,-1 0 0,1 1-1,-1-1 1,2 0 0,-1 0 0,0 0 0,1 0-1,0-1 1,0 1 0,0-1 0,1 1 0,0-1-1,-1-1 18,0-1 0,1 0 1,-1 0-1,0 0 1,1 0-1,-1-1 0,1 1 1,0-1-1,-1 0 1,1 0-1,0 0 0,0 0 1,0-1-1,0 0 1,-1 1-1,1-2 0,0 1 1,0 0-1,0-1 1,1 0-19,6-2 24,1-1 0,-1-1 0,0 0 0,0-1 0,-1 0 0,1 0 0,-1-1 0,-1 0 0,1-1 0,-1 0 0,-1-1 0,8-9-24,-10 10 13,0-1-153,-6 17 43,-3 10 63,2 0 0,0 0 0,0 0 0,2 1 0,0-1 0,1 0 0,1 0 1,5 17 33,6 53-140,-13-73 142,3 10 31,-2 1-1,-1 0 1,-1 1-1,-1-1 0,-1 0 1,-1-1-1,-5 17-32,7-35 73,-1 0 0,0 1 0,-1-1 0,1 0 0,-1 0 0,-1-1 0,1 1-1,-1-1 1,0 1 0,-1-1 0,0 0 0,1-1 0,-2 1 0,1-1 0,-1 0 0,0 0-1,0-1 1,-1 1-73,-2-1 145,0 0 0,0-1 0,0 0 0,-1-1 0,1 0 0,0 0-1,-1-1 1,1 0 0,-1-1 0,0 0 0,1-1 0,-1 0 0,1 0 0,-1-1 0,1 0-1,0 0 1,0-1 0,-6-3-145,12 4-178,0 0 0,0 1 0,1-1 0,-1-1 0,1 1-1,-1 0 1,1-1 0,0 1 0,0-1 0,0 1 0,0-1 0,1 0 0,-1 0-1,1 0 1,-1 0 0,1 0 0,0 0 0,0-1 0,1 1 0,-1-1 178,-7-50-6054</inkml:trace>
  <inkml:trace contextRef="#ctx0" brushRef="#br0" timeOffset="3">1957 132 4480,'0'-30'1530,"-13"9"144,0 8 2711,0-6-887,4 14-2330,-7-9 934,15 13-1596,2 8 33,43 50-278,18 4-58,97 54 192,51 22-395,-62-60 720,-120-63 896,-29 6-459,-50 57-165,-165 255-2832,171-271-7728,18-48 4134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59 8448,'0'-1'119,"-1"1"0,1 0 0,-1 0 0,1 0 0,0 0 0,-1-1 0,1 1 1,-1 0-1,1 0 0,0-1 0,-1 1 0,1 0 0,0-1 0,-1 1 0,1 0 0,0-1 1,0 1-1,-1-1 0,1 1 0,0 0 0,0-1 0,0 1 0,0-1 0,-1 1 0,1 0 1,0-1-1,0 1 0,0-1 0,0 1 0,0-1 0,0 1 0,0-1 0,0 1 0,0-1 1,0 1-1,1 0 0,-1-1 0,0 1 0,0-1 0,0 1 0,0-1 0,1 1 0,-1 0 0,0-1 1,0 1-1,1 0 0,-1-1 0,0 1 0,1 0 0,-1-1 0,0 1 0,1 0 0,-1 0 1,0-1-1,1 1 0,-1 0 0,1 0 0,-1 0 0,1-1 0,-1 1-119,0 0 1440,0 0-197,2 5 469,32-4-379,96-12 6,-11-9-1894,-89 14-1818,-12-1-4352,-17 7 703,-1 4 1660</inkml:trace>
  <inkml:trace contextRef="#ctx0" brushRef="#br0" timeOffset="1">38 156 12288,'0'-6'4575,"4"6"-3583,8 0 800,-2 0 160,2 0-608,4 0-32,0 0-288,-5 6-64,11-6-544,10-6-192,19 6 0,-13-4-128,-5 4 0,-1 0-960,-3 0-448,-3 0-5056,2 10-3103,-7 0 3967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49 7040,'11'-42'5008,"-9"36"1982,-3 16-5447,-7 63-460,5-60-968,1 0 0,0 1 0,1-1 0,1 0 0,0 1 0,0-1 0,4 13-115,-1-13 81,1-1-1,0 1 1,1-1 0,0 1 0,1-1 0,1-1 0,0 1 0,0-1 0,1-1 0,0 1-1,1-1 1,0-1 0,1 1 0,0-2 0,1 1 0,-1-1 0,1-1 0,1 0-1,0-1 1,0 0 0,0-1 0,0 0 0,1-1 0,5 1-81,55-8-1802,-32-16-4332,-30 9 1052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21 102 13696,'-21'-38'5183,"21"28"-4031,0-8 928,4 11 160,3-3-1248,3 2-352,2 2-608,4 2-96,-6 4 0,-4 10-2592,6 4-1056,-1 5-2655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69 6912,'0'0'2282,"-1"-7"-365,3 4 3558,36 5-2099,11 27-2299,10 34-1055,-27 21 181,-31-81-190,0 1 1,0-1 0,-1 0-1,0 1 1,1-1-1,-1 1 1,-1-1 0,1 0-1,0 1 1,-1-1 0,0 0-1,1 1 1,-1-1 0,-1 0-1,1 0 1,0 0 0,-1 0-1,1 0 1,-1 0-1,0 0 1,0 0 0,0-1-1,-1 1 1,1-1 0,-2 1-14,-9 4 35,-1 0 1,1-2-1,-1 0 0,-1 0 1,1-1-1,-1-1 1,0-1-1,1 0 1,-1 0-1,0-2 1,0 0-1,0 0 1,0-2-1,0 0 0,0 0 1,1-2-1,-1 0-35,-1 1 6,0-1-1,0-1 0,1 0 1,0-2-1,0 1 0,0-2 1,1 0-1,0 0 0,1-2 1,0 1-1,0-2 0,1 0 1,-9-9-6,-19-44 85,39 62-88,0-1 0,1 1 0,-1 0-1,1 0 1,0 0 0,0-1 0,0 1 0,0 0 0,0 0-1,0-1 1,1 1 0,-1 0 0,1 0 0,0 0 0,-1 0-1,1-1 1,0 1 0,0 0 0,0 0 0,0 1 0,1-1-1,-1 0 1,1 0 0,-1 1 0,1-1 0,-1 0 0,2 0 3,12-9 53,-1 1 1,2 0 0,-1 1 0,2 0 0,-1 2 0,1 0-1,0 1 1,0 0 0,1 1 0,-1 2 0,12-2-54,33-5 17,0 4 1,0 1-1,62 5-17,-72 1-804,14 4-6092,-37 0 1755</inkml:trace>
  <inkml:trace contextRef="#ctx0" brushRef="#br0" timeOffset="1">801 430 6784,'-3'-5'137,"-2"-1"4709,2 7 185,2 5-4566,25 171 1468,-14-126-1892,2-8-2162,-2-8-5401,-9-21 3624</inkml:trace>
  <inkml:trace contextRef="#ctx0" brushRef="#br0" timeOffset="2">1075 493 5888,'0'-13'4357,"0"12"-2474,0 1-214,0 0-192,0 0-122,-22 0 2538,17-1-3692,0 0 0,0 0-1,0-1 1,0 0 0,0 0 0,1 0 0,-1 0-1,1-1 1,-1 1 0,1-1 0,0 0 0,-3-4-201,-12-6 257,15 11-199,0-1 1,0-1 0,1 1-1,-1 0 1,1-1 0,0 1-1,0-1 1,0 0 0,0 0-1,1-1 1,-1 1 0,1 0-1,0-1-58,2 3 0,0 1-1,0 0 0,0 0 0,0 0 0,0 0 1,0 0-1,1 0 0,-1 0 0,0 0 1,1 0-1,-1 0 0,1 0 0,-1 0 1,1 0-1,-1 0 0,1 0 0,0 0 1,-1 0-1,1 1 0,0-1 0,0 0 1,0 0-1,-1 1 0,1-1 0,0 1 0,0-1 1,0 0-1,1 1 1,6-3-14,0 0 0,0 1 0,0 0 0,1 0 0,-1 1 0,1 0 0,-1 0 1,1 1-1,0 1 0,-1-1 0,1 1 0,-1 1 0,1-1 0,-1 1 0,0 1 0,0 0 0,0 0 0,0 0 14,-5-1 5,-1 0 0,1-1 0,-1 1 0,1 0 0,-1 0 0,0 0 0,0 1 0,0-1 0,0 1 0,0-1 0,-1 1 0,1-1 0,-1 1 0,0 0 0,1 0 0,-1 0-1,-1-1 1,1 1 0,0 0 0,-1 0 0,1 0 0,-1 1 0,0-1 0,0 0 0,0 0 0,0 0 0,-1 0 0,0 2-5,-29 85 171,18-66-143,-2-1 1,0-1 0,-1-1-1,-1 0 1,-2 0 0,0-2-1,0 0 1,-4 0-29,-20 15-80,58-54-416,54 16 587,46 22-139,9-12-1248,-58-11-8123,-34 4 4161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8 192 9216,'-8'-8'3365,"10"10"1120,58 8-2144,71-4-1018,-25-13-976,-36-2-2306,-46 3-2222,-3-2-4159,-9 3 4175</inkml:trace>
  <inkml:trace contextRef="#ctx0" brushRef="#br0" timeOffset="1">260 1 9856,'15'28'9788,"-2"69"-7929,-13-50-1936,3 84 618,16-45-4722,-8-56-869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73 4992,'9'-4'11890,"-7"4"-12532,-1 0 1036,-1 0-101,1 2-149,41 131-176,-38-115 76,7 103 246,-11-116-274,0 0-1,-1 0 1,0 0-1,0 0 0,0-1 1,-1 1-1,1 0 1,-1-1-1,0 1 0,-1-1 1,1 0-1,-1 0 1,0 0-1,0 0 0,0 0 1,0 0-1,-1-1 1,1 0-1,-1 0 0,0 0 1,0 0-1,0 0 0,-2 0-15,-2 2 37,1-1-1,-1-1 0,-1 0 1,1 0-1,0 0 1,-1-1-1,0 0 0,1-1 1,-1 0-1,0 0 0,0-1 1,1 0-1,-1 0 0,0-1 1,0 0-1,1-1 0,-1 0 1,0 0-1,1-1 0,0 0 1,0-1-1,0 0 0,0 0 1,0 0-1,1-1 0,0 0 1,-4-4-37,-3-8 107,1 0 1,1-1 0,0-1-1,1 0 1,1-1 0,1 0-1,1-1 1,1 1-1,0-1 1,2-1 0,-2-10-108,6 29-2,1 0 1,-1-1 0,0 1 0,1-1-1,0 1 1,0-1 0,0 1 0,0-1-1,1 1 1,-1 0 0,1-1 0,0 1-1,0 0 1,0-1 0,1 1 0,-1 0-1,1 0 1,-1 0 0,1 0 0,0 0-1,0 0 1,1 1 0,-1-1 0,0 1-1,1-1 1,0 1 0,-1 0 0,1 0-1,0 0 1,0 0 0,0 1 0,0-1-1,1 1 1,-1-1 1,89-13 336,324-28 955,-402 41-1244,68-9-1796,-29 8-3866,-26 3 767</inkml:trace>
  <inkml:trace contextRef="#ctx0" brushRef="#br0" timeOffset="1">591 538 5120,'-16'-14'3845,"15"13"-2096,1 1-90,0 0-139,0 0-251,0 0-191,0 0-433,0 0-21,0 0 26,0-24 1974,2 21-2596,0 1-1,0 0 1,-1 0-1,1 0 1,1 0 0,-1 0-1,0 0 1,0 0-1,1 1 1,-1-1-1,1 1 1,-1 0-1,1 0 1,0 0-1,-1 0 1,1 0-1,0 0 1,2 1-28,-3-1 27,3-1-24,0 1 0,0 0 0,0-1 0,0 2 0,0-1 0,1 1 0,-1 0 0,0 0 0,0 0 0,0 0 0,0 1 0,1 0 0,-1 0 0,0 1 0,0 0 0,-1-1 0,1 1 0,0 1 0,-1-1 0,1 1 0,-1 0 0,0 0 0,4 3-3,-6-2 13,0-1 1,-1 1-1,1 0 0,-1-1 0,0 1 0,0 0 0,0 0 0,-1 0 1,1 0-1,-1 0 0,0 0 0,0-1 0,0 1 0,-1 0 0,1 0 0,-1 0 1,0 0-1,0 0 0,-1 0-13,1 2 28,-2 5-18,0 0 0,-1-1 0,-1 1 0,1-1 1,-2 0-1,1-1 0,-1 1 0,-1-1 0,1-1 1,-2 1-1,1-1 0,-1 0 0,0 0 1,-1-1-1,0-1 0,0 1 0,-1-1 0,1-1 1,-1 0-1,0 0 0,-1-1 0,1 0 0,-8 1-10,17-4-7,0-1 0,0 1 1,-1-1-1,1 0 0,0 0 0,0 0 0,0 1 0,0-1 0,0 0 0,0 0 0,0 0 0,0-1 0,0 1 0,0 0 1,0 0-1,0-1 0,0 1 0,0 0 0,0-1 0,0 1 0,0-1 0,0 1 0,0-1 0,0 0 0,0 1 0,0-1 1,1 0-1,-1 0 0,0 1 0,1-1 0,-1 0 0,0 0 0,1 0 0,-1 0 0,1 0 0,-1 0 0,1 0 7,32-18-250,-21 16 232,1 1 1,-1 1-1,1 0 1,0 0-1,-1 1 1,1 1-1,0 0 1,10 3 17,7-1 76,107 24-1826,-98-27-11471,-25 0 9211</inkml:trace>
  <inkml:trace contextRef="#ctx0" brushRef="#br0" timeOffset="2">1028 475 8832,'0'-12'2896,"0"10"-1574,0 2 236,0 0 223,0 0-491,0 0-362,0 0-256,0 8 166,0 34-443,6 129 850,22-63-5355,-18-83-263,-3-1-485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58 8960,'17'-39'7456,"-16"39"-7383,-1 0 0,0-1 1,1 1-1,-1 0 0,0-1 1,0 1-1,1-1 0,-1 1 1,0 0-1,0-1 0,1 1 1,-1-1-1,0 1 0,0 0 1,0-1-1,0 1 0,0-1 1,0 1-1,0-1 1,0 1-1,0-1 0,0 1 1,0-1-1,0 1 0,0 0 1,0-1-1,0 1 0,-1-1 1,1 1-1,0-1 0,0 1 1,0 0-1,-1-1 0,1 1 1,0-1-1,0 1 0,-1 0 1,1-1-1,0 1 1,-1 0-1,1 0 0,0-1 1,-1 1-1,1 0 0,-1 0 1,1-1-1,0 1 0,-1 0 1,1 0-1,-1 0 0,1 0 1,-1 0-1,1 0 0,-1 0 1,1 0-1,-1 0 1,1 0-1,0 0 0,-1 0 1,1 0-1,-1 0 0,1 0 1,-1 0-1,1 0 0,-1 1-73,-86 121 976,14 46-789,3 12 58,19 2-79,47-141-116,2 0 1,2 1 0,1-1-1,3 10-50,1-17 49,2-1-1,1 0 1,1-1 0,2 1-1,1-2 1,2 0-1,1 0 1,1-2 0,2 1-49,41 53-471,4 5-3970,-40-48-988</inkml:trace>
  <inkml:trace contextRef="#ctx0" brushRef="#br0" timeOffset="1">985 696 3072,'0'-11'1498,"-3"-24"8660,-6 22-9889,-32-29 4179,17 22-1915,24 31-2560,22 65-229,-4-2 251,-19 27 208,0-97-189,0 0 0,0 1-1,0-1 1,0 0 0,-1 0-1,1 0 1,-1 0 0,0 0-1,0 0 1,-1-1 0,1 1-1,-1-1 1,0 0 0,0 1 0,0-1-1,0 0 1,-1-1 0,1 1-1,-1-1 1,1 1 0,-4 1-14,-2-1 20,0 0 0,0 0 0,0-1 0,0 0 0,0-1 0,0 0 0,0 0 0,-1-1 0,1 0 0,0-1 0,0 0 0,0 0 0,-1-1 0,1 0 0,1-1 1,-4-1-21,-133-68 281,139 69-281,-1-1 1,0 0-1,0 0 0,1 0 0,-1-1 1,1 0-1,0 0 0,0 0 0,1-1 1,0 0-1,0 0 0,0 0 0,0-1 1,1 0-1,0 0 0,1 0 0,-1 0 1,2 0-1,-1-1 0,1 1 0,0-1 1,0-2-1,2 7 20,1 0 0,1-1 0,-1 1 0,0 0 0,1 0 1,-1 0-1,1 0 0,0 1 0,0-1 0,0 0 0,0 1 0,0-1 1,1 1-1,-1 0 0,1 0 0,0 0 0,0 0 0,-1 0 0,1 0 1,0 1-1,0 0 0,1-1 0,-1 1 0,0 0 0,0 1 1,1-1-1,-1 0 0,0 1 0,1 0 0,-1 0 0,1 0-20,11-4 144,28-6 240,1 2 0,0 2 0,26 1-384,237-6 899,-172 11-3831,-88 0 511,-21 0-3370</inkml:trace>
  <inkml:trace contextRef="#ctx0" brushRef="#br0" timeOffset="2">1265 1037 6912,'3'-14'8250,"-2"8"-3949,0-3-3061,21-19 835,-19 23-2022,0 1 0,0 0 0,1 0-1,0 0 1,-1 0 0,1 0 0,0 1 0,1 0 0,-1 0 0,0 0 0,1 0-1,0 1 1,0-1 0,0 1 0,0 1 0,0-1 0,0 1 0,0-1-1,0 2 1,1-1 0,-1 0 0,0 1 0,3 0-53,-4 1 2,0-1 0,0 1 0,0 0 0,0 0 0,0 1 0,0-1 0,0 1 0,0 0 0,0 0 0,-1 0 0,1 0 0,-1 1 0,0-1 0,1 1 1,-1 0-1,0 0 0,-1 0 0,1 1 0,0-1 0,-1 1 0,0-1 0,0 1 0,0 0 0,0 0 0,-1-1 0,1 1 0,-1 0 0,0 1 0,0-1 0,-1 0 0,1 0 0,-1 0 0,0 0 0,0 3-2,0 7 12,0-1 0,-1 0 0,0 0 0,-1 0 0,0 0-1,-1 0 1,-1 0 0,0 0 0,-3 5-12,2-7 30,0 0 0,-1 0 0,0-1 0,0 0 0,-1 0 0,0 0 0,-1-1 0,0 0-1,-1 0 1,0-1 0,0-1 0,-1 1 0,-9 5-30,11-10 26,-2 1-1,1-1 1,0 0-1,-1-1 1,1 0-1,-1 0 1,1-1-1,-1-1 1,-5 0-26,-49-11-160,64 11 154,0 0 1,1 0 0,-1 0-1,0 0 1,1 0 0,-1 0-1,0 0 1,1 0 0,-1 0-1,0 0 1,1 0 0,-1 0-1,0 0 1,1 0 0,-1-1-1,0 1 1,1 0 0,-1 0-1,0 0 1,0-1 0,1 1-1,-1 0 1,0 0 0,0-1-1,0 1 1,1 0 0,-1 0-1,0-1 1,0 1 0,0 0-1,0-1 1,1 1 0,-1 0-1,0-1 1,0 1 0,0 0-1,0-1 1,0 1 0,0 0-1,0-1 1,0 1 0,0 0-1,0-1 1,0 1 0,0 0-1,0-1 1,0 1 0,-1 0-1,1-1 1,0 1 0,0 0-1,0-1 1,0 1 0,-1 0-1,1 0 1,0-1 0,0 1-1,-1 0 1,1 0 0,0-1-1,0 1 1,-1 0 0,1 0-1,0 0 1,-1-1 0,1 1-1,0 0 6,109 15-202,-36 3 287,25-6-37,-36-23-2329,-10-23-5832,-30 16 3915,1-2 348</inkml:trace>
  <inkml:trace contextRef="#ctx0" brushRef="#br0" timeOffset="3">1703 994 6656,'-16'-37'4741,"15"36"-2768,1 1-85,0-10 3632,-6 40-4453,19 173-534,2-102-356,-9-54-2695,-1-5-944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46 6144,'-14'-4'4634,"12"4"-2548,2 0-460,0 0-335,2 0-299,128-20 3557,118 0-2885,-218 19-1568,29 2-2068,-5 14-4946,-30-4 1686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8-08-29T06:41:33.07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8-08-29T06:41:37.795"/>
    </inkml:context>
  </inkml:definitions>
  <inkml:trace contextRef="#ctx0" brushRef="#br0">19772 15470 0,'0'0'0,"0"0"16,-120 25 0</inkml:trace>
  <inkml:trace contextRef="#ctx1" brushRef="#br0">10473 5392 192 0,'12'-15'71'0,"-12"5"-55"0,0 5 31 16,0 5 11-16,0-5 2 15,0 0 3-15,-6 0-14 16,0 0-8-16,1 0-23 16,-1 5-5-16,6-6 1 0,0 6-8 15,0 0-1-15,0 0-3 16,0 11-2-16,6-1 1 15,-1-5 1-15,1 0-1 16,-6-5-1-16,6 5 7 16,-6-5 3-16,0 0-1 0,0 0 0 15,0 0-1 1,0 0 0-16,0 0-4 0,5 0-1 16,-5 0-1-16,6 0-2 15,-6 0 3-15,6 0 0 16,-6 0-4-16,0-5-1 15,0 5 1-15,0 0 0 16,0 0 1-16,-6 0 2 16,0 0 1-16,1 0 1 15,-1 0-2-15,0 0 1 16,1 5-2-16,-1 0-1 16,0 0 1-16,6 0 1 15,-5 0 1-15,-1 0 1 16,0 0-2-16,0 0 1 15,1 0 2-15,-1 0 2 0,0 1 3 16,1-6 1-16,-1 0-3 16,6 0-3-16,0-6-2 15,0 1 0-15,11-5-2 16,6 0-1-16,6 0 1 16,0 0 1-16,6 5-6 15,-1 0-1-15,6 5 4 16,0 5 2-16,1 5-2 15,-1 5 1-15,6 5 0 16,0 1 0-16,-1 9 0 16,1-5 0-16,0 1 0 15,0-6 0-15,0 0 0 16,-6-5 2-16,0-10-1 0,1-5 2 16,-1-5 0-16,0-10 1 15,0-5-2-15,-5 0-2 16,-7-6-37-16,-5 6-15 15,-5 0-71-15,-12 10-31 16,0 10-10 0</inkml:trace>
  <inkml:trace contextRef="#ctx1" brushRef="#br0" timeOffset="346.619">10906 5453 368 0,'-17'-30'137'0,"23"19"-106"0,0-4 21 0,-1 10 3 0,1-5-24 16,0 5-7-16,0 0-14 16,-1 0-5-16,1 0-3 15,-6 0 7-15,0 5 4 0,-6 5-2 16,-5 5-1-16,-6 5-6 16,-6 10-3-16,-6 21 2 15,1 5 2-15,-1 9 0 16,7 1 0-16,10 0-6 15,7 0 1-15,10-11 0 16,12 1 2-16,6-5 1 16,6-11 1-16,11-10 4 15,-1-4 5-15,13-11-5 16,-1-10 0-16,6-5-2 16,0-5-1-16,-6-1-12 0,0-4-5 15,-5-5-91-15,-12-5-41 16,-5-6-53-1</inkml:trace>
  <inkml:trace contextRef="#ctx1" brushRef="#br0" timeOffset="798.735">11602 5504 228 0,'-12'-5'85'0,"12"5"-66"0,6-5 32 16,0 5 9-16,5-6 1 0,6 1 2 16,6 0-8-16,0 0-4 15,5 0-28-15,1 0 2 0,-1 0 2 16,1 0-11-16,5-5-1 15,0 10-7-15,0-5-3 16,0 0-2-16,0 5-3 16,-5-5-17-16,-1 5-9 15,-5 0-85-15,-6 10-38 16,-5 5-27 0</inkml:trace>
  <inkml:trace contextRef="#ctx1" brushRef="#br0" timeOffset="1010.131">11744 5843 444 0,'-6'0'165'16,"18"0"-129"-16,10-5 26 0,-4 0 1 0,4 0-26 16,7-5-9-16,5-6-16 15,12 1-6-15,11 5-4 16,5 0-2-16,1 0 3 0,0 5-4 15,-12 0 0-15,-6 0-92 16,-16 0-39-16,-12 0-77 16</inkml:trace>
  <inkml:trace contextRef="#ctx0" brushRef="#br0" timeOffset="6106.746">23812 15535 0,'0'0'15</inkml:trace>
  <inkml:trace contextRef="#ctx1" brushRef="#br0" timeOffset="2359.532">12798 4774 296 0,'6'-25'112'0,"5"15"-87"0,1-5 26 16,-12 10 8-16,5 0-10 16,1 0-1-16,0 0-14 15,5-1-4-15,-11 6-17 16,0 0-1-16,0 16-1 0,0 4-2 15,0 10 0-15,0 11-5 0,-11 4-3 16,5 6 2-16,0-5 0 16,1-1-4-16,5 1 1 15,-12-6 2-15,1-9 1 16,5-6 1-16,0-5 0 16,1-5-2-16,-7-4-2 15,7-6-15-15,-1-10-5 16,6-11-61-16,11-4-24 15,12-5-78 1</inkml:trace>
  <inkml:trace contextRef="#ctx1" brushRef="#br0" timeOffset="2630.048">13174 4744 384 0,'-23'-25'145'0,"18"20"-112"0,-7-5 19 16,7 10 2-16,-1 0-26 15,0 5-7-15,0 5-16 16,6 10-3-16,0 10-2 16,0 11-3-16,6 4 2 0,0 1 1 15,0 0 2-15,-1-1 1 16,-5 1 3-16,0-11-3 16,0 1 0-16,0-11 1 15,0-5 0-15,0 0-2 16,-5-9 1-16,-1-11-46 15,0-5-21-15,-17-11-75 16,6-14-32-16,-6-16 35 16</inkml:trace>
  <inkml:trace contextRef="#ctx1" brushRef="#br0" timeOffset="2872.267">12502 4612 420 0,'-23'-20'156'0,"29"10"-121"0,5 10 17 15,-11 0 0 1,6 0-26-16,17 5-4 16,5 5-7-16,12-5-2 15,11 5-7-15,6-5 3 0,17 6 3 16,17-6-6-16,23 0-1 0,-17 0-1 16,-6 0 0-16,-11-5-2 15,-11 0 1 1,-12 0-11-16,-12 0-4 0,-5 5-98 15,-29 10-162 1</inkml:trace>
  <inkml:trace contextRef="#ctx1" brushRef="#br0" timeOffset="3363.495">12718 5296 396 0,'0'-10'148'0,"12"5"-115"0,-12 0 26 0,0 5 3 0,0-5-21 15,0 0-6-15,5 0-16 16,7 5-7-16,5 0-7 16,11 0-4-16,18-5 0 0,17 5 1 15,16 0 1-15,-5 0-1 16,1 5 1-16,-13 0-2 16,7 0-1-16,-24 0-30 15,-5 5-13-15,-11 0-84 16,-29 10-127-1</inkml:trace>
  <inkml:trace contextRef="#ctx1" brushRef="#br0" timeOffset="3874.612">12787 5554 384 0,'-29'-15'143'0,"18"10"-112"0,-1-5 14 0,12 10 0 15,6-5-22-15,0 0-4 0,5 0 3 16,-5 0 5-16,5-5-14 16,6-1 8-16,6 6 3 0,17-10-4 15,0-5-1-15,17 5-9 16,-6-1-2-16,6 1-4 15,0 10-1-15,-11 0-3 16,5 0-1-16,-17 5-1 16,-5 10 0-16,-7 5 2 15,-10 11 2-15,-12 19-1 16,-23 1 2-16,-11 10-2 16,-6 4 2-16,-23-4-2 15,6-5-1-15,0-6 3 16,12-9 0-16,5-6-4 15,11-10 1-15,1-4 0 16,17-6 2-16,11-10-3 16,11-5-2-16,29 0 2 15,5 0 0-15,12-6 1 0,6 6 2 16,11 0 1-16,-6 5 1 16,-11 0-2-16,6 5-2 15,0 0 1-15,-6 6-1 16,5-6 0-16,-5 0 2 15,12-10-52-15,11-6-21 16,5-19-158 0</inkml:trace>
  <inkml:trace contextRef="#ctx1" brushRef="#br0" timeOffset="5392.82">24159 4602 340 0,'-11'-15'129'0,"11"5"-100"0,-6 0 26 0,6 5 6 16,-5 0-24-16,-1 0-6 16,6 0-15-16,0-1-5 15,0-4-6-15,6 0-4 0,5 0 0 16,12 0 1-16,5 0 1 15,12 0 1-15,-6 5 2 16,12 0-3-16,5 5-2 16,0 0 2-16,-5 5 2 15,0 0-2-15,-6 5-2 16,-6 5 0-16,-11 0 1 16,-6 5-1-16,-12 1-1 15,-10 9 3-15,-18-5 0 16,-11 1-1-16,-12 4-2 15,-5-5 7-15,-1 1 3 16,1-11-3-16,6 10 1 16,5-15-1-16,6 11 3 0,5-16-5 15,12 5-3-15,6 0-4 16,11 10-1-16,11-10 2 16,12 6 0-16,17 4 1 15,11-5 0-15,12 5 0 16,-1 1 2-16,1 4-3 15,-6-5-2-15,-11-5 4 16,-12 6 1-16,-12-11 0 16,-16 5 1-16,-17 5 0 15,-18-10 3-15,-16 0-3 16,-12-10 0-16,-6 11 3 16,6-11 1-16,6 0-6 0,5 0 0 15,6 0-1-15,12 0 2 16,11-11-8-16,11 1-1 15,12 0-40-15,17-10-17 16,22-5-62-16,12-1-25 16,11-19-10-1</inkml:trace>
  <inkml:trace contextRef="#ctx1" brushRef="#br0" timeOffset="5676.308">25082 4577 336 0,'-11'-30'126'0,"5"19"-98"0,-5-4 36 0,5 10 12 0,1 0-28 15,-1 0-7-15,0 0-22 16,0 5-10-16,1 0-5 16,-1 5-6-16,6 10 1 0,0 5 1 15,-6 11 0-15,1 14 2 16,-7 6 1-16,7 10-4 16,-7 0-1-16,-5-6 5 15,11 1 5-15,1-5-4 16,-1-6 0-16,0-9-2 15,1-16 1-15,-1 5 0 16,6-15 3-16,0-10-5 16,6-20-1-16,5-5-60 15,6-16-26-15,12-9-70 16,10-6-72 0,1 5 79-16</inkml:trace>
  <inkml:trace contextRef="#ctx1" brushRef="#br0" timeOffset="5907.825">25242 4496 328 0,'-17'-10'123'0,"11"10"-95"0,-11-5 40 0,11 5 11 16,1 0-26-16,-1 5-10 16,0 10-21-16,1 5-7 15,-1 11-9-15,6 14 3 0,-6 11 1 16,6 5-5-16,6 4-3 16,0-4-1-16,5-5 1 15,-5-5-3-15,-1-1 0 16,1-14 3-16,-6-11 1 15,0 5 1-15,-6-19-13 16,1-22-7 0,-7 1-64-16,1-25-27 0,-6-11-85 15</inkml:trace>
  <inkml:trace contextRef="#ctx1" brushRef="#br0" timeOffset="6141.91">24746 4455 384 0,'-28'-20'145'0,"22"10"-112"0,6 5 27 16,6 5 8-16,-1 0-25 16,7-5-4-16,5 5-14 15,6 0-6-15,11 0-11 16,17 5 1-16,6-5 2 0,29 0-6 16,11 0-3-16,11 5 1 15,-6 0 0-15,-10 0-1 0,-13 0-2 16,-10 0 3-16,-12 0 0 15,-12 0-32-15,-11 0-13 16,-11 6-91-16,-34 9-41 16,-12 5-7-1</inkml:trace>
  <inkml:trace contextRef="#ctx1" brushRef="#br0" timeOffset="6516.755">24353 5225 320 0,'-11'-20'121'0,"5"25"-95"0,-5-10 38 15,5 10 11-15,0-5-14 16,1 0-2-16,-1 0-17 15,0 0-6-15,0 0-20 16,1 5-3-16,5-5 0 0,11 5-1 16,18 0 3-16,16-5-6 15,18 5-1-15,11 5-2 16,6 0 1-16,5 1-4 16,1-6-2-16,5 0 0 0,0 0-1 15,6-5 0 1,-12 5 2-16,-22-5-6 0,-6 5-1 15,-17 0-53-15,-17 0-24 16,-23 5-130 0,-6 10-77-16,-5 1 132 15</inkml:trace>
  <inkml:trace contextRef="#ctx1" brushRef="#br0" timeOffset="6997.129">24478 5635 372 0,'-57'-20'140'0,"46"10"-109"0,0-5 27 0,11 10 3 15,0-5-24-15,5-1-6 0,12-4-6 16,6 0-1-16,0 0-13 16,0 0 4-16,5-1 3 0,1 6-2 15,5 0 3-15,0 5-8 16,6 5-2-16,0 5-5 15,6 5-3-15,-1 6-3 16,1 4 1-16,-1 0 1 16,-5 5 2-16,-6 6-1 15,1 4-1-15,-18 1-2 16,-6-1 1-16,-11 1 1 16,-11-1 0-16,-12 0 0 15,-17 1 0-15,0-6 0 0,0-4 0 16,0-1 0-1,0-5 0-15,6 0-3 0,11-4 0 16,23-1 4 0,18-5 1-16,21 0 2 15,13-5 4-15,10 0 3 16,24-5-2-16,5 0 2 16,6-5-4-16,0 0-2 15,-12 0 0-15,-11 0-1 16,-11-5-7-16,-12 5 0 15,-11-5-85-15,6-1-38 16,-6-4-106 0</inkml:trace>
  <inkml:trace contextRef="#ctx1" brushRef="#br0" timeOffset="10195.244">9459 5944 200 0,'-11'0'74'0,"5"5"-58"0,-5-5 18 0,11 0 6 15,0 5-10-15,0-5 0 16,-12 0-6-16,12 0-3 15,0 5-11-15,0 0 2 0,0 6 4 16,0-6 3-16,0 0 3 16,0 0 1-16,0 0 1 15,0-5-2-15,0 5-2 16,0-5-4-16,6 5 0 16,5-5-5-16,1 5 1 0,5-5-5 15,6 0 1-15,5 5-3 16,12-5 0-16,6 0-3 15,5 0 1-15,6 0-4 16,0 0 0-16,-6-5 1 16,-5-5 2-16,-1 0 1 15,-16-5 1-15,-6-6 9 16,-12 1 6-16,-11-10-6 16,-11-6 0-16,-12 1-5 15,-23-6-3-15,6-4-2 16,-5-6-3-16,5 0 1 15,0 1 1-15,11 4-1 16,7 1 2-16,5 4-4 16,5 1 0-16,12 4-1 15,12 1 0-15,10 4 0 0,13 1 0 16,4 0 2-16,1 4 2 16,0 11-3-16,0-10-2 15,6 15 2-15,-12-1 0 16,0 6 1-16,0 5 2 15,-5 5-1-15,-1 6-1 16,1-1-2-16,-1 15 1 16,-5 0 1-16,0 16 0 15,-6 10 0-15,-6 19 0 16,-11 11 0-16,-5 0 2 16,-7 1 1-16,-11-1 1 15,1-11-2-15,-1-9 1 16,0-10-4-16,6-6-2 0,11-4 2 15,12-6 2-15,11-9 0 16,23-11-1-16,28-5 5 16,29-5 4-16,11 0-5 15,1 0-2-15,-7-5-1 16,-16 0 1-16,-7 0-100 16,-10-5-43-16,-12-20-60 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389 638 8192,'33'-12'8866,"25"23"-6188,-39-6-2388,-10-3-250,-1 1-1,0 0 1,0 1 0,0 0-1,0 0 1,-1 0-1,1 1 1,-1 0 0,0 1-1,-1-1 1,1 1-1,-1 1 1,0-1 0,1 3-40,6 35 96,-12-42-74,0 1 1,0 0 0,-1-1-1,1 1 1,-1 0 0,0 0-1,0 0 1,0 0 0,0-1-1,0 1 1,0 0 0,-1 0-1,0 0 1,1-1 0,-1 1-1,0 0 1,0-1 0,0 1-1,-1-1 1,0 3-23,-6 1 28,1 0 0,-1 0 0,0-1 0,0 0 0,0 0 1,-1-1-1,1 0 0,-1-1 0,0 0 0,0 0 0,-1-1 0,1 0 0,0 0 0,-1-1 0,-6-1-28,-9 3 105,-1-1-1,0-1 0,0-2 1,0 0-1,0-2 0,1-1 0,-1-1 1,1-1-1,-23-8-104,-55-31 549,99 43-535,-1 0 20,0 0 0,0 0 0,0-1 0,1 1 1,-1-1-1,1 0 0,-1 0 0,1-1 0,0 1 1,0-1-1,1 0 0,-1 0 0,1 0 0,0-1 0,0 1 1,0-1-1,0 0 0,1 1 0,0-1 0,0 0 1,0 0-1,1-1 0,0 1 0,0 0 0,0 0 1,0-1-1,1 1 0,0-5-34,33-21 379,-18 24-286,0 0 0,1 1 1,0 1-1,0 0 1,0 1-1,1 1 0,-1 1 1,1 0-1,12 0-93,-28 2 2,377-30 297,-183 26-1467,-125 14-6539,-43 0 2028</inkml:trace>
  <inkml:trace contextRef="#ctx0" brushRef="#br0" timeOffset="1">873 993 7296,'-15'-12'2368,"13"13"4221,1 4-3524,1 23-3207,0-21 1083,13 191 563,8-70-3632,-5-79-4859,-9-30 2513</inkml:trace>
  <inkml:trace contextRef="#ctx0" brushRef="#br0" timeOffset="2">1080 1232 4992,'-1'-7'9231,"0"1"-4046,-2-2-2846,-2-2-3036,-1-2 1364,-10-63 1583,15 61-2037,1 10-169,-1 0 1,1-1-1,0 1 0,0 0 0,1 0 0,-1 0 1,1 0-1,0 0 0,0 0 0,0 0 1,0 1-1,1-1 0,0 0 0,1-3-44,38-32-53,-28 34 33,1-1 0,0 2 0,0 0 0,0 0 0,1 2 0,-1 0 0,1 0 0,0 1 20,-12 1 8,0 1 0,0-1-1,0 0 1,0 1 0,0-1 0,-1 1 0,1 0-1,0 0 1,0 0 0,-1 1 0,1-1 0,-1 1-1,1-1 1,-1 1 0,0 0 0,1 0 0,-1 0-1,0 0 1,0 0 0,-1 0 0,1 0 0,0 1 0,-1-1-1,1 1 1,-1 0 0,0-1 0,0 1 0,1 2-8,-2 9 14,0-1 0,-1 1 0,0 0 0,-1-1 1,-1 1-1,0-1 0,-1 0 0,0 0 1,-1 0-1,0 0 0,-1-1 0,-1 0 0,0 0 1,0-1-1,-8 8-14,-1 1 23,-1-1 0,0-1 0,-2-1 0,0-1 0,-1 0 1,-18 10-24,32-21-1,0-1 0,-1 0 0,1 0 0,-1-1 0,1 0 0,-1 0 0,0 0 0,0-1 0,0 0 0,0-1 0,-4 1 1,11-2-3,0 0 0,1 0 0,-1 0 0,0 0 0,1 0 1,-1 0-1,0 0 0,1 0 0,-1 0 0,0 0 0,1 0 0,-1 0 0,0 0 0,1 0 0,-1 0 1,0 0-1,1 0 0,-1 0 0,0-1 0,1 1 0,-1 0 0,0 0 0,0 0 0,1-1 1,-1 1-1,0 0 0,0 0 0,1-1 0,-1 1 0,0 0 0,0 0 0,0-1 0,1 1 0,-1 0 1,0-1-1,0 1 0,0 0 0,0-1 0,0 1 0,0 0 0,0-1 0,0 1 0,0 0 1,0-1-1,0 1 0,0 0 0,0-1 0,0 1 0,0 0 0,0-1 0,0 1 0,0 0 0,0-1 1,0 1-1,-1 0 0,1-1 0,0 1 0,0 0 0,0 0 0,-1-1 0,1 1 0,0 0 1,0 0-1,-1-1 0,1 1 0,0 0 0,0 0 0,-1 0 0,1 0 0,0-1 3,70-4-112,45 10 336,82 4 176,-140-4-1098,0-4-3760,-40-1 2318,17 0-3667</inkml:trace>
  <inkml:trace contextRef="#ctx0" brushRef="#br0" timeOffset="3">1755 81 5760,'-53'-42'4213,"9"7"4432,44 35-8550,0 0 0,1 0 0,-1 0 0,0 0 0,0-1 0,0 1 0,0 0 0,0 0 0,1 0 0,-1 0 0,0 0 0,0 0 0,0 0 0,0 0 0,0 0 1,0-1-1,0 1 0,1 0 0,-1 0 0,0 0 0,0 0 0,0 0 0,0 0 0,0-1 0,0 1 0,0 0 0,0 0 0,0 0 0,0 0-95,13 15 711,97 174 851,63 112-751,-158-270-738,-1 1 0,-2 0 0,-1 0 0,-1 2 1,-2-1-1,-1 1 0,-2 0 0,-2 0 0,0 0 0,-3 1 0,0-1 1,-3 1-1,-1-1 0,-1 0 0,-2 0 0,-1-1 0,-2 0 0,-1 0 1,-1-1-1,-2-1 0,-15 25-73,3-2-1419,3-5-789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434 102 6528,'52'-46'4496,"42"-9"3973,-94 55-8429,1-1 1,-1 1 0,0 0 0,1 0-1,-1 0 1,0 0 0,1 0-1,-1 0 1,1 0 0,-1 0-1,0 1 1,1-1 0,-1 0-1,0 0 1,1 0 0,-1 0 0,1 0-1,-1 1 1,0-1 0,0 0-1,1 0 1,-1 0 0,0 1-1,1-1 1,-1 0 0,0 1-1,0-1 1,1 0 0,-1 0-1,0 1 1,0-1 0,0 0 0,0 1-1,1-1 1,-1 1 0,0-1-1,0 0 1,0 1 0,0-1-1,0 0 1,0 1 0,0-1-1,0 1 1,0-1 0,0 0 0,0 1-1,0-1 1,0 0 0,0 1-1,-1-1 1,1 1 0,0-1-1,0 0 1,0 1 0,0-1-1,-1 0 1,1 1 0,0-1 0,0 0-1,-1 0 1,1 1 0,0-1-1,0 0 1,-1 0 0,1 1-1,-1-1-40,-15 35 178,12-29 36,-17 41 415,-41 18-229,8-17-325,-104 106 448,109-92-35,2 1 1,3 3 0,-29 57-489,63-103 153,0 0 1,1 1-1,1 0 0,1 0 0,-2 14-153,8-29 41,0 1-1,0-1 0,0 1 0,0-1 0,1 1 1,0-1-1,1 1 0,0-1 0,0 1 0,0-1 1,0 0-1,1 1 0,0-1 0,1 0 1,-1 0-1,1 0 0,0-1 0,1 1 0,-1-1 1,1 1-1,1-1-40,8 6 137,0 0-1,1-1 1,0-1 0,1 0 0,0-1 0,0-1 0,1 0-1,0-1 1,0-1 0,10 1-137,-11-1 40,325 112 50,-234-58-3903,-57-21-2811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 8192,'0'0'167,"1"0"1,-1 0-1,1 0 1,-1 0-1,0 0 1,1 0-1,-1 0 1,1 0-1,-1 0 1,0 0-1,1 0 1,-1 0-1,0-1 1,1 1-1,-1 0 1,0 0-1,1 0 1,-1-1-1,0 1 1,1 0-1,-1 0 1,0-1-1,0 1 1,1 0-1,-1-1 1,0 1-1,0 0 1,1-1-1,-1 1 1,0 0-1,0-1 1,0 1-1,0-1 1,0 1-1,0 0 1,0-1-1,0 1 1,0-1-1,0 1 1,0 0-1,0-1 1,0 1-1,0-1 1,0 1-1,0 0 1,0-1-1,0 1 1,0 0-1,-1-1 1,1 1-1,0 0 1,0-1-1,0 1 1,-1 0-1,1-1 1,0 1-1,0 0 1,-1-1-1,1 1-167,85 0 3796,41 0-3731,-87 0-630,-39 0 561,20 1-2771,-7 4-1854,-1-1-373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10880,'10'0'4128,"-10"0"-3200,39 6 1183,-33-6 353,16 0-544,-2 0-160,15 0-576,-9 0-256,7-6-544,-5 2-256,10 0 0,-5-2-320,5-4-96,-5 6-5632,22-6-2463,18-9 2719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422 379 6656,'-12'-9'1359,"1"-20"10220,35 29-9878,-19 3-1680,0-1 0,0 1 0,0 0 0,0 0 0,0 0 0,-1 1-1,0-1 1,1 1 0,-1 0 0,-1 0 0,1 1 0,-1-1 0,1 1 0,-1 0-1,-1 0 1,1 0 0,-1 0 0,0 0 0,0 1 0,0-1 0,-1 1 0,1 0-21,0-1 15,8 21 33,-1-1 0,-2 1 0,0 0 0,-2 1 0,-1 0 0,-1 0 0,-1 0 0,-1 0 0,-2 0 0,0 0 0,-2 0-48,3-23 8,0 0-1,-1 0 1,1 0 0,-1 0-1,0 0 1,0 0 0,0 0-1,0-1 1,-1 1 0,0 0-1,1-1 1,-1 1-1,-1-1 1,1 0 0,0 0-1,-1 1 1,1-2 0,-1 1-1,0 0 1,0 0 0,0-1-1,-1 0 1,0 1-8,-8 1 26,-1 0 1,1 0-1,-1-1 1,0-1-1,0 0 1,0-1-1,0 0 0,0-1 1,0-1-1,0 0 1,0 0-1,0-2 1,0 1-1,1-2 1,-1 0-1,1 0 0,0-1 1,0 0-1,0-1 1,1-1-1,0 0 1,0 0-1,-2-4-26,-4 0 3,1-1 0,1-1 0,0 0 0,1-1 0,1 0 0,0-1 1,0-1-1,2 0 0,0-1 0,1 0 0,1 0 0,0-1 0,1 0 0,1-1 0,1 0 0,1 0 0,0 0 1,2-1-1,-1-5-3,6 17 26,1 0 0,-1 0 0,1 1 1,1-1-1,0 1 0,0 0 0,0 0 1,1 0-1,0 0 0,0 1 0,0 0 1,1 0-1,0 0 0,0 1 0,1 0 0,0 0 1,-1 0-1,1 1 0,1 0 0,-1 1 1,1-1-1,-1 1 0,1 1 0,0 0 1,2-1-27,94-14 384,46 5-371,1 6 0,49 8-13,-131 3-1782,-4 13-5134,-35-4 1423</inkml:trace>
  <inkml:trace contextRef="#ctx0" brushRef="#br0" timeOffset="1">624 886 6912,'-10'-4'1603,"1"1"782,2 2 3509,24 8-3878,113 16 155,-38 10-1675,-90-30-488,0-1 0,-1 1 0,1-1 0,-1 1 1,1 0-1,-1 0 0,0 0 0,0 0 0,0 0 0,-1 0 1,1 0-1,-1 0 0,0 0 0,1 0 0,-2 0 0,1 0 0,0 0 1,0 1-1,-1-1 0,0 0 0,1 0 0,-1 0 0,-1-1 1,1 1-1,0 0 0,-1 0 0,1 0 0,-1-1 0,0 1 1,1-1-1,-1 0 0,-1 1-8,-63 107 46,-47 95-23,106-189-37,-16 52 54,23-66-20,0 0 0,0 0 0,0 0 0,0 0 0,0 0 0,0 0 0,1 0 0,-1 0 0,1 0 0,-1 0 0,1 0 0,0-1 0,0 1 0,0 0 0,0 0-1,0-1 1,0 1 0,0-1 0,1 1 0,-1-1 0,0 1 0,1-1 0,-1 0 0,1 0 0,0 0 0,-1 0 0,1 0 0,0 0 0,0 0 0,0 0-1,-1-1 1,1 1 0,0-1 0,1 1-20,15 1 84,0 0 0,1-1 0,-1-1-1,1-1 1,-1 0 0,1-2 0,-1 0-1,0-1 1,0-1 0,10-4-84,-18 6 48,-1 1-92,107-39 415,-111 38-598,1 0-1,-2 0 1,1-1 0,0 1 0,-1-1-1,1 0 1,-1 0 0,0-1 0,-1 1-1,1-1 1,-1 0 0,1-1 227,-3 5-400,0 0 0,0-1 0,-1 1 0,1 0 0,0-1 0,-1 1 0,1-1 0,-1 1 0,1 0 0,-1-1 0,0 1 0,0-1 0,0 1 0,0-1 0,0 1 0,0-1 0,0 1 0,0-1 0,0 1 0,-1-1 0,1 1 0,-1-1 0,1 1 0,-1-1 0,1 1 0,-1 0 0,0-1 0,0 1 0,1 0 0,-1 0 0,0 0 0,0 0 0,-1 0 0,1 0 0,-1-1 400,-18-9-4373</inkml:trace>
  <inkml:trace contextRef="#ctx0" brushRef="#br0" timeOffset="2">547 1190 8960,'0'-10'3424,"13"3"-2656,3-1 1248,0 2 447,6-4-511,11 2-160,-1 2-544,-3 2-224,19-6-576,19 0-128,-2 0 0,-4 5-192,-7-1 0,-5 6-768,2 0-288,-3 11-5536,1-1-2687,-4 4 4415</inkml:trace>
  <inkml:trace contextRef="#ctx0" brushRef="#br0" timeOffset="3">1200 18 7808,'-20'-17'5397,"20"16"-3408,0 1-389,0 0-299,0 0-234,0 0-160,0 0-353,0 0-20,0 0 4,0 2-116,2 6-332,0 0 1,1 0 0,0 0-1,0 0 1,1 0 0,0-1-1,0 0 1,1 1 0,0-2-1,0 1 1,1 0 0,0-1-1,0 0 1,0-1 0,1 1-1,0-1 1,2 1-91,14 9 65,2 0-1,-1-2 1,2 0-1,21 6-64,3 2 73,124 54 33,92 51 17,-262-125-104,0 1 0,0 0 1,-1 1-1,1-1 0,0 1 1,-1-1-1,0 1 0,0 0 0,0 0 1,0 1-1,0-1 0,0 0 0,-1 1 1,0 0-1,0 0 0,0-1 1,0 1-1,0 0 0,-1 1 0,0-1 1,0 0-1,0 0 0,0 0 0,-1 1 1,1-1-1,-1 0 0,0 1 0,-1-1 1,1 0-1,-1 1 0,0 1-19,-10 22 98,-2 0 0,-1-1 0,-1-1 0,-1 0 0,-1-1 0,-1 0 0,-2-2 0,0 0 0,-1-2 0,-2 1-98,-55 62 34,51-51-256,1 2 0,1 0 0,2 2 0,1 0 0,-12 34 222,31-65-592,0 0-1,0 0 1,1 1 0,0-1-1,1 0 1,-1 1-1,1-1 1,0 1-1,1 0 1,-1-1 0,2 1-1,-1 3 593,10 22-5770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8320,'-16'1'3433,"13"0"2877,92 21-2059,39-16-1606,27-17-1797,-72 5-2256,1 3-4138,-32 3-411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107 403 8064,'-41'9'5189,"39"-8"-3701,2-1-432,1 1-951,1 1 0,0-1-1,-1 0 1,1 1 0,0-1 0,0 0 0,-1 0-1,1 0 1,0 0 0,0-1 0,0 1 0,0 0 0,0-1-1,1 1 1,-1-1 0,0 0 0,0 0 0,0 0 0,0 0-1,0 0 1,0 0 0,0 0 0,1-1 0,-1 1-1,0-1 1,0 0 0,0 1 0,0-1 0,1-1-105,178-62 1962,-160 59-1862,-1-1 1,0-1-1,0-1 0,0-1 0,-1 0 0,-1-2 0,0 0 0,0-1 0,-1-1 0,0 0 0,-1-2 1,-1 1-1,13-18-100,-24 27 3,1-1 0,-2 1 1,1-1-1,0-1 1,-1 1-1,0 0 0,-1-1 1,0 1-1,0-1 0,0 0 1,0 0-1,-1 0 0,-1 0 1,1 0-1,-1 0 1,0 0-1,0 0 0,-1 0 1,0 0-4,-1 3-11,-1 0 1,1 0-1,-1 0 1,1 0 0,-1 1-1,-1-1 1,1 1-1,0-1 1,-1 1 0,1 0-1,-1 1 1,0-1-1,0 1 1,0-1 0,0 1-1,-1 1 1,1-1-1,-1 0 1,1 1 0,-1 0-1,1 0 1,-1 0-1,1 1 1,-1 0 0,0 0-1,-1 0 11,-13 0-20,0 1-1,0 1 0,0 1 1,0 0-1,-16 6 21,11-2-27,1 1-1,0 1 0,1 1 1,0 0-1,0 2 1,-1 2 27,13-8-14,1 1 1,0 0 0,0 0-1,1 1 1,0 0 0,0 0 0,0 1-1,1 0 1,1 0 0,0 0-1,0 1 1,1 0 0,0 1-1,-2 5 14,2 5 9,0 0 0,2 0 0,0 0 0,2 1 0,0-1 0,1 1 0,1-1 0,1 0 0,2 0 0,0 1 0,0-2 0,4 8-9,11 27 106,2 0 1,2-1-1,27 45-106,-11-32 85,-24-44-71,-2 0 0,0 1 0,-2 1 0,0 0 0,1 8-14,-8-14 12,0 0 0,-1 1 1,-1-1-1,0 1 0,-2 0 1,0-1-1,-2 1 0,0-1 1,-1 1-1,0-1 1,-5 12-13,4-19 62,0 1 0,-1-1 0,0 0 1,-1 0-1,0-1 0,-1 0 0,-1 0 1,1 0-1,-1-1 0,-1 0 1,0-1-1,-1 0 0,1 0 0,-2-1 1,1 0-1,-1-1 0,-9 5-62,15-9 41,1-1 0,-1 1 0,1-1 0,-1 0 0,1-1 0,-1 1 0,0-1 0,0 0 0,0 0 0,0 0 0,0-1 0,0 0 0,0 0 0,0 0 0,0-1 0,0 1 0,0-1 0,0 0 0,0-1 0,1 1 0,-1-1 0,0 0 0,1 0 0,-1 0 0,1-1 0,0 0 0,0 0 0,0 0 0,0 0 0,0 0 0,1-1 0,-3-3-41,1 0-237,1 0 0,1 0 0,0 0 0,0 0 0,0 0 0,1-1-1,0 1 1,0-1 0,1 0 0,0 1 0,0-1 0,1 0 0,0-1 237,12-22-5637</inkml:trace>
  <inkml:trace contextRef="#ctx0" brushRef="#br0" timeOffset="1">842 632 8960,'-24'-30'4971,"20"23"3823,3 68-7866,8 114 218,31-72-1007,-36-98-3,8 14-1482,12-14-3657,-1-11 187,1-1-325</inkml:trace>
  <inkml:trace contextRef="#ctx0" brushRef="#br0" timeOffset="2">1035 656 10880,'-6'6'4128,"6"-2"-3200,6 10 703,-6-14 161,4 14-128,2 11 64,0-1-608,0 10-224,-2-9-512,2-5-96,0 8 32,-2 7-192,2-1-64,4 1-1024,3-11-416,-3 0-5504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04:39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118 568 4736,'-9'-4'61,"-32"-6"12597,40 10-11948,1 0-177,0 0-154,0 0-129,2 0-15,11-2-70,-1-1 0,1 1 1,-1-2-1,0 0 0,-1-1 0,1 0 0,-1 0 1,0-1-1,2-2-165,-1 2 76,31-20 124,-1-2 0,-1-1 0,-1-2 0,7-10-200,-36 31 28,0 0 0,-1 0 0,0-1 0,-1-1 0,0 0 0,-1 0 0,0 0 1,4-9-30,-10 16 1,1-1 0,-1 0 0,0 0-1,-1 0 1,1 0 0,-1 0 0,-1 0-1,1 0 1,-1 0 0,0 0-1,0 0 1,0 0 0,-1 0 0,0 0-1,0 0 1,-1 0 0,0 0-1,0 0 1,0 0 0,-1 1 0,1-1-1,-2 0 1,-3-2 0,0 0 0,0 0 0,0 0 0,-1 1 0,-1 1 0,1-1 0,-1 1 0,0 0 0,0 1 0,-1 0 0,0 1 0,0 0 0,0 0 0,0 1 0,0 1 0,-1 0 0,-9-1 0,13 1 0,-1 0 0,1 1 0,-1 1 0,0-1 0,0 1 0,0 0 0,1 1 0,-1 0 0,0 0 0,-3 2 0,-1-1 0,1 0 0,-1 1 0,1 0 0,-1 1 0,1 1 0,1 0 0,-1 0 0,1 1 0,-1 0 0,2 1 0,-1 0 0,1 0 0,0 1 0,1 1 0,-1-1 0,-5 9 0,4 4 0,1 0 0,1 1 0,1-1 0,0 2 0,2-1 0,1 1 0,0-1 0,2 1 0,1 0 0,0 0 0,2 0 0,2 14 0,2 2 0,2-1 0,1 0 0,2 0 0,1-1 0,2 0 0,2-1 0,1 0 0,2-2 0,1 0 0,6 5 0,-5-6 33,-2 1-1,0 0 1,-3 1-1,0 1 1,-3 1-1,-1 0 0,-1 0 1,-3 1-1,-1 0 1,-1 0-1,-2 0 1,-2 18-33,-2-45 160,0 0 1,0 1-1,-1-1 1,-1 0-1,0 0 1,0-1-1,-1 1 1,-1-1-1,1 0 1,-2 0-1,1 0 1,-2-1-1,1 1 1,-1-1-1,0-1 1,-1 0-1,0 0 1,0 0-1,-1-1 1,0 0-1,-9 5-160,13-11-17,0 0 0,0-1-1,1 1 1,-1-1 0,0 0 0,0 0 0,0-1-1,0 1 1,0-1 0,0 0 0,0 0-1,1-1 1,-1 0 0,0 0 0,1 0-1,-1 0 1,1 0 0,0-1 0,0 0-1,0 0 1,0 0 0,1 0 0,-1-1-1,1 0 1,0 1 0,0-1 0,0 0-1,0-1 1,1 1 0,-2-3 17,2 4-581,0-1 0,1 0 0,-1 0 0,1 0 0,0 0 0,0 0 0,1 0 0,-1-1 0,1 1 0,-1 0 0,2 0 0,-1 0 0,0-1 0,1 1 0,0-1 581,12-26-5887</inkml:trace>
  <inkml:trace contextRef="#ctx0" brushRef="#br0" timeOffset="1">491 821 7552,'-3'-1'-434,"-1"-7"9044,12-3-5133,6-7-2501,-13 18-1024,5-20 1050,-19 20-938,-28 0 438,41 0-396,0 0 76,-17-6 559,20 2-734,-1-1 0,1 1 1,0 0-1,0 0 0,0 0 0,0 0 1,1 0-1,0 1 0,-1-1 1,1 1-1,1 0 0,-1 0 0,0 1 1,1-1-1,-1 1 0,1 0 0,0 0 1,0 0-1,0 1 0,0 0 0,0 0 1,0 0-1,0 1 0,0-1 0,2 1-7,2-1 8,-1 1 0,0 0-1,0 0 1,0 0 0,0 1-1,0 1 1,0-1 0,0 1-1,0 0 1,0 1 0,-1 0-1,1 0 1,-1 1 0,0 0-1,0 0 1,3 3-8,-8-4 8,0 0 0,0 1 0,0 0 0,0-1 0,-1 1 0,1 0 1,-1 0-1,0 0 0,0 0 0,-1 0 0,1 0 0,-1 0 0,0 0 0,0 0 0,0 0 0,0 0 0,-1 0 0,0 0 0,0 0 1,0 0-1,0 0 0,0 0 0,-1 0 0,0-1 0,0 1 0,0-1 0,0 1 0,0-1 0,-1 0 0,0 0 0,1 0 1,-1 0-1,0 0-8,-116 104-6,89-71-58,30-35 58,0 0-1,0 1 1,0-1 0,0 0 0,0 0 0,0 0-1,0 0 1,0 1 0,0-1 0,1 0 0,-1 0 0,1 0-1,-1 0 1,1 0 0,-1 0 0,1 0 0,-1 0-1,1 0 1,0 0 0,0 0 0,-1 0 0,1 0 0,0 0-1,0-1 1,0 1 0,0 0 0,0-1 0,0 1-1,0-1 1,0 1 0,0-1 0,0 1 0,0-1 0,1 0-1,-1 1 1,0-1 0,1 0 6,14 4 150,1-1 0,0 0 0,0-1 1,0-1-1,0-1 0,0 0 0,0-1 0,0-1 0,0-1 1,11-3-151,43-4 327,-35 5-1444,-28 3 375,0 0 0,0 1 0,0 0 0,0 0 0,-1 1 0,1 0 0,0 0 0,0 1 0,0 0 0,0 1 0,0-1 0,2 2 742,13 11-5658</inkml:trace>
  <inkml:trace contextRef="#ctx0" brushRef="#br0" timeOffset="2">858 763 9728,'-6'-4'5536,"6"3"-4422,1 0-133,65-32 2310,-52 27-3187,1 1 1,-1 0-1,1 1 1,0 1-1,0 0 0,0 1 1,13 0-105,-26 1 4,0 1 0,-1 0 0,1 0 0,0 0 1,-1 0-1,1 0 0,0 0 0,0 0 0,-1 0 1,1 1-1,0-1 0,-1 1 0,1 0 0,-1-1 1,1 1-1,-1 0 0,1 0 0,-1 0 0,1 0 1,-1 0-1,0 0 0,1 0 0,-1 0 0,0 0 0,0 1 1,0-1-1,0 1 0,0-1 0,0 1 0,0-1 1,-1 1-1,1-1 0,-1 1 0,1 0 0,-1-1 1,1 1-1,-1 0 0,0-1 0,0 1 0,0 0 1,0-1-1,0 1-4,-3 9 9,0-1 1,-1-1 0,-1 1 0,1 0-1,-1-1 1,-1 0 0,0 0 0,0-1-1,-1 0 1,0 0 0,0 0-1,-1-1 1,0 0 0,-1 0-10,0 1-24,-79 90-14,82-89 53,5-8 3,0 0-1,-1 0 1,1 0 0,0 1 0,0-1-1,0 0 1,0 0 0,0 1 0,1-1-1,-1 0 1,0 1 0,1-1 0,-1 1 0,1-1-1,-1 1 1,1-1 0,0 1 0,-1-1-1,1 1 1,0-1 0,0 1 0,0 0 0,0-1-1,0 1 1,1-1 0,-1 1 0,0-1-1,1 1 1,-1-1 0,1 1 0,0-1-1,-1 1 1,1-1 0,0 0-18,60 10 1543,-54-11-1475,246 0 2012,-168 0-3772,1 0-3342,-37 0-869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50:04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11562 8248 156 0,'28'-15'57'0,"-16"15"-44"0,10 0-1 16,-10 0-3-16,-1 0 5 15,1 0 5-15,5 0 2 16,0 0-1-16,0 0-10 16,11-5 2-16,6-5 4 0,12-5-2 15,22-5 0-15,24-1-4 16,16 6-1-16,0 5-8 16,-5 5 0-16,-6 0-1 15,-12 0 2-15,-11 0-1 16,-11 0-1-16,-12 5-15 0,-5 0-7 15,-12 5-38-15,-6 0-14 16,1 0-12 0</inkml:trace>
  <inkml:trace contextRef="#ctx0" brushRef="#br0" timeOffset="570.994">14524 8562 140 0,'-34'-20'55'0,"34"20"-43"0,0 0 12 0,6 0 5 15,0 0-15-15,5-5-5 16,0 0 3-16,7 0 2 15,4 0-7-15,13-5 5 0,16 0 1 16,17-1 2-16,23 1 1 16,6 0-6-16,6-5-4 15,5 5-1-15,6 5-1 0,6 0-2 16,-6 0-2 0,-18 10-13-16,-16 0-6 0,-28 0-87 15</inkml:trace>
  <inkml:trace contextRef="#ctx0" brushRef="#br0" timeOffset="2254.399">964 18057 196 0,'34'-10'74'0,"-11"0"-58"0,22 5 7 15,-16 5 1-15,11 0-11 16,17-10 0-16,0 10-7 16,5-10-4-16,-5 10-1 15,17-10-4-15,6 10 2 0,0 0 1 16,0 0 2-16,11 0-3 15,-6 0 0-15,12 10-28 16,11-10-10-16,1 0-54 16</inkml:trace>
  <inkml:trace contextRef="#ctx0" brushRef="#br0" timeOffset="5692.905">19772 5058 288 0,'-11'5'110'0,"16"0"-86"16,-5 0 22-16,0-5 4 0,0 0-16 16,6 10-2-16,0-5-6 15,5 0 1-15,6 1-15 16,0-6 4-16,6 0 2 0,0 0-6 15,5 0 1-15,1 0-4 16,-1-6 2-16,1 6-4 16,-6 0 1-16,0-5-10 15,-6 5 0-15,-6 0 2 16,0-5 2-16,1-5-66 16,-7 0-32-16,1 0-90 15</inkml:trace>
  <inkml:trace contextRef="#ctx0" brushRef="#br0" timeOffset="5946.7">19727 5337 384 0,'-18'0'145'0,"18"0"-112"0,6 5 16 0,-6-5 0 16,0 0-18-16,12 0-4 15,-1 0-2-15,6 0-1 16,6 0-13-16,0 0 7 0,11 0 2 16,0-5-2-16,12 5 0 15,-1 0-8-15,6 0-4 0,1 0-3 16,-12 0-3-16,-12 0-39 16,12 5-16-16,28 0-173 15</inkml:trace>
  <inkml:trace contextRef="#ctx0" brushRef="#br0" timeOffset="7763.981">20826 5058 272 0,'0'-5'104'0,"0"5"-81"0,0-10 14 15,0 10-1-15,0-5-6 16,0 0 2-16,6 0-5 16,5-5 1-16,-11 4-16 15,0 1 13-15,0 0 5 0,0 0 4 16,0 0 5-16,0 0-9 16,0 5-1-16,-11 0-12 15,5 5-3-15,6 5-8 16,-11 0-4-16,-1 6-4 15,1 4 1-15,5 5-1 16,1 1 0-16,-1-1 2 16,0 0 0-16,6 0-3 0,0-4 2 15,0-6 1-15,6 5 2 16,0-5-3-16,5 1 0 16,12-6 1-16,5 0 2 15,6-5-1-15,1-5 2 16,5 0-4-16,-12-5 0 15,1 0 1-15,-1-5 0 16,-17-6-60-16,-11 1-26 16,6 0-122-1</inkml:trace>
  <inkml:trace contextRef="#ctx0" brushRef="#br0" timeOffset="7960.398">20826 4501 492 0,'-40'-20'184'0,"40"20"-143"0,-11-10 6 16,11 10-6-16,0 0-27 15,0 0-5-15,11 0-6 16,-11 0 0-16,0 0-2 16,17 0-3-16,-5 10 1 0,-1 5-70 15,6 5-31-15,12 0-108 16</inkml:trace>
  <inkml:trace contextRef="#ctx0" brushRef="#br0" timeOffset="8891.399">21550 4663 308 0,'0'-35'115'0,"11"24"-89"0,1-14 12 0,-7 15 1 0,1 0 1 16,0 0 3-16,-1 10-4 16,-5-10 1-16,0 10-22 15,-5 10-2-15,-1 20 1 0,-5-5-9 16,-12 21-2-16,6 20-2 16,5 0 0-16,-16 0-2 15,11 4-2-15,-6-9-2 16,6 0 1-16,5-10 1 15,-5-16 0-15,6-5 0 16,11-4 2-16,-17-1-1 16,17-10 2-16,-12-10 2 0,12-10 2 15,12-10-3-15,-6-10-3 16,16-16 0-16,-5-9-1 16,-5-11-3-16,16-10 2 15,-11-5 3-15,6 5 1 16,-6 10-1-16,6 6-2 15,-6-1 1-15,-5 20 1 16,-1 1-3-16,-5 5 0 16,-1 14-1-16,1 1 0 15,0 5 4-15,-6 5 1 16,0 5-1-16,0 0 1 16,0 10 0-16,0 5 3 15,0 1-3-15,5 19 0 0,1 0-1 16,-6 11 1-1,12 10-2-15,-1-11-1 0,-11-14-2 16,17 14-1-16,17 16 2 16,-5-5 2-16,5-6 0 15,-11-14-1-15,-6-11 3 16,11 6 0-16,-11-6-4 16,6-5 1-16,6 5 0 15,-12-4 2-15,6-6-1 16,-18-5-1-16,18 0 1 15,-12 0 1-15,-11 0-1 16,0-5 2-16,0 1 4 16,-22-1 6-16,-7 0-3 15,-16-5 2-15,5 0-5 16,-12 5-2-16,-5 0 2 0,0 0 2 16,6 0-4-16,6 0-1 15,-7 0-4-15,24-5-1 16,-1 0-1-16,12 0 0 15,6 0-11-15,-1 5-7 16,12-5-130-16,23 0-60 16,6-10 14-1</inkml:trace>
  <inkml:trace contextRef="#ctx0" brushRef="#br0" timeOffset="10390.289">22216 4744 272 0,'12'-15'104'0,"-1"5"-81"0,1 0 20 0,-1 10 3 0,-5 0-4 16,-1-11-1-16,1 6-7 15,0-5-4-15,0 10-16 16,-1-10 0-16,1 10 0 0,0-10-3 16,-6 10 1-16,0 0-7 15,0 0-3-15,0 0 1 16,-6 10 2-16,-5 10-2 15,-1 6 0-15,-5 4-1 16,6 6-2-16,-1-1 1 16,-5 11-1-16,-11 19 0 15,5 1 0-15,-6-5 2 16,24-15 1-16,-7-6 1 16,1 26 0-16,11 25-2 0,11 5 1 15,6-5-2-15,6-10-1 16,6-10 1-16,-1-10-1 15,1-15 2-15,-1-6 3 16,-5-14-4-16,-6-16-3 16,-6 0-204-1</inkml:trace>
  <inkml:trace contextRef="#ctx0" brushRef="#br0" timeOffset="11383.364">22849 4997 272 0,'-11'-10'104'0,"11"10"-81"16,-6 0 23-16,6 0 5 0,0-10-5 16,6 10 2-16,-6 0-2 15,0-10 1-15,0 10-26 16,0 0 1-16,0 0 2 0,0 0-9 15,5 0-3-15,7 10-7 16,-1-10-2-16,6 20-3 16,0-10-1-16,6 11 1 15,0 4 0-15,0 0-3 16,-6-4 2-16,-6-6 3 16,0 10 1-16,-5 0-1 15,-12 6 1-15,-5-6 0 16,-6-5 1-16,-6 1-2 0,0-6 1 15,6-5-2-15,-17-5 2 16,-17-5-2-16,5-5-1 16,1 0 1-16,16-5-1 15,1 0 0-15,-1-11 0 16,-5-9 0-16,17 5 0 16,0 4-3-16,5-9 0 15,1-16-1-15,11 6 3 16,0-6 0-16,11 11 1 15,7-11 0-15,4 11 2 16,7-1 1-16,-1 16 1 16,6 0 0-16,12 5 0 0,5 5 0 15,-11-1 0-15,-6 11 2 16,12 0 1-16,-6 0-1 16,5 0-1-16,-10 0-3 15,5 0-2-15,5-10 1 16,-5 10 1-16,-6 0-1 15,-5-10-1-15,-1 5-96 16,12 0-43-16,6 0-69 16</inkml:trace>
  <inkml:trace contextRef="#ctx0" brushRef="#br0" timeOffset="12777.118">23299 5397 260 0,'-6'-5'96'0,"6"5"-75"0,-5-5 28 0,5 5 6 15,0 0-7-15,0 0-1 16,0 0-15-16,0-5-8 15,0 5-13-15,0-5-5 0,5 0 0 16,1 0-1-16,0-5 2 16,5 0-2-16,1 0 0 15,5-6-3-15,0 1-2 16,-6 5 3-16,0 0 0 0,1 5-1 16,-6 0-2-16,-1 0 1 15,-5 5 1-15,0 0-1 16,0 10 2-16,0 5-2 15,-5 5-1-15,-1 6 1 16,-6 4 1-16,1 5-1 16,-6 1-1-16,0 4 1 15,0-4 1-15,0-6 1 16,5-10 1-16,1 1 0 16,0-6 0-16,-7-5-5 15,7 0 1-15,0-10 0 16,5 0 0-16,6-5-3 15,0 0 2-15,6-5-1 0,-1 0 0 16,7 0 2-16,-1 5 2 16,1 0-1-16,10-1-1 15,-5 1 1-15,12 5 1 16,11-5-1-16,-12 5 2 16,-5 0-2-16,11 0 2 15,-11 0-2-15,0-5-1 16,5 0 1-16,-5-5 1 15,0 0-3-15,-6 0 0 16,0 0-48-16,0 0-21 16,0-6-67-16,0 1-25 15,0-5 34 1</inkml:trace>
  <inkml:trace contextRef="#ctx0" brushRef="#br0" timeOffset="13032.442">23743 5185 300 0,'0'-21'112'0,"0"16"-87"0,6 5 24 16,-6 0 4-16,0 0-8 16,0 0 0-16,0 0-10 15,0 10-4-15,0 1-17 16,0 4 2-16,0 0 4 0,0 5-5 16,6 6 0-16,-6 4-9 15,6 10-4-15,-1 6 1 16,1 5 0-16,0-1-1 15,-1-4-2-15,1-6 1 16,-6-14-1-16,0-6-7 16,0-5-3-16,0 0-60 0,0-15-29 15,0-10-95 1</inkml:trace>
  <inkml:trace contextRef="#ctx0" brushRef="#br0" timeOffset="13542.641">24251 5012 232 0,'-6'0'88'0,"6"0"-69"0,0 11 28 0,0-11 8 16,0 0 4-16,0 0 6 15,0 0-9-15,0 10-4 16,0-10-29-16,0 10 6 0,6 0 4 16,5-5-6-16,6 5-1 15,6 0-6-15,5-10-3 16,7 10-5-16,10-10 0 15,6 0-9-15,6 0-4 16,-5 0 0-16,-1-10 2 16,-6 10 0-16,-16 0 2 15,-6 0-4-15,-6 0 0 16,0-10-81-16</inkml:trace>
  <inkml:trace contextRef="#ctx0" brushRef="#br0" timeOffset="15227.392">25310 4810 356 0,'-17'-5'134'0,"17"5"-104"0,0-10 9 15,0 10-1-15,6-5-13 16,0 5-2-16,-1-5-7 15,12-11 0-15,1 1-9 16,-1 5 0-16,5 0 3 0,-4 5-2 16,4 5 3-16,7 5-6 15,-12 5-1-15,0 10 2 16,0 6 3-16,0 9-6 0,-5-5-2 16,-1-4-1-16,-11 4 2 15,-6 6-1-15,-5 4 2 16,-12-15 0-16,-5-4 3 15,10-1-3-15,-21-5 0 16,4 5-3-16,-4-9-1 16,-18-11 3-16,11 0 1 15,0-11 3-15,12-9 1 16,6 5-6-16,16 5-2 16,-5-10 0-16,6-6 0 15,5 6 1-15,6-10 2 16,0 4-1-16,17-9-1 0,12-11 3 15,11 6 2-15,11 4 2 16,6 6 3-16,6 5-5 16,-1 9-3-16,7 1-1 15,-18 5 1-15,-6 5-1 16,-5 5-1-16,-5 0 1 16,-7 0 1-16,-5 0-1 15,-6 5-1-15,6 5-50 16,-1 0-21-16,7 0-143 15</inkml:trace>
  <inkml:trace contextRef="#ctx0" brushRef="#br0" timeOffset="15633.561">25948 5200 224 0,'-5'-31'85'0,"5"31"-66"0,0-25 34 0,0 25 11 15,0-10-9-15,0 10 0 0,0-10-11 16,0 10-3-16,0-10-23 15,0 10 7-15,0 0 3 0,0 10-9 16,0-10-3 0,0 20-5-16,0-5-2 0,0-5-5 15,0 11-1-15,0-11-1 16,0 15-2-16,0 11-2 16,0-6 1-16,0-10 3 15,0 0 3-15,0-4-2 16,0-6-2-16,0 0-7 15,0-10-4-15,5-5-74 16,7-5-33-16,5 0-71 16</inkml:trace>
  <inkml:trace contextRef="#ctx0" brushRef="#br0" timeOffset="16200.314">26080 5235 364 0,'-29'-10'134'0,"29"10"-104"0,-6 0 27 0,6 0 6 16,0 0-32-16,0 0-11 15,0-10-7-15,0 10 1 16,0-10-8-16,0 5 8 0,-5 0 3 16,5 0-3-16,0 5 0 15,0-10-2 1,5-11-6-16,7 6-4 15,-1 5-1-15,12 0 1 16,0 0-1-16,0-5 2 0,-1 15-2 16,-5-11-1-16,6 11-2 15,-6 0 1-15,0 11 1 16,0-6 2-16,-5 15-1 16,-6-10-1-16,-1 0 1 15,-5 5-1-15,-11 6 0 16,-6 4 0-16,-12 5 0 15,1-4 2-15,-6 4 1 16,11-20 1-16,0 5-5 16,0 0 1-16,-11-4 0 15,11-6 0-15,6-5 0 16,0 0 0-16,6-5-3 16,5 0 2-16,0-1-1 0,6 1 0 15,6 0 2-15,5 5 0 16,6 0-3-16,6 5 2 15,6 0 1-15,16 1 0 16,1-1 0-16,-1 0 0 16,1-5 0-16,0 0 2 15,-6 0-1-15,-6-5 2 16,0 0-2-16,-6-1-1 16,-5 1-54-16,0 5-26 15,11-10-132 1</inkml:trace>
  <inkml:trace contextRef="#ctx0" brushRef="#br0" timeOffset="16697.711">26701 4197 280 0,'-23'-30'104'0,"17"15"-81"0,-11-1 23 0,17 16 5 15,0-5-7-15,-6 0 1 16,6 0-12-16,-5 0-3 15,5 5-17-15,0 0 1 0,5 5 2 16,7 5 3-16,-1 5 1 16,-5-4 0-16,5 14 0 15,12 15-7-15,0 6-3 16,5 0-3-16,1 14-2 16,5 16-1-16,-6 21 2 15,1 9-3-15,-6-10 0 16,-6-5 1-16,-11-5 0 15,-12-5-2-15,-6 0 1 16,-10 0-2-16,-1-5 2 16,0 5-2-16,6-35-1 0,6 0 1 15,-7-1 1-15,1-4-10 16,6-16-4-16,5-10-85 16,18-20-35-16,10-5-70 15</inkml:trace>
  <inkml:trace contextRef="#ctx0" brushRef="#br0" timeOffset="17030.798">27567 4850 448 0,'-12'5'167'0,"12"1"-129"0,-5-6 17 0,5 0 1 16,0 0-19-16,0 0-3 16,5 5-14-16,1 0-2 15,0 5-11-15,-1 0 2 0,12 5 4 16,6 0-7-16,6 0-1 15,5 1-3-15,0-6 1 16,12 0-2-16,-12-10-1 16,-6 0-70-16,18-15-30 0,5-16-133 15</inkml:trace>
  <inkml:trace contextRef="#ctx0" brushRef="#br0" timeOffset="17775.844">28535 4693 236 0,'-11'-20'88'0,"5"15"-69"0,0-5 33 15,6 5 8-15,-5 0-6 16,-1-5 0-16,0 0-13 16,1 5-3-16,5-1-21 15,0 1 7-15,0 0 4 0,0 5 0 0,0 0 1 16,-6 0-10-16,0 0-1 15,1 10-11-15,-1 6-2 16,0 9-5-16,0 5-1 16,1 11 1-16,-1 4 0 15,6 1 0-15,0 0 0 16,6-6-3-16,5-4 2 16,1-6 1-16,-1-10 2 15,0 0-1-15,6-9 2 16,6-1-2-16,0-10 2 15,6-10-2-15,-1-11-1 16,1-14-43-16,-1-11-21 16,1-9-149-1,-7 4-67-15,-5 5 143 16</inkml:trace>
  <inkml:trace contextRef="#ctx0" brushRef="#br0" timeOffset="17944.148">28353 4283 468 0,'0'-10'176'0,"6"10"-137"0,5-5-9 15,0 5-14-15,1 0-14 16,-1 0 1-16,1 5-4 16,-1-5-2-16,6 10-199 15,17 10-87-15</inkml:trace>
  <inkml:trace contextRef="#ctx0" brushRef="#br0" timeOffset="18721.365">28889 5099 304 0,'-23'-6'115'0,"23"6"-89"0,-12 6 36 0,7-6 11 0,5 0-24 16,0 0-5-16,0 0-20 15,0 0-5-15,0 0-11 16,0 0 1-16,11 5 4 0,12 0-5 15,5 0-2-15,7-5-1 16,-7 0-1-16,-5 0 0 16,17 0 0-16,11-5-2 15,0 0 1-15,-5-6-2 16,-6-4-1-16,-6-5 3 16,-11 0 0-16,-6 0-1 15,0-21 1-15,-17-20 0 16,0 0 1-16,-6 1 0 0,-17-1 0 15,-5 5-5 1,-1 6 1-16,-10 9 0 16,-1 1 0-16,5 4 0 0,-4 6 2 15,16 4-1-15,-6 6 2 16,12 0 0-16,17 0 1 16,0-1-5-16,29 1-1 15,-1 0 1-15,12 0 2 16,0 4 0-16,6 1-1 15,-7 5 1-15,1 0-1 16,6 5 0-16,-12 5 0 16,-5 10 0-16,-1 0 2 15,-11 5-1-15,-5 6 2 16,-12 4-2-16,0 0 2 16,0-4-4-16,0 19-2 0,-12-5 2 15,1 26 0-15,-6 30 1 16,5-10 2-16,12-5-1 15,-5-5-1-15,5-15 1 16,5 0-1-16,7-11 0 16,10-4 2-16,18-6 1 15,12-4 3-15,10-1-3 16,7-10 0-16,5 0-1 16,-6-4-2-16,0-1 1 15,-5-5-1-15,11-10-168 16,-5-15-73-16,16-36 55 15</inkml:trace>
  <inkml:trace contextRef="#ctx0" brushRef="#br0" timeOffset="20538.547">30347 4491 208 0,'6'-36'77'0,"0"21"-60"0,-1-5 17 0,-5 20 6 16,6-5-3-16,-6-5 2 16,0 0 5-16,0 0 2 15,0 4-24-15,6-4 11 0,-6 5 7 16,0 0 1-16,0 0 0 15,-6 0-14-15,6 5-4 16,0 0-11-16,-6 5-5 16,-5 10-7-16,-1 6 0 15,1 4 0-15,0 15 0 16,-1 16 0-16,7 20 0 16,-1 5 0-16,0 0 0 15,6-5-3-15,6-20 2 0,-6-11 1 16,11 1 0-16,12 5 0 15,-6-6 2-15,12-9-1 16,-7-11-1-16,7-10 1 16,-12-10 1-16,12-10-76 15,10-20-34-15,-10-11-89 16</inkml:trace>
  <inkml:trace contextRef="#ctx0" brushRef="#br0" timeOffset="21145.546">30643 4850 224 0,'-11'-5'85'0,"11"5"-66"0,6-5 14 0,-6 5 2 15,0 0-1-15,0 0 5 16,0 0 13-16,5 5 9 15,1 0-32-15,-6 6 8 0,0-1 2 16,0 0-10-16,0 0-2 16,0 0-12-16,6 0-2 15,-6 0-7-15,11 0-4 16,12 1-1-16,6-6 1 16,-1-5-1-16,6-5-1 15,0-11 1-15,1-4 1 16,-7-5-1-16,1-11 2 15,-7 1 0-15,1-6 1 0,-6 1-2 16,-5 9-2-16,-7 6 1 16,-5-5 1-16,-5-11-3 15,-1 11 0-15,0 10 1 16,-5-1 2-16,-12-4-3 16,0 10 0-16,-5 5 1 15,11 10 0-15,0 0-3 16,-6 15 2-16,-11 15 1 15,-1 11 2-15,7 15-1 16,-1 4 2-16,7 6-2 16,10 0 2-16,7 0 0 15,5-5 3-15,11-6-1 16,12-4 2-16,5 5-2 16,-5-16 2-16,5-10-6 0,1 16-1 15,-12-10 0-15,17 4 2 16,0 6-1-16,-5-11 2 15,-6-5-2-15,-6-9 2 16,11-11-73-16,6 0-31 16,1-10-113-1</inkml:trace>
  <inkml:trace contextRef="#ctx0" brushRef="#br0" timeOffset="21709.427">31190 5012 324 0,'-11'0'123'0,"5"6"-95"0,-5-6 33 16,11 5 11-16,-6-5-16 15,1 0-3-15,5 0-21 0,-6 0-10 16,6 0-13-16,0 0-6 0,6-5 0 16,-6-1-2-16,11 1 2 15,-5 0-2-15,5 0-1 16,6-5 1-16,0 5 1 15,0 0-3-15,-5 5 0 16,-1 0 1-16,-5 0 2 16,-1 5-1-16,-5 5-1 15,-5 5 1-15,-7 1 1 16,1-1-1-16,0 0-1 16,-12 0-2-16,11 5 1 15,7-4 1-15,-7-1 2 16,1 0-3-16,0 0 0 15,11-5 1-15,0 0 0 0,11 6-3 16,0-6 2-16,1-5 1 16,5 0 0-16,11 0 0 15,1-5 0-15,-1 0 2 16,1 0 1-16,-6-5-4 16,-1 0-1-16,-5 0-57 15,1-5-22-15,4-11-121 16</inkml:trace>
  <inkml:trace contextRef="#ctx0" brushRef="#br0" timeOffset="22159.79">31481 4967 380 0,'-51'-10'143'0,"51"10"-112"0,-23-5 10 0,17 0-1 15,6 5-25-15,-5-5 4 16,10 5-12-16,-5-11 13 16,0 6-11-16,0-5 14 15,12 5-14-15,-1-10 9 16,6 10-10-16,12-10 2 16,-1 5-6-16,6-6 5 15,6 11-6-15,-6 0 1 16,1 5-2-16,-7 0-2 15,-5 5 1-15,-6 0 3 16,0 6-2-16,-17 4 1 16,0 5-1-16,-11 5-4 15,5 1 1-15,-17 4 1 16,12 0 0-16,-6-4-3 16,11-1 2-16,-5 5 1 15,11 1 0-15,5-6 4 16,7-5-2-16,5-4 4 15,6-1-4-15,-1-10-1 16,7 5 0-16,-1-10-30 16,1 5 16-16,-1-10-162 15,1 5 96-15,5-20-162 16,6 4 137-16</inkml:trace>
  <inkml:trace contextRef="#ctx0" brushRef="#br0" timeOffset="22433.204">32051 4709 356 0,'-6'-11'134'0,"6"11"-104"0,6-5 9 0,-1 5 25 15,1 5-38-15,6 1 41 16,-1 4-39-16,6 0 22 15,0 5-29-15,12 0-3 16,-1 0-11-16,6-5 0 16,1 6-4-16,4-11-11 15,1 0 5-15,0-10-134 16,-6 0 75-16,6-11-199 16,0 6 147-16,11-5-46 0</inkml:trace>
  <inkml:trace contextRef="#ctx0" brushRef="#br0" timeOffset="23016.255">32621 4764 324 0,'-12'-10'121'0,"24"10"-95"0,-7 0 29 0,-5 0 7 16,0 0-20-16,0 0-6 15,12 5-15-15,-7 0-6 16,7 0-8-16,11 0-1 0,-1 0 4 16,7 1-4-16,-1-6 2 15,1-6-1-15,-1-4 1 16,1-5-4-16,5-10-1 15,-6-11 1-15,1 1 2 16,-6-6-1-16,-6 16 2 0,-6-5-4 16,-5 4-2-16,-6 6 2 15,-6-5 0-15,-11 0-1 16,6 9-2-16,-6 6 3 16,-6 5 2-16,6 0-4 15,-12 5-1-15,-5 5 0 16,0 10 2-16,5 6-1 15,7 9 2-15,-7 16-2 16,12-1 2-16,6-9 2 16,-1 19 2-16,7-4 1 15,5 10 0-15,5 10-4 16,12-6-3-16,0-9 0 16,6-5 1-16,6-6-1 15,-1-4-1-15,6-6 1 0,6-9-1 16,0-6 0-16,0 0 2 15,0-5-1-15,-12 1-1 16,-5-6-59-16,-6 5-27 16,0 0-133-1</inkml:trace>
  <inkml:trace contextRef="#ctx0" brushRef="#br0" timeOffset="23286.408">33156 4881 124 0,'-6'-15'49'0,"6"15"-38"0,0-5-16 15,0 5-9-15,0 0-36 16,12 0-13-16</inkml:trace>
  <inkml:trace contextRef="#ctx0" brushRef="#br0" timeOffset="23526.518">33236 4876 348 0,'0'0'132'0,"0"5"-103"0,-6-5 40 0,6 0 11 16,0 0-22-16,0 0-7 16,0 0-25-16,0 10-9 15,0 0-10-15,0 5-3 0,0 5 2 16,6 11-1-16,5-1 0 16,-11 1 1-16,0-1 3 15,0 0-4-15,0 1-1 16,0-6-2-16,0 0-2 15,0-4 1-15,0-6 1 16,0 0-19-16,0-5-6 16,6-15-133-16,5-5-61 0,1-15 33 31</inkml:trace>
  <inkml:trace contextRef="#ctx0" brushRef="#br0" timeOffset="23800.478">33458 4891 468 0,'0'-5'176'0,"6"0"-137"0,11 0-9 16,-17 10-12-16,11 0-9 16,6 5 2-16,-5 5 8 15,5 10 2-15,-11 1-10 0,-1 4 2 0,-5 6 1 16,0-1-7-16,-5-5-2 15,-7 1-3-15,12-1-2 16,0 1-2-16,0-11 1 16,6 0-41-16,5 0-19 15,6-9-82-15,12-6-33 16,-1-10 15 0</inkml:trace>
  <inkml:trace contextRef="#ctx0" brushRef="#br0" timeOffset="24217.672">33287 3838 256 0,'6'-46'96'0,"5"31"-75"0,6-10 39 16,-11 14 13-16,0 6 2 16,-1-5 2-16,1 5-23 15,6 0-7-15,-7-5-28 16,1 10-5-16,5 10-2 0,1 5 4 16,11 6 4-16,-1 19-6 15,13 11-3-15,4 14-2 16,7 6-1-16,0 5-4 15,5-10-1-15,-6 5 1 0,1 5 2 16,-12 15 1-16,-5 21 1 16,-7 14 0-16,-10-14 2 15,-12-11-3-15,-12-5-2 16,1-10 0-16,-6-5-1 16,-6 0-5-16,0-5 1 15,-5-5-51-15,-1-15-23 16,-10-11-174-1</inkml:trace>
  <inkml:trace contextRef="#ctx0" brushRef="#br0" timeOffset="25524.163">19795 7038 252 0,'-6'-5'96'0,"1"0"-75"0,5-5 30 0,0 10 7 16,0 0-6-16,0-5 1 15,0 5-12-15,-6 0-5 16,6 0-20-16,0 0-6 0,0-5 1 15,0 0-5-15,0 5 2 16,0 0-1-16,6 0 1 16,5 0 0-16,0 0 2 15,6 0 1-15,0 0 3 16,6-5-5 0,6 5-1-1,-1 0-4-15,1-6-3 0,-1 6 0 0,-5 0 1 0,0 0-1 16,-6 0 2-1,-6 0-4-15,1 0 0 0,5 0-48 16,-12 11-144 0,1 4-20-16,-6 5 59 15</inkml:trace>
  <inkml:trace contextRef="#ctx0" brushRef="#br0" timeOffset="26071.294">19818 7261 376 0,'-23'10'140'0,"17"-5"-109"0,6 0 13 0,0-5 1 15,0 10-19-15,0 0-5 16,6-5 3-16,0 1 2 16,-1 4-14-16,-5 0 9 0,17 0 2 15,0 5 0-15,6-5-2 47,6 0-7-47,-1-5-1 0,-5 0-6 0,23-5-2 0,22-5-2 0,-5 0 0 16,-6 0-2-16,-6 0-1 15,-5 0-10-15,-12 0-4 16,-6 0-114-16,-5 0-52 0,-12 0-18 31</inkml:trace>
  <inkml:trace contextRef="#ctx0" brushRef="#br0" timeOffset="27493.691">20917 7023 220 0,'23'-20'85'0,"-11"9"-66"0,-1-4 34 0,-5 10 13 0,5 0-1 0,0 0 3 0,-5 0-15 16,0 0-6-16,0 0-26 16,-1 0-2-16,1 0 2 0,0 0-8 15,-6 0 0-15,0 0-7 16,0 5-4-16,-6 10 1 15,-5 5-2 1,-12 5 2-16,-6 16-4 16,-5 14 0-16,0 16 1 0,0 0 0 15,0 5 2 1,5-15 1-16,6-11-1 0,6-4-2 16,0-11 1-16,6-10 1 15,5-10 1 16,6-10 1-31,0 0 0 0,6-15 0 0,-1-20-2 0,12-6 1 16,1-4-2-16,-1 9-1 16,0 6-2-16,11-11-1 15,12-14 4-15,0 9 1 16,-6 5-3-16,0 6 1 16,-5 5 0-16,-6 4 2 15,-1 1-1-15,-4 5 2 0,-1 5-2 16,-6-1 2-16,0 6 2 15,-5 0 2 17,0 0-1-32,-1 5 1 0,-5 5-2 0,0 0 0 0,0 0-1 15,6 5 0-15,0 5 2 32,0 0 1-32,-1 0-3 0,1 1-1 0,5 4 1 15,1 5 0-15,-1 0-2 16,6 11-2-16,0 4 1 15,6 11-1-15,0 9 0 16,0-9 2-16,-6-6-1 16,6 11-1-16,-1 10 1 0,1-11-1 15,0-9 2-15,-6-6 1 16,-6-9-1-16,1-6 1 31,-6 0-2 0,-1-5 2-31,-5-4 0 16,0-11 1-16,-5 0-5 0,-1 0 1 16,-6 0 2-16,-5-5 1 0,-11 5-1 15,-12-6-2-15,-17 1 1 0,-11-5-1 16,-6 0 0-16,0 0 0 0,5 0 0 0,6 0 0 16,6 0 2-16,12-1 1 15,5 6-4-15,6 0-1 16,11 0-2 15,0 5 3-31,12 0-2 0,-1 0 1 0,12 0-62 0,12-5-27 16,16-5-141-16</inkml:trace>
  <inkml:trace contextRef="#ctx0" brushRef="#br0" timeOffset="29114.253">22017 6947 296 0,'11'-15'110'0,"1"10"-86"0,-1-5 24 0,1 10 5 15,-1-6-2 1,0 1 2 0,1 0-7-16,-1 0-4 0,1 0-23 0,-7 0 6 0,1 5 3 15,0-5-4-15,-6 5 0 32,0 0-7-32,0 0-2 0,0 0-3 0,0 0 0 15,0 0-4-15,0 10 0 16,-6 0-5-16,-5 0-2 15,-6 6 0-15,-12 4 1 16,1 5-1-16,-1 1 2 16,6-6 0-16,-11 15 1 0,-17 16-7 15,11 0-2 17,6-6 2-17,5 1 3-15,6-11 1 16,6 1 2-16,6-6-2 0,5-5 2 15,6 1-4-15,6-1 0 0,11-5 3 0,0-5 1 0,-5 1 1 16,10 4 2-16,12 5-3 31,1-5-2-31,-1 1 0 0,0-6-1 0,-11 0 0 16,5 0 2-16,7 5-1 16,-7 1-1-16,-5-1-26 0,0-5-12 15,-1 0-120 1,7 6-53-16,-12-11 11 15</inkml:trace>
  <inkml:trace contextRef="#ctx0" brushRef="#br0" timeOffset="29917.029">22632 7170 304 0,'-17'-15'115'0,"12"4"-89"0,-1 1 27 0,6 5 7 16,0 0-12-16,0-5-1 15,0 0-3-15,0 0 2 16,0 0-25-16,0-1 1 0,0 1 0 16,0 5-4-1,0 0 0-15,6 0-10 16,-6 5-5-16,0 0-2 0,5 15-1 16,7 6 0-16,-1 4 2 31,0 10-3-31,1 6 0 0,-6 10 1 0,-6-6 2 15,0 1-1-15,-12-11-1 16,-5-4 1-16,-6-6 1 16,-5-5-1-16,-6-10 2 0,-1-10 0 15,7-10 1-15,-1-10-5 16,1-5 1-16,-1-6 0 16,7-4 0-16,-1-1 0 31,6 6 0-16,5-1-3-15,7-4 2 16,5 10 1-16,5-1 0 0,7 6 0 0,11 0 2 0,5 0-1 16,12-1-1-16,6 6 7 15,-1 5 3-15,-16 0-8 16,28 5 0-16,0 0 0 16,-6 0 1 15,-6 5-6-31,-16 5 0 0,-6 0-114 0,-6 15-48 0,-17 16-47 15</inkml:trace>
  <inkml:trace contextRef="#ctx0" brushRef="#br0" timeOffset="30677.59">22986 7590 308 0,'0'-25'115'0,"0"20"-89"0,5-11 23 0,1 11 4 15,0-5-8-15,-1 0-2 0,1-5-2 16,0 0-1-16,0 5-22 16,-6-1 7-16,0 1 3 0,0 0-2 15,0 5-1-15,0 0-9 16,0 5-3-16,-6 5-5 16,0 5 0-16,0 0-7 15,1 6-1-15,-1 4 0 16,0 0 0-1,6 0 0 1,0 1 0-16,6-1-3 0,5-5 2 16,1 0 1-16,5 0 0 0,6-4 0 0,0-6 0 15,5-5 0-15,0-5 2 16,1-6-1-16,-6 1-1 16,0-5 1 15,-6 0-1-31,0 0 0 0,-6-5 2 0,-5-1 1 0,0 6 1 15,-6 0-2-15,0 5-2 16,0 0 1-16,0 10-1 16,-6 5-3-16,6 10 0 15,0 0 2-15,6 10 0 16,-1 1-2-16,7 9 2 0,-1 1 1 16,6-1 0-16,-5 0 0 15,5 1 0-15,-6-1 0 31,0 6 0-15,-5-1 0 0,-6 6 2-16,-6 0-1 0,-5-1 2 0,-6-9 0 15,-6-1 1-15,-5-5-2 0,-12-14-2 0,0-16 12 16,-6-5 4-16,1-26-8 16,5-4-2-16,6 4-6 15,5-9-3-15,12-1-14 31,11 16-6-31,1 0-74 0,16-11-34 0,18-25-89 16</inkml:trace>
  <inkml:trace contextRef="#ctx0" brushRef="#br0" timeOffset="31293.088">23601 6932 320 0,'-28'-21'121'0,"16"6"-95"0,-5 5 42 0,6 5 11 0,11 0-28 15,-12 5-9 1,12-5-1-16,-11 5 0 0,5-5-21 16,6 5-1-16,0 0 2 0,0 0-6 15,0 5 0-15,0 0-5 16,0 5 3 0,6 0-5-16,17 0-4 15,-6 1 0-15,23 4-3 16,-1-5 2-16,18 5-4 15,-5 0 0 17,5 0-1-32,0 1 0 0,-6-6 4 15,-5 0 3-15,-12-5-4 16,-6 0-1-16,-11 0 2 0,0 0 1 0,-5 0-1 0,-12 0 1 16,0 5-2-16,0 0 2 15,0 1 0-15,-12 4 1 16,-5 5-2 15,6 10-2-31,-6 11 1 0,-6 20-1 0,-5 0 0 0,-1-1 2 16,1-4-1-16,5-5-1 15,0-6 1-15,0-4-1 16,6-11-3-16,0-5 2 0,0-4-23 16,6-6-12-16,5-20-232 15,6-5 35 1</inkml:trace>
  <inkml:trace contextRef="#ctx0" brushRef="#br0" timeOffset="32906.624">24416 7058 232 0,'-6'-10'88'0,"6"10"-69"0,6-5 22 0,-6 5 3 16,11 0-2-16,1-5 1 15,5 0 3 1,0 0 1-16,0 0-25 0,6 5 7 0,5 0 2 15,1 0-3-15,-1 0-2 0,1 0-10 16,-1 0-3-16,1 5-7 31,-1 0-4-31,1 0-1 0,-1 0 1 0,1 0-3 16,-1-5 0-16,1 5-37 16,-1 0-14-1,6 0-150-15,0 0-67 16,6 6 138-16</inkml:trace>
  <inkml:trace contextRef="#ctx0" brushRef="#br0" timeOffset="33532.33">25498 7063 332 0,'-17'-30'126'0,"12"20"-98"0,-1-5 17 0,6 10-1 0,0 0-13 15,0-1-1 1,0 1-6-16,0 5-3 0,6 0-11 15,-6 0 9-15,0 0 4 0,0 0 2 16,0 0 0-16,0 11-8 16,-6-1 0-16,-6 5-8 15,1 5-1-15,0 0-6 0,-1 21-2 16,1-1 0-16,5 6 0 16,6 5-3-16,0-6 2 31,0-9 1-16,17-1 2-15,6-10 1 16,6-4 1-16,-1-11-5 16,1-5 1-16,5-5 0 0,-6-10 2 15,6-11-1-15,-5-4 2 0,-6 5-55 16,11-16-24-16,6-4-143 16</inkml:trace>
  <inkml:trace contextRef="#ctx0" brushRef="#br0" timeOffset="33614.602">25430 6587 444 0,'-34'-15'167'0,"34"10"-129"16,6 0 13-16,-6 5-4 0,11-5-32 16,6 0-7-16,6 0-8 15,0 5-2-15,-1 5 2 16,7 5-14-16,-6 5-3 0,-1 0-117 15,-4-4-52-15,-7 9 21 16</inkml:trace>
  <inkml:trace contextRef="#ctx0" brushRef="#br0" timeOffset="34489.75">25886 7342 304 0,'-23'-5'112'0,"17"0"-87"0,1 5 18 0,5 0 2 0,0 0-11 16,0 0-2-16,0 0-5 16,0 0 0-16,0 5-15 15,0-5 6-15,5 5 3 0,7 0 2 16,-1 0 3-16,6-5-8 15,6 0 0-15,5 0-11 16,12-5-2-16,6-5-1 16,0 0 2-16,5-5-5 15,-6-6-1-15,1 1 0 16,-6-5 2 0,-6-6 1-16,-11-4 1 0,-12 4-2 0,-11 1 1 15,-11 0-2-15,-12-1 2 16,-5 1-4-16,-7 0 0 15,-5 4-1-15,1 1 0 16,4 5 2-16,7-1 2 16,-1 1-3-16,7 0 0 15,10 0 1-15,7 9 0 16,-1 1-3-16,12-5 2 16,11-10 1-1,17 5 0-15,11-1 0 16,12 1 0-1,6 5 0-15,5 0 2 0,-5 5-3 16,0 5 0-16,-6 5 3 0,-12 5 1 16,-10 10-4-16,-7 0-1 0,-11 5 3 15,-5 6 1-15,-18 4 0 16,-6-5 1-16,7-5-4 16,-12 11 0 15,0-1 1-16,-12 11 0-15,-5 14 0 0,5 11 0 0,7-5 0 0,16 0 0 0,6-5 2 16,23-11 1-16,-1-9 3 16,13-6 1-16,5-10-1 15,-1-5-1-15,1-4-3 16,0-6 1-16,0-5 0 0,0 0 1 16,-6-11-16-1,0 6-6-15,6 0-126 0,6 0-53 16,-6-5 6-1</inkml:trace>
  <inkml:trace contextRef="#ctx0" brushRef="#br0" timeOffset="36578.814">27441 6765 280 0,'12'-16'104'0,"5"16"-81"0,6-10 31 0,-12 10 11 16,0-5-6-16,6 5 0 16,-5-5-9-16,5 0-2 0,0 0-26 15,-11 0 0-15,5 0 2 0,1 5-7 16,-12 0 1-16,0 0-9 16,0 0-1-16,0 0-4 31,0 10-1-16,-6 5-1-15,-6 0-2 0,1 16 3 0,-17-1 0 0,-1 1-4 16,1-1 1-16,-7 0 0 16,1 1 0-1,6-6 0-15,-1 5 0 0,6 1-3 16,6-6 2-16,0 0 1 16,6-4 0-16,5-1 2 15,6 0 1-15,12-5-1 16,5 1-2-16,0-1 1 0,6 0 1 15,5 10-1 1,-5-10 2-16,-6 1-2 0,6 4-1 16,11 5 1-16,-6 1-1 15,1-1 0 1,-1 0 2 0,1-5-6-1,-1 1-1-15,1-6-93 0,-1 0-39 0,1-10-79 16</inkml:trace>
  <inkml:trace contextRef="#ctx0" brushRef="#br0" timeOffset="37219.687">28171 6992 272 0,'0'-10'104'0,"5"5"-81"0,1 0 40 0,-6 5 12 0,0 0-8 0,0 0 0 15,0-5-21-15,0 0-5 16,0 5-24-16,0 0-6 0,6 0-3 15,5 0-4-15,0 5-3 16,1 0 2-16,-1 0 0 16,1 0-1-16,-1 11-2 0,6 4 1 31,0 5-1-15,-5 5 0-16,-7-4 0 0,1 4 0 0,-12 6 2 15,-5-6 1-15,-12 5 1 16,-11-9-2-16,-12-6-2 0,1-5 1 15,-1-10 1-15,-5-5-1 16,17-5-1-16,5 0 3 16,-5-15 2 15,0-16 0-31,5-4 0 0,12 5-1 0,6 4 0 0,5 1-5 16,12 9-1-16,11-4 3 15,6 5 1-15,11 0 0 16,17 4-2-16,1 6 3 15,10 0 0-15,-10 0 1 0,4 0 0 16,1 10 0 0,-5-5 0-16,-7 0-2 0,-10 0-2 15,-7 0 1-15,-5 0-1 16,0 5-36-16,-6 5-15 16,0 0-126 15,11 10-55-31,1 5 65 0</inkml:trace>
  <inkml:trace contextRef="#ctx0" brushRef="#br0" timeOffset="37955.09">28552 7387 248 0,'-22'-15'93'0,"16"5"-72"0,0-10 27 16,6 15 9-1,0-5-10-15,0 0 0 0,0-1-16 16,6-4-7-16,0 5-13 15,-1 0 8-15,7-5 4 0,-1 5 2 16,6 0 2 0,0-1-9-1,0 1-3-15,6 5-4 0,0 5-2 0,0 5-8 16,0 5 0-16,-1 6-1 16,-10 4 0-16,-1 5 2 0,-11 1 3 15,-6 4-2-15,-5 0-2 31,-6 1 0-31,-6-1-1 0,0-5 0 0,1 1 0 16,-1-6 0-16,11-5 2 16,1-5-1-16,0-5 2 15,-1 0-4-15,6-5 0 16,6-5-1-16,12-5-2 0,5-5 3 16,6 0 0-16,-6 5-2 15,17-11 2-15,17-9-1 16,-17 0 0-16,1 4 2 31,-7 1 0-15,1 5-3-1,-7 5 2-15,-4-1 1 0,-7 6 2 16,-5 5-1-16,-6 5-1 0,0 10-2 0,0 6 1 0,0 4 1 16,0 5 0-16,5 0 0 15,1 1 2-15,5-6 1 16,1 5 1-16,5-4 2 31,11-6 1-31,1-5-3 0,5-5-1 0,6-5-1 0,0 0-2 16,0-5-2-16,0 0 1 15,-1-5-23-15,-16-6-12 16,11 1-94-16,1 0-42 16,-7 0 5-1</inkml:trace>
  <inkml:trace contextRef="#ctx0" brushRef="#br0" timeOffset="38488.321">29173 6633 396 0,'-22'-20'148'0,"10"20"-115"0,1-5 17 0,11 5-1 0,0 0-16 0,0 0-4 0,0 0-15 15,0 0-4-15,0 0-6 16,6 10 4-16,-1 0 4 0,1 0 0 15,0 0 3-15,5 5-2 16,0 1 2-16,7 4-6 16,4 0-3-16,1 0-3 0,11 6-3 31,0 4 1-15,12-5-1-16,5 1 0 0,-11-6 0 15,-6-5 0-15,18 0 0 0,-1 6 0 0,-5-6 2 16,-12 0 1-16,-11 0 1 15,-6 0-2-15,-12 0-2 16,-5 1 1-16,-5 4-1 16,-12 5 0-1,-6 11 2 1,-6 14-3-16,-5 11 0 0,0 15 1 0,0-15 0 16,-1 5 0-16,-4-6 0 15,10-4 0-15,6-10 0 16,1-6-93-16,16-9-39 0,12-11-82 15</inkml:trace>
  <inkml:trace contextRef="#ctx0" brushRef="#br0" timeOffset="75395.155">17111 8395 164 0,'-11'-5'63'0,"11"5"-49"0,0-5 22 0,0 5 10 15,6 0-2-15,-6-5 1 16,0 0-5-16,0 0 0 16,0 0-22-16,0 0 3 0,0 0 0 15,5 0-5-15,-5 0 1 16,0-1-6-16,0 1 1 0,0 0-3 15,0 5 2 1,0 0-2-16,0 0 2 0,0 0-6 16,0 0-1-16,-5 0-2 15,5 0-2-15,0 0 3 16,0 0 2-16,0 0-4 16,0 0-1-16,0 0 0 15,0 0 0-15,0-5 0 16,0 5 0-16,0 0 0 15,0 0 0-15,0 0 0 16,0 0 2-16,0 0-1 16,0 0-1-16,-6 0-2 15,6 0 1-15,-6 0-1 16,6 0 0-16,0 0 2 16,0 0 2-16,0 0-1 15,0 0 2-15,0 0-4 0,0 0 0 16,-6 0 1-16,6 0 2 15,-5-5-1-15,5 5-1 16,0 0 1-16,0 0-1 16,0-5-3-16,0 5 2 15,0 0 1-15,0 0 0 16,0 0 0-16,0 0 2 16,0 0-6-16,0-5 1 15,0 5 5-15,0 0 6 16,0 0 0-16,0-5 3 15,0 0-4-15,0 0 1 16,-6 0-1-16,0 0 1 16,1 0-7-16,-1 0 0 0,0-5-1 15,1-1 0-15,-1 1 2 16,0 5 1-16,-5 0-1 16,-6 5 1-16,0 0-4 15,-6 10 0-15,-6 0 3 16,-5 11 1-16,0 4-4 15,0 0-1-15,5 6-2 16,1-1 3-16,11 0 0 16,5 1 1-16,7-1-3 15,5-4 0-15,11-1 2 16,6 0 0-16,6-5 1 16,5-4 0-16,7-1 8 15,-1-10 5-15,6-5 5 0,-6-5 1 16,-6-5-6-1,1-5 0-15,-6-6-6 0,-6-4 1 16,0-11-3-16,-6-9 0 16,-5-6-1-16,0-4 0 15,-6 4-2-15,0 0-2 16,-6 6 1-16,0 4-1 16,-5 6 0-16,-1 9 0 15,1 1 0-15,0 10 0 16,5 10-3-16,0 5 0 15,0 10-1-15,1 15 3 0,5 6-2 16,0 4 1 0,0 11 2-16,0 4 2 0,5 1-3 15,7 5-2-15,-1-6 2 16,1 1 2-16,-1-5 0 16,0-6 2-16,7-10-2 15,-7-4 2-15,0-6-2 16,1-5-1-16,-1 0 3 15,1-4 0-15,-1-6-6 16,6 0 0-16,0 0-83 16,12-5-36-16,5 0-82 15</inkml:trace>
  <inkml:trace contextRef="#ctx0" brushRef="#br0" timeOffset="76104.203">17710 8015 256 0,'11'-20'96'0,"-5"15"-75"0,5-5 32 16,0 5 11-1,-5 0-5-15,6 0 2 0,-7 0-12 16,1 0-5-16,0 0-25 16,-6 0 2-16,0 5 0 0,0 0-7 31,0 0-3-31,0 0-6 0,0 0-2 0,0 0 1 16,0 0 0-16,0 0-5 15,0 0-1-15,0 5 3 0,-6 0 1 16,-5 5 0-16,-7 0 1 15,-4 5-4-15,-7 10 0 16,-5 6 1-16,-6 9 2 31,0 1-3-15,0-1 0-16,6 6 1 0,6-6 0 0,-1-4 0 0,6-6 0 16,1 1 0-16,10-6 0 15,6-5 0 1,6-5 0-16,12 1 0 0,5-1 2 15,11 0 3-15,1-5 2 16,-1 5-1-16,7 0 1 16,-1 1-4-16,0-1-2 0,0 0 0 15,-5 5-1-15,-1-4 0 16,6 4 2-16,-5 0-3 16,-1 0 0-16,1 1-37 31,-1-1-14-16,1 0-51-15,-6 0-22 16,-12 6-51-16</inkml:trace>
  <inkml:trace contextRef="#ctx0" brushRef="#br0" timeOffset="76844.231">18211 8274 204 0,'-6'-26'77'0,"1"21"-60"0,5-5 35 0,0 5 13 0,-6 0 0 15,0 0 3-15,0 0-13 16,1 0-4-16,-1 0-29 15,0 0 3-15,1 5-1 0,5 0-10 16,0 0-3-16,0 0-7 16,5 10-1-16,7 10-3 15,5 5-1-15,0 1 1 16,0 4 0-16,0 0 0 16,0 1 2-16,-5-1-3 15,-1 1 0-15,-5-6 3 16,-6 0 1-16,-6-4 1 15,-11-6 2-15,-6 0-3 0,-5-5 0 63,-7-10 1-63,1-5 0 0,0-5-2 0,0 0-2 0,5-5 1 0,1-6-1 0,5-4 0 16,6 0 0-16,6-1 0 0,5 1 2 15,0 5-3-15,6-1-2 16,6 1 2-16,11 5 2 15,0 0 0-15,6 5 2 16,11-5 0-16,12-1 1 16,5 1 0-16,0 0 2 0,1 5-3 15,-7 0-2-15,-5 0-3 16,-6 5 1-16,-11-1-32 16,-12 6-13-1,-11 11-114-15,-5 4-49 16,-1 0 54-16</inkml:trace>
  <inkml:trace contextRef="#ctx0" brushRef="#br0" timeOffset="77555.814">18513 8572 280 0,'-6'-25'107'0,"6"20"-83"0,-5-10 30 0,5 15 11 16,0-5-15-16,0 0-4 15,0 0-13-15,5 0-4 16,-5 0-16-16,0-1 1 0,0 1 2 15,0 5-2 1,0 0 0-16,-5 5-6 0,-1 6 0 16,0-1-7-16,0 5-1 15,1-5-2-15,5 5-2 32,5 6 0-32,7-1 0 0,5-5 3 0,0 0 2 0,6-5 0 15,0-5 2-15,-6 0 0 16,11-5 1-16,6 0 0 15,-5-5 0-15,-1-5 2 16,-5 0 1-16,0-5-3 16,-6 0-1-16,-6 0-1 15,1 4 1-15,-7 6-4 16,1 0 0-16,-6 5-1 16,0 0-2-16,0 0 3 15,-6 10 2 1,1 11-2-16,-1-1 0 0,0 0 1 15,6 5 0-15,-5 6-3 0,5-1 2 16,0 6 1-16,5 4 0 16,-5 1 0-16,0 4 2 15,0 1-1-15,0 4-1 16,-5-4 1-16,-1-16 1 31,0-4 1-31,-5 4 1 0,-18 6-2 0,-10-6-2 16,-13-10 9-16,-5-15 4 15,-5-5-2-15,5-15-1 16,11-10-9-16,6-11 0 16,12-9-12-16,16-1-5 0,12 1-36 15,12-1-14-15,10 11-70 16,7 9-27-16,5 11 8 16</inkml:trace>
  <inkml:trace contextRef="#ctx0" brushRef="#br0" timeOffset="78246.323">19020 7985 296 0,'-23'-20'112'0,"23"15"-87"0,-11-5 29 0,5 5 5 16,0-1-7-16,1 1 1 15,5 5-9-15,0 0-3 16,-6 0-23-16,0 0 3 0,1 0 2 15,-7 0-10-15,-5 0-2 16,6 0-7-16,5 5-1 16,0 1-1-16,6-6-2 15,0 0 1-15,12 10-1 16,5 0 0-16,17 5 0 0,0 0-3 16,12 5 0-16,5 6 2 15,0 4 2-15,1 11 2 16,-18-16 1-16,-6-5-5 15,1 6 1 1,-6-6 0-16,-1 0 2 0,-5-5-1 16,-5 0 2-16,-1 6 0 15,-5-6 1-15,-6-5-2 16,-6 5-2-16,-5 5-2 16,-1 1 1-16,1-6 1 15,-17 10 2-15,5-5-1 16,-11 16-1-16,-12 9-2 15,0-4 1-15,12-6 1 16,0 1 2-16,11-6-39 0,6 1-14 16,6-1-87-16,11 0-36 15,11-4 4 17</inkml:trace>
  <inkml:trace contextRef="#ctx0" brushRef="#br0" timeOffset="78834.495">17419 9059 332 0,'-40'-5'126'0,"23"10"-98"0,-6 0 14 0,17 0 2 16,-5 0-18-16,0 0-3 16,5 0-7-16,-5 5 0 15,5 5-9-15,6-10-2 0,0 5 1 16,11 1 6-16,6-1 4 15,12 5 7-15,11-5 3 16,22 0-2-16,7 0-1 16,11 0-8-16,5 1-2 15,1-6-3-15,5 0-1 16,11-5-8-16,12 0 0 0,0-5-1 16,-11 0 0-1,-12 5 0-15,-11-11 0 0,-12 6 2 16,-11 0 1 15,-11 10-4-31,-12-5 1 0,-6 0-7 0,-11 0-3 0,-5 0-69 16,-12 0-30-16,0-5-97 15</inkml:trace>
  <inkml:trace contextRef="#ctx0" brushRef="#br0" timeOffset="80236.044">17670 9849 264 0,'-6'-5'99'0,"12"5"-77"0,-1 5 20 16,-5-5 6-16,0 0-15 15,12 5-1-15,-1 5 3 16,1 0 2-16,-1-5-19 16,-5 0 5-16,5 0 4 0,0 0-4 15,-5 0 1-15,0-5-2 16,0-5-2-16,-1-5-4 31,-5-5 0-31,0-5-9 0,-5-6-2 0,-1 1-3 16,-11 0-2-16,-6-6 1 0,0 6 1 15,-5 5-1-15,-12 4 2 16,0 1-4 0,0 10 0-16,0 5 1 0,0 10 0 15,6 11-3-15,0 4 0 16,11-5 2-16,6 21 0 15,-6 25-2-15,12-6 0 16,11-9-1-16,5 0 3 31,13-6 0-31,4-4 1 0,7-11 0 0,11-5 2 16,5-4-3-16,1-11 0 16,-1-5 1-16,1-10 2 15,-6-5 1-15,-6-16 3 16,0-9-3-16,1-16 0 0,-7-10 1 15,-5-9 0-15,-6-1-2 16,-6 0 1-16,-5 10-2 16,0 5-1-16,-6 11 1 15,-6 4-1-15,0 11 0 16,1 4 0-16,-1 6-3 31,0 5 2-31,0 5-1 0,1 5 0 16,-1 5 2-16,6 5 0 0,-6 0 0 15,6 5 0 1,0 0 0-16,0 10 0 0,-5 21 0 16,5 10 2-16,0 9-1 0,5 6-1 31,1 5-2-31,5-5 1 0,7-5-1 0,-1-11 0 16,0-9 2-16,6-1 2 15,-1-9-1-15,1-6-1 16,6-10 1-16,-1-5-1 15,1-10 0-15,5 0 2 16,0-5 1-16,0-10 3 16,0-5-3-16,1-16 0 15,4-9-1 1,-4-6 1 0,-1-10 0-1,-6 1 1-15,1-6-5 0,-6 10 1 16,-6 11 0-16,-6 4 2 0,0 6-1 15,-5 4 2-15,-6 6-2 0,-6 0 2 0,1 9-4 16,-1 1 0-16,-5 5-1 16,5 0 0 15,-5 5 0-31,5 5 0 0,0 5 2 0,0 5 2 0,1 5-1 16,-1 6 2-16,0 9-4 15,1 5 0-15,5 11 1 16,0 0 0-16,0-11 0 15,5 21 0-15,7 15-3 16,-1-11 2-16,1-9 1 16,5-5 2-16,0-6-3 15,6-10 0-15,5-4 3 0,1-6 1 16,-1-5-1 0,0-5-2 15,1 0 1-31,-6-4-1 15,0-6-3-15,-6 0 2 0,0-6-37 0,-6 1-14 16,-5-5-62-16,-6-5-25 0,-12-10-39 16</inkml:trace>
  <inkml:trace contextRef="#ctx0" brushRef="#br0" timeOffset="80473.235">18154 9666 368 0,'-11'-20'137'0,"16"10"-106"0,7-5 32 16,-1 10 8-16,6 0-21 15,6-6-6-15,5 6-12 16,7 0-4-16,10 0-15 16,12 5 1-16,0 0 2 0,0 5-4 15,0 0-2-15,0 0-5 16,0 0-4-16,-6 1 0 15,-5-6 1-15,-6-6 1 16,0 6 1 15,-6-5-38-31,-6 0-16 0,1 0-92 0,5 0-38 0,-11 5-6 16</inkml:trace>
  <inkml:trace contextRef="#ctx0" brushRef="#br0" timeOffset="82301.338">20228 9246 260 0,'-34'0'99'0,"22"5"-77"0,-10 0 31 0,16-5 11 16,0 0-10-16,0 0-1 16,6 5-15-16,0-5-6 15,0 0-18-15,12 5 4 0,-1 0 3 0,6 0 2 16,6 0 3-16,6 6-8 16,-1-1 0-16,6-5-7 15,0 5-1-15,1 0-6 16,-1 0-1-16,0-5-1 15,6 0-2-15,-12 0 1 16,1-5 1-16,-6 0-8 16,0 0-1-16,-6-5-36 15,-6 5-16-15,-17 5-50 16,-22 5-18-16,-18 11-43 16</inkml:trace>
  <inkml:trace contextRef="#ctx0" brushRef="#br0" timeOffset="82573.708">20342 9499 364 0,'0'-5'134'0,"0"0"-104"0,0 0 29 0,0 5 8 16,0 0-28-16,0 0-7 15,0 0-17-15,0 0-5 16,0 0-6-16,11 10 2 0,6 0 3 15,6 0 1-15,6-5 2 16,11 0 0-16,-6 1 2 16,6-6-3-16,0 5 1 15,-1-5-7-15,1 0-1 16,6 0-4-16,-6 0-1 0,-6 0-74 16,0 5-32-16,-5-5-105 15</inkml:trace>
  <inkml:trace contextRef="#ctx0" brushRef="#br0" timeOffset="84072.752">21447 9423 288 0,'-5'-10'107'0,"5"10"-83"0,0 5 21 0,0-5 5 16,0 0-5-16,5 0 0 15,-5 0-7-15,17 0-3 16,-5 5-20-16,-1-5 2 0,6 0 1 16,6 0 1-16,-6 5 1 15,23-5-7-15,0 0-3 16,5 0-3-16,18 0-2 15,-6 0-6-15,0 0 1 16,-6 0 2-16,-16 0 1 16,4 0-1-16,-10 0 1 15,-6 0-2-15,-12 0-1 16,-5 0-39-16,-6 0-19 16,-6 0-72-16,-5 5-31 15,-1 0 2 1</inkml:trace>
  <inkml:trace contextRef="#ctx0" brushRef="#br0" timeOffset="85098.125">22701 9317 332 0,'-12'-25'126'0,"12"14"-98"0,0 1 21 0,0 10 4 16,0-5-16-16,0 0-1 15,0 0-10-15,0 5-2 16,0 0-13-16,0 0 4 0,0 0 3 16,0 10-8-16,-5 0-3 15,-7 6-4-15,-5 9-3 16,-6 5 3-16,1 6 0 16,-1 4-4-16,0 6 1 15,-5-1 0-15,5 6 2 16,6-5-1-16,0-6-1 0,-6-10 1 15,17-9-1-15,-5-6 2 16,-1-10 1-16,12-10-1 16,0-5-2-16,0-10 1 15,0-1-1-15,17-9-7 16,-5-1-3-16,16-4-10 16,1 0-2-16,-1-1 4 15,6 1 6-15,-5-1 7 16,-1-4 3-16,-5-1 2 15,-6 6 0-15,0-1 2 16,-5 1 3-16,-7 5 2 16,1-1 3-16,0 6 4 15,-6 5 1-15,0 4-2 0,0 1 0 16,0 5-1 0,0 5 0-16,0 5-4 0,0 0-3 15,0 0 0-15,6 10-1 16,-1 10 0-16,1 6 0 15,5-1 0-15,6 5 0 16,1 1-2-16,4-1-2 16,7 1-2-16,-1-1-1 15,6 0 4-15,-5 1 1 16,-1 4 0-16,1-4-2 16,-1 4 1-16,1-5-1 15,-6 1 0-15,-6-6 2 16,0 0-1-16,0-4 2 0,-11-6-4 15,11 0 0-15,-6 0 1 16,-11-5 2-16,12 0-1 16,-7-4 2-16,-5-6-2 15,0 0-1-15,0 0 3 16,0 0 0-16,0 0-1 16,-5 0-2-16,-7 0 1 15,6 0 1-15,-16 0-1 16,5-6 2-16,-18 1 0 15,-10 0 3-15,-12-5 1 16,-23 5 3-16,12 0-3 16,-6 0-2-16,5 0 0 15,7 5 1-15,5 0-3 0,11 0-2 16,6 5-3-16,12 0-1 16,5 0-12-16,6 0-5 15,17 5-77-15,23 0-36 16,5 1-82-1</inkml:trace>
  <inkml:trace contextRef="#ctx0" brushRef="#br0" timeOffset="87150.241">23994 9008 296 0,'6'-25'110'0,"5"14"-86"0,-5-9 16 0,0 15 0 15,-1 0-7-15,7-5 3 16,-7 5-3-16,7 0 2 15,-6 0-19-15,-1 0 6 0,1 0 2 16,-6 5-1-16,0 0-2 16,0 0-5-16,0 0-2 0,-6 10-4 15,1 5-1-15,-7 5-5 16,-5 11-3-16,-6-1-3 16,-5 11 1-16,-6-1 3 15,-1 6 1-15,1-6-1 16,0 1-2-16,0-6 1 15,0 1-1-15,5-6 0 16,6-5 0-16,1-5 0 16,4-4 0-16,7-1 0 15,5-10 2-15,1 0 1 16,5-5 3-16,0 0 1 16,5 0 1-16,1 0 0 15,-6 0 0-15,6 0-4 16,-1 0-3-16,7 0 0 0,-1 5 1 15,1 5-3-15,-1 0 0 16,12 0-1-16,0 1-2 16,-6-1 5-16,17 10 1 15,17 10-3-15,-5 6-1 16,-1-1 1-16,-5 1 0 16,0-6 1-16,-6-5 2 15,-5-4 1-15,-1-6 1 16,-5-5-2-16,-6-5-2 15,0-5 3-15,-5 0 0 16,-1-5-34-16,0-5-17 16,1 5-112-16,-1 0-50 0,6 5 37 15</inkml:trace>
  <inkml:trace contextRef="#ctx0" brushRef="#br0" timeOffset="87887.941">24752 9256 304 0,'-17'-10'115'0,"17"10"-89"0,-6-5 30 0,6 5 9 16,0 0-17-16,0 0-5 15,0 0-17-15,0 0-3 16,0 0-14-16,12 5-3 0,-1 0 0 0,-5 0-3 16,11 5 0-1,6 5-1-15,-1 6-2 0,1-1 1 16,0 5 1-16,-6 1-1 16,-6-6-1-16,1-5 3 15,-7 5 0-15,1 6-1 16,-6-6-2-16,-6 0 3 15,-5-5 2-15,-12 0 0 16,1-9 0-16,4-1 3 16,-16-5 3-16,-23-5-2 15,-5-6 2-15,5 1-6 16,0 0-1-16,11-5 0 16,6 0 0-16,6-5-2 15,5-1 1-15,7 1-2 16,10 0-1-16,7-1-2 0,10 1 1 15,12-5 1-15,6 10 0 16,0 0 4-16,23-6 2 16,16-4 0-16,-16 10 1 15,-6 0-4-15,11-1 0 16,-11 6-1-16,5 0 1 16,-5 5-2-16,0 0-1 15,6 0 3-15,-6 0 0 16,0 0-4-16,-12 0-1 15,1 0-54-15,-1 5-23 16,1 0-94-16,-1 0-40 16,0 0 63-1</inkml:trace>
  <inkml:trace contextRef="#ctx0" brushRef="#br0" timeOffset="88742.893">25225 9484 296 0,'-29'-5'112'0,"24"5"-87"0,-7 0 29 0,12 0 7 16,0 0-19-16,0 0-6 0,0 0-15 16,12 0-6-1,10 0-8-15,1 0 2 0,6 0 1 16,5-5-1-16,0 5 2 0,0-5-4 16,1 5-2-16,-1 0-2 15,-6 0-3-15,1 5 1 16,-7 0-1-16,-4 0 0 15,-7 0 2-15,-11 5-1 16,-6 0-1-16,-11 5 3 16,-6 1 0-16,-5 4-1 15,-1 0-2-15,1 0 3 16,-1-4 0-16,1-1-6 16,5-5 0-16,6 0 1 15,6-5 1-15,5 0 1 16,12-10 2-16,11-5-3 15,6-5 0-15,11 0 1 0,6-1 0 16,-1-4 0-16,1 0 0 16,0 0 0-16,-6-1 2 15,-5 1-1-15,-1 5 2 16,-10 5-2-16,-1 0 2 16,-6 5-4-16,-11 5-4 15,-6 10 2 1,-5 0 2-16,0 5 1 15,5 0 0-15,0 6 0 16,0-1 0-16,6 0 0 16,6 0 6-16,6 1 4 15,5-6 6-15,5 0 2 16,1-5-3-16,6-5 1 16,-1-5-7-16,1-5-1 15,-1 0-4-15,1-5-1 0,-7 0-6 16,1 5 0-16,0 0-56 15,0 0-26-15,0 5-126 16</inkml:trace>
  <inkml:trace contextRef="#ctx0" brushRef="#br0" timeOffset="90078.258">25931 8932 316 0,'-11'-20'118'0,"0"10"-92"0,11-1 17 0,0 6 1 16,0 0-11-16,0 0-2 15,0-5 0-15,0 0 3 16,0 0-19-16,0 0 12 0,-6 0 5 15,6 5-3-15,-11 0 0 16,11-1-7-16,-12 1-4 16,12 0-8-16,0 5-4 15,0 0-6-15,0 0 0 16,12 10-2-16,-12 1-2 16,11-1 3-16,6 15 2 15,11 10-2-15,12 6 0 16,6 5 1-16,5-1 2 0,-5 1-1 15,-1-6 2-15,1-4-4 16,-6-1 0-16,0-4 1 16,-6-6 2-16,-6 0-1 15,1-5-1-15,-6-4 1 16,5-1-1-16,-16-5 0 16,5 0 2-16,-6 0-1 15,-5 0-1-15,-6 0 1 16,0 6 1-16,-6-1-1 15,-5 0-1-15,-18 5 1 16,-11 6 1-16,0 4-3 16,-5 5 0-16,-6 11 1 15,-1 5 2-15,7-1-6 0,-1 1 1 16,6-11-43-16,12-4-17 16,22-16-351-1,17-5 220 1</inkml:trace>
  <inkml:trace contextRef="#ctx0" brushRef="#br0" timeOffset="92044.691">17578 12593 200 0,'6'5'74'0,"0"-5"-58"0,5 5 27 0,-11-5 7 0,0 0 1 16,0 0 4-16,0 0-10 15,0 0-3-15,0 5-24 16,0-5 1-16,6 0 1 0,5-5-5 16,1-5 0-16,-1 0-5 15,6-5-1-15,-5-10 1 16,-7 4 4-16,1-14-2 15,-6-6 1-15,-6 6-5 16,1 0 0-16,-18-1-5 16,6 6-2-16,-12-1 2 15,1 6 0-15,-6 5-1 16,-1 5-2-16,-4 4-2 16,-13 11 1-16,18 11 1 0,-6 9 0 15,12 10 0-15,-12 11 0 16,11 14-3-16,7 1 0 15,10 0-1-15,6-1 0 16,6 1 3-16,6 0 0 16,6-11 1-16,5-4 0 15,5-6 0-15,7-4 0 16,5-11-3-16,0-5 2 16,0-5 12-16,6-5 5 15,0-10 0-15,0-5 1 16,-6-10-3-16,0-5-1 15,1-16-5-15,-1-15 0 0,-6-19-5 16,1-12-2-16,-6-4 0 16,-6 10-1-16,-6 15 0 15,1 16 2-15,-12 9-1 16,0-4-1-16,-12-11 1 16,1 5 1-16,5 11-3 15,-5 4 0-15,-6 6 1 16,5 5 0-16,12 4-3 15,-11 11 2-15,11 10-1 16,11 10-2-16,-11 6 0 16,0 4 3-16,0 10 0 15,0 6 3-15,6 14-3 16,0 21 0-16,-1 10 1 16,7 10 0-16,5-10-3 15,6 0 2-15,5-10 1 0,0-10 2 16,-5-10-1-16,6-6-1 15,-1-9 1-15,1-6-1 16,-6-10 0-16,-1 1 2 16,-5-11-6-16,1-5-1 15,-1-10-84-15,11-10-38 16,1-11-74 0</inkml:trace>
  <inkml:trace contextRef="#ctx0" brushRef="#br0" timeOffset="92901.495">18536 12051 288 0,'17'-25'110'0,"-6"25"-86"0,6-10 40 0,-5 10 11 0,5-5-15 15,-6 0-5-15,-5-5-14 16,5 5-6-16,1-5-19 16,-7 4-3-16,1 1-2 0,0 0-4 15,5 0-2-15,-11 0 0 16,12 0 1-16,-12 5-5 15,0 0-1-15,0 10 6 32,-12 5-3-32,-5 1-1 0,-11 4-1 15,-7 5 1-15,-5 11 1 16,-5 9 1-16,-1 11-5 16,6 5 1-16,6-6-2 15,6-4 0-15,11-5 2 16,-6-6 2-16,17 1-3 0,-5-11 0 15,11-5 1-15,11-4 2 16,-5 4-1-16,5-10-1 16,12 5 1-16,6 1 1 15,-1-1-3-15,1 0 0 16,10 5 1-16,1 1 0 16,6-1 0-16,-6 0 2 15,0 1-3-15,0-1-2 16,-1-5 4-16,-4 1 1 15,-7-1-7-15,-5-5-2 16,-6-5-45-16,6-5-18 16,-6 0-87-16,0 5-40 0,6 1 49 15</inkml:trace>
  <inkml:trace contextRef="#ctx0" brushRef="#br0" timeOffset="93590.989">19197 12315 288 0,'0'-15'110'0,"0"9"-86"0,0-4 33 0,0 10 11 16,0-5-12-16,0 0-2 16,0 0-14-16,0 0-5 15,0 0-19-15,0 0-6 0,0 5 1 16,0 0-7-16,11 10 0 15,0 5-4-15,7 11-3 16,-1 9 2-16,5 6 0 16,1 4 1-16,6 1 2 0,-18 4 1 15,6-14 1-15,-5-1-2 16,-7-4-2-16,-5-6 1 16,-5-5 1-16,-13-5 1 15,-4 1 1-15,-7-11 0 16,-22-5 0-16,5-5-2 15,-11-6 1-15,17-4-4 16,-11-10 0-16,11-5-1 16,6-6 0-16,11 11 2 15,6-11 0-15,-11 6 0 16,16 5 2-16,7-11-6 16,5 11 1-16,5-5 1 15,7-1 3-15,16 1 4 16,1-1 4-16,11 1 0 0,17 5 2 15,-6 4-2-15,17 6 0 16,-5 5-5-16,-6 0-3 16,-6 5 0-16,-5 5-1 15,-1 0 0-15,-5 5 0 16,0 5 0-16,-6 0 0 16,0 0-31-16,1 6-12 15,-1-1-75-15,-6 5-31 16,1 5-31-1</inkml:trace>
  <inkml:trace contextRef="#ctx0" brushRef="#br0" timeOffset="94237.138">19709 12669 312 0,'-5'0'118'0,"5"-10"-92"0,0 10 26 0,0 0 5 16,0 0-14-16,0 0-2 15,0 0-12-15,0 0-6 16,0 0-13-16,11 0-2 0,1 0-1 16,-1 0-1-16,6 0-1 15,0 10-3-15,6-10 1 16,5 0 0-16,1 5 3 15,-1 0-5-15,1 0-3 16,-6 6 1-16,5-1 2 16,-22 0 2-16,0 5 1 15,-12 0-2-15,0 0 1 16,-17 6-2-16,6-1 2 0,-11 0 0 16,-1 5 1-16,6 1-7 15,6-11-2-15,-5 5 2 16,16 0 3-16,-11 1-4 15,11 4 1-15,6-10 1 16,6 0 3-16,11 1 0 16,-6-6-1-16,18 0 5 15,-12-5 4-15,11-5-3 16,1-5-1-16,-1 0 0 16,1 0-1-16,-1-5-2 15,-5 0-2-15,0-6-28 16,-6 6-11-16,-6 0-45 15,-11 10-19-15,-5 0-71 16</inkml:trace>
  <inkml:trace contextRef="#ctx0" brushRef="#br0" timeOffset="94509.237">19613 12933 452 0,'-12'-6'170'0,"1"12"-132"0,11-6 22 0,0 0 3 16,0 0-29-16,11 0-9 16,1 0-11-16,5 0-4 0,11 0-6 15,-5 0-5-15,11-6 0 16,17 1 1-16,6 0 2 0,12-5-3 16,11 5 0-16,5 0 1 15,-28 0 0-15,-11 0-20 16,5-5-7-16,6 5-21 15,-23-5-10-15,-6-6-44 16,-10 6-20-16,-7 5-45 16</inkml:trace>
  <inkml:trace contextRef="#ctx0" brushRef="#br0" timeOffset="95453.554">20370 11925 236 0,'-22'-26'88'0,"16"11"-69"0,-6-5 15 0,12 10 3 15,-5 0 3-15,-1 0 5 16,0-6 2-16,1 6 3 16,-1 0-27-16,0 0 7 0,6 0 1 15,0 0-3-15,0 5-2 16,0 5-14-16,12 0-8 16,-1 5-2-16,12 5 0 15,5 5-1-15,7 0-1 0,10 6-2 16,-5-1 1-16,6 0 1 15,-1 0 0-15,6 1 0 16,1-1 2-16,-7 0-1 16,-5-5-1-16,-6 1 1 15,-5-1 1-15,-6 0-1 16,-6-5-1-16,-6 0 3 16,-5 0 0-16,-6 0 1 15,0 1 0-15,-6 4 0 16,-5 5 0-16,-6 5-5 15,-6 16 1-15,-6 15 0 16,1 19 0-16,-6 7 2 16,0 9 1-16,-1-10-1 0,1-5-2 15,6-11 1-15,-1-9-1 16,1-15-25-16,16-1-10 16,-5-4-66-16,6-6-27 15,-1 0-44 1</inkml:trace>
  <inkml:trace contextRef="#ctx0" brushRef="#br0" timeOffset="96097.861">18029 13409 220 0,'-29'-11'85'0,"18"6"-66"0,-6 0 23 0,11 5 8 15,0 0-6-15,6 0 1 16,-11 0-10-16,11 5-4 16,0-5-17-16,11 5 7 0,-5 1 5 15,17 4-1-15,-6 5 0 16,11 5-5-16,24 0 0 16,5 1-2-16,28-1 0 15,18 5-7-15,5-5-4 16,6 1-4-16,5-6 0 0,7-5-2 15,16 0 2-15,-16-5-2 16,-7-5 2-16,-5 0-4 16,-17 0 0-16,-23-5 3 15,-5 0 1-15,-7 5-1 16,-16-5 1-16,-6 5-7 16,0-5 1-16,-23 5-45 15,5 0-21-15,7 5-70 16,-18 10-31-16,6 11 25 15</inkml:trace>
  <inkml:trace contextRef="#ctx0" brushRef="#br0" timeOffset="97285.969">18547 14199 340 0,'11'5'129'0,"1"5"-100"0,-6 0 22 16,-6-10 5-16,0 0-21 16,0 0-7-16,0 0-9 15,11 5-2-15,-5-5-9 16,-1 0-5-16,1 0-2 0,5 0 1 15,-5-10 1-15,0-16 3 16,-6 6 3-16,0-5 0 16,-12 5 2-16,-5-11-6 15,-5 1-1-15,-7 10-2 16,-11-1-2-16,0 6 1 16,0 5 1-16,-5 10-3 0,5 10 0 15,0 5-1-15,6 21 0 16,0 9 0-16,5 11 0 15,6 10 0-15,6-10-2 16,6-1 0-16,11-4 3 16,6-5-5-16,5-1 2 15,12-9 2-15,5-6 1 16,12-10 3-16,6-5 1 16,5-10-1-16,0-5 1 15,1-10 0-15,-1-10 1 16,0-10 0-16,-5-11 0 0,-6-15 0 15,-6-14 2-15,-6-11-3 16,-5-6-2-16,-11 6 0 16,-1 6 1-16,-11 9-1 15,-6 10 2-15,1 10-2 16,-1 11-1-16,-6 10 1 16,1 4-1-16,0 6-3 15,-6 10 0-15,-1 5 2 16,7 10 0-16,0 10 1 15,-1 11 0-15,7 20 0 16,-1 14 0-16,6 11 0 16,6-5 0-16,5 5 0 15,0-10 0-15,6-10-3 16,6-6 2-16,6-9-1 16,-1-11 0-16,6-4 4 0,1-11 1 15,-1-10-1-15,6-10-2 16,5-5 3-16,1-6 0 15,-1-9-1-15,-5-10-2 16,0-6 1-16,-6-9 1 16,-5-1-1-16,-6-10 2 15,-12 5-2-15,-5 6-1 16,-6 9 1-16,0 6-1 16,-6-1 0-16,0 16 0 15,-5 5 0-15,0 5 0 16,5 10-3-16,-11 0 0 15,5 25 2-15,1 5 0 0,0 6-2 16,5 20 2-16,0 4-1 16,0 1 0-16,6 0 2 15,6-10 0-15,0-1 0 16,5-4 0-16,6-11 0 16,0-4 0-16,6-6 0 15,0-5 0-15,6-5 2 16,-1-4 1-16,6-6-1 15,0-5-2-15,-5-5 1 16,-1-6-1-16,-5-4-29 16,0 0-10-16,-6-5-56 15,-6-6-24-15,-16-4-50 16</inkml:trace>
  <inkml:trace contextRef="#ctx0" brushRef="#br0" timeOffset="97528.294">18878 14082 420 0,'0'10'156'0,"5"0"-121"0,12 0 19 0,0-4 1 16,12 4-18-16,5-10-3 15,17 10-18-15,18-10-7 16,11 0-6-16,-1 0 0 0,1 0 0 15,-6-10-1-15,-11 10 1 0,-6-10-48 16,-6-1-22-16,0-4-107 16,-5 15-90-1,-6-10 99-15</inkml:trace>
  <inkml:trace contextRef="#ctx0" brushRef="#br0" timeOffset="99223.723">21328 13135 208 0,'11'0'77'0,"-11"0"-60"0,0 0 39 0,0 0 16 0,0 0 0 16,0 0 3-16,0 0-20 15,6 0-7-15,5 5-27 16,0 0 1-16,7 0-1 0,4 0-3 16,7 5 0-16,-1-10-10 15,1 0-3-15,-1 0-3 16,12-10-2-16,6 10 1 16,5-5 1-16,-11 5-34 15,6 0-13-15,-7 0-62 16,-16 5-24-16,-6 5-37 15</inkml:trace>
  <inkml:trace contextRef="#ctx0" brushRef="#br0" timeOffset="99462.973">21533 13500 360 0,'-12'5'134'0,"12"0"-104"0,6-5 23 0,0-5 3 0,5 5-19 16,6 0-4 0,6-5-10-16,5 5-3 0,7-5-11 15,5 5-3-15,-1 0-2 0,7 0-5 16,0 0 1-16,-7 0-5 16,1 0 1-16,0 0-84 15,0 0-38-15,-11-5-57 16</inkml:trace>
  <inkml:trace contextRef="#ctx0" brushRef="#br0" timeOffset="100227.6">22815 13616 348 0,'-23'0'132'0,"17"0"-103"0,6 0 27 0,0 0 5 16,0 0-29-16,6 0-9 15,11 0-7-15,6 0 0 16,11 0-9-16,6 0 7 0,5 0 5 16,1 0-1-16,5-5 1 15,1 0-6-15,-7 0-3 0,1 0-3 16,-6-5-2-16,0 5-3 16,-6-5 1-1,-6-1-33-15,-5-4-14 0,0 0-88 16,0 0-37-16,-1-10-1 15</inkml:trace>
  <inkml:trace contextRef="#ctx0" brushRef="#br0" timeOffset="101503.461">23806 13763 328 0,'-23'-5'123'0,"18"5"-95"0,-12-5 22 0,11 10 6 0,6-5-21 16,0 0-5-16,0 0-16 15,11 0-6-15,6 0-5 16,12 0 2-16,5 0 1 0,6 0 2 15,5 0 0-15,1-5-2 16,5 0-1-16,1-5-1 16,5 0 2-16,0-1-1 15,-6-9 2-15,0 5 2 16,-11 5 5-16,-6-10-4 16,-5-1 2-16,-12 6-3 15,-6-10 0-15,-11 5-5 16,-11-16-1-16,-6 1-1 15,-6-6-2-15,0-4 1 16,-5-1 1-16,-1 0-3 16,6 6 0-16,1 5 1 0,4 4 0 15,1 1 2-15,6 4 3 16,0 6-2-16,5 0-2 16,0 0 0-16,0-1-1 15,6 1 0-15,6 0 0 16,6 0-3-16,5 4 2 15,11-4-1-15,12 5 0 16,11 5 2-16,12 0 2 16,0 5-3-16,-1 5 0 15,-5 5-1-15,-5 5 0 16,-1 5 2-16,-11 5 2 16,-12 6-1-16,1 4-1 15,-12 16 3-15,-11 9 0 0,-6 11-4 16,-6 5 1-16,-6 0 0 15,1-5 0-15,0-5 0 16,5-11 0-16,0-9-3 16,6-1 2-16,6-4 1 15,11-11 0-15,6 0 0 16,11-10 2-16,0-4-3 16,6-6 0-16,0 0 3 15,11-5 1-15,-11 0-4 16,6 0-1-16,-6 5 1 15,-1-5 2-15,-4 5-64 16,5 0-29-16,-6 15-115 16</inkml:trace>
  <inkml:trace contextRef="#ctx0" brushRef="#br0" timeOffset="102484.647">25988 13039 324 0,'0'-20'121'0,"0"15"-95"0,0 0 31 0,6-1 6 0,-6 1-18 16,0 0-3-16,6 0-16 16,-1 0-4-16,1 0-13 15,0 0-1-15,0 0 2 0,5 5-2 16,0 0 3-16,-11 0 0 16,0 0 1-16,0 0-2 15,0 10 1-15,-5 0-2 16,-12 11 0-16,-1 9-5 15,-4 10-3-15,-7 6 0 16,-5 10-1-16,0 4-3 16,0 1 2-16,-1 0 1 15,1-10 2-15,6-6-1 16,-1-4-1-16,12-6 1 0,0-4-1 16,6-1-3-16,11-5 2 15,5-4 1-15,12-6 2 16,6 5 1-16,6-5 3 15,5 0-3-15,6 1-2 16,5-11 0-16,1 5-1 16,0 5 0-16,-7 5 2 15,-4-10-3-15,-1 0 0 16,-6 6 1-16,1-6 2 16,-6 5-10-16,-6-5-2 15,0 0-50-15,-6 10-23 16,1-4-98-1,-7 14-75-15,1-10 104 16</inkml:trace>
  <inkml:trace contextRef="#ctx0" brushRef="#br0" timeOffset="104192.211">26894 13292 176 0,'-11'-5'68'0,"11"5"-52"0,0-5 19 16,0 5 5-16,6-5 4 15,-6 0 3-15,0 0 5 16,0-5 5-16,0 0-31 15,0-1 12-15,-6 1 6 0,0 0-9 16,1 0-2-16,-1 5-13 16,0 0-5-16,0 0-6 15,6 0-1-15,0 5-7 16,0 0-1-16,12 10-2 16,5 5 0-16,0 5 0 15,6 6 0-15,0 4 2 0,5 5 2 16,1 11-1-16,-7-5-1 15,1-1 3-15,0 1 0 16,-6-6-6-16,0-5 0 16,-5 1 1-16,-7-6 3 15,-5 0 4-15,-5-4 2 16,-7-6-1-16,-11-5-1 16,-5 0-3-16,-6-10 1 15,-1 0-2-15,-4-10 2 16,4-5-4-16,1-10 0 15,0-1 1-15,6-9 0 16,5-1 0-16,6-4 2 16,0-1-3-16,5 1-2 0,6-1 2 15,6 1 2-15,0-1 0 16,6 11-1-16,6-1 3 16,5 1 0-16,5 5 1 15,13-1 2-15,10 6-1 16,18 5 0-16,17 0-1 15,-1 10 0-15,-4 0-2 16,-7 5 1-16,-5 0-2 16,-12 0 2-16,-11 0 0 15,-6 0 1-15,-11 0-22 16,-1 0-10-16,-4 5-77 16,-7 5-31-16,0 5-51 15</inkml:trace>
  <inkml:trace contextRef="#ctx0" brushRef="#br0" timeOffset="105452.051">27401 13728 184 0,'0'-5'71'0,"0"5"-55"0,12-6 24 16,-6 6 9-16,-1-5 6 16,1 0 6-16,0 0-5 15,5 0 1-15,-5-5-32 16,-1 5 6-16,1 0 0 0,0 0-3 0,-6 5-2 15,0 0-8-15,0 0-1 16,0 0-10-16,0 5-4 16,0 5-5-16,0 0 1 15,0 5-1-15,5 1 0 16,7-1 0-16,-1 0 0 16,1 0 2-16,5 0 0 15,0-5 0-15,0-4 2 16,6-6-1-16,0-6-1 15,-1-4 7-15,7 0 3 16,-1-5-1-16,-5-5 0 16,0 0-3-16,-6-1-1 15,0 1-3-15,-6 0 1 0,-5 5-2 16,0 4-1-16,-6 1 1 16,0 5 1-16,-6 5-1 15,0 0-1-15,1 10 1 16,-1 1-1-16,0 9 0 15,1 0 0-15,5 5-3 16,0 1 0-16,5 4 2 16,1 0 0-16,5 6 1 15,1 4 0-15,-1 11 0 16,1 0 0-16,-7 4 2 16,-5-4 1-16,0 0-1 15,-5-11-2-15,-7 16 1 16,-11-26 1-16,1 6 1 15,-7-11 3-15,-11-5-1 0,0-5 2 16,1-4-2-16,-1-1 0 16,5-10-3-16,1 0-2 15,6-21 1-15,-1-4 1 16,7-25-21-16,10-11-9 16,6-5-55-16,6 15-21 15,0 21-96 1</inkml:trace>
  <inkml:trace contextRef="#ctx0" brushRef="#br0" timeOffset="107477.931">28097 12938 276 0,'-12'-21'104'0,"6"16"-81"0,1-5 16 0,5 5 3 0,0 5-5 16,0 0 2-16,5-5-1 15,1 5 0-15,0-5-20 16,-6 5 3-16,6 0 0 0,-6 0-3 16,5 0 2-16,1 0-5 15,5 0-1-15,6 5-6 16,6 5-3-16,6 0-2 16,5 5-3-16,6 6-2 15,0-1 1-15,5 5 3 16,1 1 1-16,-1 4-1 15,7 5-2-15,-1 1 1 16,-5-6 1-16,-1 1-1 16,-11-6-1-16,-5-5 1 0,-6-5 1 15,-6 1 8-15,-6-6 3 16,-5-5-2-16,-6-5 1 16,0 0-5-16,0 0-2 15,0 0-2-15,0 5-3 16,-6 0 1-16,0 5-1 15,-5 5 0-15,-6 11 0 16,-6 9 2-16,-5 6 3 16,-7 4-2-16,1 6 0 15,-6 4-1-15,12-14-2 16,5-6-2-16,-5 16 1 16,-12 20 1-16,6-5 0 15,5-5-14-15,6-11-5 16,0-9-111-16,1-16-51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13:1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56 133 8320,'-11'-79'11706,"-4"27"-7679,14 51-3585,0 3-223,-3 8-142,0 1-1,0 0 1,1 0 0,1 0-1,0 0 1,0 1 0,1-1 0,1 1-1,0-1 1,1 8-77,-1-7 22,-1 182 304,-4 10 154,5 199 1167,5-379-1743,-1-29-3585,-1 0-1272,7-4-1793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43:31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20991 7818 252 0,'-39'-15'96'0,"39"5"-75"0,0-1 14 0,5 1 3 16,1 10-9-16,0-10 0 16,5 5-7-16,-5-5-4 15,-1 10-10-15,1-10 15 0,0 0 6 16,-6 10-3-16,0 0-3 16,0 0-9-16,0 0-4 15,0 0-5-15,0 0-2 16,6 0-1-16,5 0 1 15,0 0 0-15,-5 10 1 16,-6-10 2-16,0 0 3 16,0 0 5-16,0 0 3 15,-6 0-7-15,1 10-1 16,-1-10-1-16,0 10 2 16,1-5-5-16,-1-5-1 0,0 10-2 15,6-10 1-15,0 0-2 16,0 10-1-16,6 1 1 15,0 4-1-15,-1-5 2 16,-5 0 1-16,0 0 1 16,0 5 2-16,0 6-1 15,6-11 0-15,-6 15-3 16,11-5 1-16,1 1-2 16,-7 4 2-16,18 5-2 15,-6-4 2-15,0-6 0 16,-5 5 1-16,11-5-2 15,-6 1-2-15,-6-1 3 16,6 0 0-16,0 0-1 0,-5 1-2 16,10 4 1-16,-4-5-1 15,-1 6 0-15,-6-6 2 16,12 5-1-16,-6 0 2 16,0 1-2-16,-6-6-1 15,12 0 1-15,-17 1-1 16,11-1 0-16,-11 0 2 15,-1 5 1-15,7-4 1 16,-7 4-5-16,7-5 1 16,-1 1 2-16,1-1 1 15,-1 0-1-15,0 0-2 16,1-5 1-16,-1 6-1 0,1-6 2 16,-1 5 1-1,0-5 1-15,-5 1 0 0,11 4-2 16,-5 0-2-16,-1 0 1 15,6 1 1-15,-6-1-1 16,12 5-1-16,-6 0 1 16,0 1-1-16,6 4 0 15,-6 6 2-15,12-6-1 16,-6 0 2-16,-1 1-2 16,-4-6 2-16,4 5-2 15,1-4 2-15,0-1-2 16,0 0 2-16,-1 1-2 15,-4-6-1-15,21 0 1 16,-10 1-1-16,-1-1-3 0,-5-5 2 16,-6 5 3-16,12 0 1 15,-6-4-4-15,-6-1-1 16,5 0 3-16,-4-5 3 16,-1 0-3-16,0 0-3 15,0 1 3-15,0-1 1 16,0 0 0-16,0-5-2 15,0 5 1-15,0 0-1 16,0 0 0-16,1-5 0 16,-7 0 0-16,12 0 0 15,-6 1 0-15,0 4 2 16,-6-5-3-16,12 0 0 16,0 0 1-16,0 5 2 0,5-5-3 15,1 0 0-15,11 5 5 16,-12 0 2-16,12 0-7 15,0 1-4-15,-6-1 3 16,0 5 0-16,0 0 4 16,1 0 3-16,-7 1-4 15,0-1-3-15,1 0 1 16,-1 0 0-16,1 0 3 16,-1 0 1-16,1-4-4 15,-1-1 1-15,1 0-2 16,-6 0 0-16,5 0 2 15,-5-5 2-15,0 0-1 16,0-5 2-16,-1 5-2 0,7 5-1 16,-1-4 1-16,1-1-1 15,5 0 0-15,0-5 0 16,12 0 0-16,11 0 0 16,5 5 0-16,1 0 0 15,5 0 0-15,1 0 0 16,-6 5-3-16,-1 0 2 15,-11 0 1-15,12 0 2 16,-6 6-3-16,6-1 0 16,5 0 1-16,6 0 0 15,0-10 2-15,17 5 1 16,-5 11-1-16,-1-11-2 16,1 0-4-16,-6 0 0 15,5 0 2-15,12 5 3 16,11-5 0-16,-5 1-1 0,-1 4 3 15,-5 0 0-15,-6-5-6 16,-5 10 0-16,-1-4 1 16,-5-1 1-16,11 0 1 15,6 0 2-15,40 0 1 16,-6 0 3-16,-11 1-5 16,-12-1-3-16,-11-5 1 15,-23 0 2-15,-12 0-2 16,-16 0 0-16,-12-5 5 15,-11-5 2-15,-12-5-5 16,-11 5 0-16,-5-5-1 0,-1 5 0 16,0 0-36-16,1 10-13 15,-1 11-72-15,6 4-30 16,-12 10-51 0</inkml:trace>
  <inkml:trace contextRef="#ctx0" brushRef="#br0" timeOffset="1336.042">20866 11889 160 0,'-23'5'60'0,"12"-5"-47"0,-6 16 15 16,11-6 2-16,0-5-9 16,1 5 1-16,-1-5-11 15,6 0-4-15,0 0-4 16,0-5 4-16,0 0 3 0,0 0 10 15,0 5 5-15,0-5 20 16,0 0 8-16,-6 0-14 16,6 0-8-16,0 0-14 15,0 0-4-15,0 0-9 0,6-5-3 16,11 0-1-16,6-5 2 16,5 0 1-16,1-10 1 15,5-1 2-15,6-4 3 16,0-5 5-16,0-6 1 15,0-4-6-15,-1-6-1 16,1 0 0-16,0 1 0 16,6-6-4-16,-1 6-3 15,1-1 0-15,0 1 1 16,-1 4-1-16,1 6 2 16,5-1 0-16,0-4 1 15,6 4-2-15,0 11 1 16,0-6 0-16,0 6 1 0,0 0 0 15,0 0 2-15,6 4-3 16,0 1 0-16,-6 0-3 16,5-1-1-16,-5 6 1 15,0 0 2-15,6 0-1 16,11 5-1-16,6 0 1 16,5 0-1-16,12-1 0 15,-6 1 0-15,0 0 0 16,0 0 2-16,1 0-1 15,4 0 2-15,7-5 0 16,5-1 1-16,12 1-2 16,-12 0-2-16,-5 0 1 15,-6 5 1-15,-6-6-1 16,6-4 2-16,11-5-4 0,6 0-2 16,11-6 4-16,-11 11 1 15,6 0 0-15,-6-1 1 16,0 1 0-16,11 0 1 15,12 5 0-15,0 5 0 16,-12 5-5-16,-17-1 1 16,6 1 0-16,-11 0 2 15,5 0-1-15,6 0-1 16,6 0-2-16,-6 5 1 16,-6 0 3-16,-17 0 3 15,-11 5-4-15,-12 0-1 16,-11 0 2-16,-11 0 1 15,-18-5-1-15,-5 5 1 0,-12 6-15 16,-22 4-7-16,-23 5-164 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13:2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11 7168,'-47'-10'13514,"56"19"-10474,64-4-2571,2 18-602,-74-22 122,0 1 0,0-1 0,0 0 0,0 0 0,0 0-1,0 1 1,0-1 0,0 0 0,-1 1 0,1-1 0,0 0 0,-1 1 0,1-1 0,-1 1 0,0-1 0,1 1 0,-1-1 0,0 1-1,0 0 1,0-1 0,0 1 0,0-1 0,-1 1 0,1-1 0,0 1 0,-1-1 0,1 1 0,-1-1 0,1 1 0,-1-1 0,0 2 11,-23 44-153,-42 54 974,66-100-793,-1 0 0,1 0-1,-1 0 1,1 0 0,0-1-1,-1 1 1,1 0 0,0 0 0,0 0-1,0 0 1,0 0 0,0 0-1,0 0 1,0 0 0,0 0-1,0 0 1,0 0 0,0 0 0,1 0-1,-1 0 1,0-1 0,1 1-1,-1 0 1,0 0 0,1 0-1,-1 0 1,1-1 0,0 1 0,-1 0-1,1 0 1,0-1 0,-1 1-1,1 0 1,0-1 0,0 1-1,-1-1 1,1 1 0,0-1-1,0 1 1,0-1 0,0 0 0,0 0-1,0 1 1,0-1 0,0 0-28,52 5 1116,82-19-2305,-99 14-1633,-2 0-3370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13:1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224 227 7552,'71'-44'11087,"-14"6"-6788,-26 20-2118,-30 17-1743,-8 22 596,-52 83-371,52-94-622,-89 112 247,-58 31 331,94-76 106,60-75-705,0 1 0,0-1 1,0 1-1,0-1 0,0 0 0,1 1 0,-1-1 1,1 0-1,-1 1 0,1-1 0,0 0 0,0 0 0,0 1 1,0-1-1,0 0 0,0 0 0,1 0 0,-1 0 1,1-1-1,-1 1 0,1 0 0,0-1 0,0 1 0,0-1 1,0 1-1,0-1 0,0 0 0,0 0 0,0 0 0,0 0 1,0 0-1,1 0 0,-1-1 0,0 1 0,1-1 1,-1 0-1,1 1-20,145 34 538,-24 4-1988,-88-26-701,51 28-11026,-47-18 7135</inkml:trace>
  <inkml:trace contextRef="#ctx0" brushRef="#br0" timeOffset="837.137">658 501 7424,'-1'-3'-327,"-6"-10"2766,7 12-2108,0 0 1,-1 0 0,1 1 0,0-1-1,-1 0 1,1 0 0,0 0 0,0 0-1,0 0 1,0 0 0,0 0-1,0 1 1,0-1 0,0 0 0,0 0-1,0 0 1,1 0 0,-1 0-1,0 0 1,1 1 0,-1-1 0,0 0-1,1 0 1,-1 0 0,1 1 0,-1-1-1,1 0 1,0 1 0,-1-1-1,1 0 1,0 1 0,-1-1 0,1 1-1,0-1 1,0 1-332,5-3 181,0 1 0,0 1-1,0-1 1,0 1 0,0 0 0,1 0 0,-1 1 0,0 0-1,1 0 1,-1 0 0,0 1 0,0 0 0,1 0 0,-1 1-1,0-1 1,0 2 0,0-1 0,0 0 0,-1 1-1,1 0 1,3 3-181,-6-4 13,0-1 0,1 1 0,-1 1 0,0-1 0,0 0 0,0 1 0,-1 0-1,1-1 1,-1 1 0,1 0 0,-1 0 0,0 0 0,0 1 0,-1-1 0,1 0 0,0 1 0,-1-1-1,0 1 1,0 0 0,0-1 0,0 1 0,-1 0 0,0 0 0,1-1 0,-1 1 0,0 0-1,-1 0 1,1-1 0,-1 1 0,0 0 0,0 0 0,0-1 0,0 1 0,0-1 0,-1 1 0,0-1-1,0 0 1,0 1 0,0-1 0,0 0 0,0 0 0,-1-1 0,0 1-13,-7 5 13,0-1 0,-1 0 0,0-1 0,0 0 0,-1-1 0,0 0 0,0 0 0,0-2 0,-1 1 0,1-2 0,-1 1 0,1-2 0,-1 0 0,0 0 0,0-1 0,-1-1-13,8 1 33,1 0 0,0-1 0,-1 0-1,1 1 1,0-2 0,0 1 0,-1-1 0,1 1 0,0-1 0,1-1 0,-1 1 0,0-1-1,1 0 1,-1 0 0,1 0 0,0-1 0,0 1 0,0-1 0,0 0 0,1 0 0,0 0-1,0-1 1,0 1 0,-2-5-33,3 4 27,0 1 0,1-1 0,-1 1 0,1-1 0,1 1 0,-1-1 0,0 0 0,1 0 0,0 1 0,0-1 0,1 0 0,-1 1 0,1-1 0,0 0 0,0 1 0,1-1 0,-1 1 0,3-4-27,3-2 76,2 1 1,-1-1 0,1 2-1,0-1 1,1 1 0,0 1-1,1 0 1,-1 0 0,1 1-1,0 0 1,1 1 0,0 0-1,5-1-76,-8 2 49,157-44 495,-39 34-880,-43 13-3151,-62 1 1475,14 0-4499</inkml:trace>
  <inkml:trace contextRef="#ctx0" brushRef="#br0" timeOffset="4398.254">1250 130 5888,'-1'-3'828,"1"0"-1,-1 0 1,1 0 0,-1 0 0,0 1 0,0-1 0,0 0-1,-1 0 1,1 1 0,-1-1 0,1 1 0,-1-1 0,0 1-1,0-1 1,0 1 0,0 0 0,-1 0 0,1 0 0,-2 0-828,-7-9 1028,10 10-474,1 1-68,0 0-113,22 40 1504,87 109-1285,-92-131-580,2-1-1,0-1 1,1 0-1,1-2 1,0 0 0,19 9-12,19 25 192,-59-48-179,1 0 0,-1 1 0,0-1 0,1 1 0,-1-1 0,1 1 1,-1-1-1,0 1 0,1 0 0,-1-1 0,0 1 0,0-1 1,0 1-1,1 0 0,-1-1 0,0 1 0,0-1 0,0 1 1,0 0-1,0-1 0,0 1 0,0 0 0,0-1 0,0 1 1,-1 0-1,1-1 0,0 1 0,0-1 0,0 1 0,-1 0 1,1-1-1,0 1 0,-1-1 0,1 1 0,-1-1 0,1 1 1,0-1-1,-1 1 0,1-1 0,-1 0 0,1 1 0,-1-1 1,1 0-1,-1 1 0,0-1 0,1 0 0,-1 1-13,-67 49 389,-85 109-277,92-94-640,46-34-1301,14-7-4512,6-7 315</inkml:trace>
  <inkml:trace contextRef="#ctx0" brushRef="#br0" timeOffset="5039.796">1732 110 7808,'1'-38'3658,"10"12"-655,-9 25-2678,0 0 1,-1 0 0,1-1-1,-1 1 1,1-1-1,-1 1 1,1-1-1,-1 0 1,0 0-1,0 1 1,0-1-1,0 0 1,0 0 0,0 0-1,-1 0 1,1 0-1,0 0 1,-1 0-1,0 0 1,1-1-1,-1 1 1,0 0-1,0 0 1,-1 0-326,-5 125 1579,-14 135 74,12 162-1653,3-307-3488,0-83 117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13:22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7 9984,'-7'-2'407,"-5"-1"5503,8 4 96,11 2-5428,60-2 2638,70-7-4736,-110 6-1530,-6 0-3095,-10 0 1063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13:23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12544,'0'4'4639,"0"-4"-3583,21 10 960,-15-4 224,4-2-384,2-4 32,10 0-576,1 0-224,3 0-640,2 0-224,11 0-64,-3 0 32,3-4 32,-1-2-1440,7 2-672,-7-2-4704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52:16.4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12963 6952 324 0,'6'-15'121'0,"-6"15"-95"0,0-10 22 15,0 10 3-15,11 0-11 16,-11-10 0-16,12 10-10 15,-12-11-2-15,5 11-15 16,1-5 3-16,0 5 2 0,5 0-2 16,-11 0 3-16,6 0-4 15,0 0-1-15,-6 0-4 16,0 0-1-16,0 0-5 0,0 0-1 16,0 0 3-16,-6 5 1 15,0 6-1-15,-17 9 1 16,6-5-2-16,-22 15 2 15,-1 6-2-15,0 9 2 16,6 11-2-16,-18 0 0 16,7 15-3-16,5-11 1 15,11-4-2-15,1-5 2 16,5-6-2-16,6-4-1 16,11-11 3-16,6 1 0 15,12-6 1-15,5-5 2 16,6 0-1-16,5 1 2 15,6-1-4-15,0-5 0 0,6 0 1 16,6 1 2 0,-1-1-3-16,1 0-2 0,-6-5 0 15,-6 5 1-15,-5-5-12 16,5 1-6-16,-17 4-60 16,6 0-25-16,-6 0-135 15</inkml:trace>
  <inkml:trace contextRef="#ctx0" brushRef="#br0" timeOffset="842.568">13550 7276 244 0,'-6'-20'93'0,"12"15"-72"0,0-5 33 16,0 5 13-16,5-1 2 16,-5-4 4-16,-1 0-16 0,1 5-5 15,5-10-30-15,-11 10 0 0,12 0 0 16,-12 5-10-16,11 5-4 15,-5 5-5-15,5 15 0 16,-5 1-2-16,5 9-1 16,1 1 1-16,-12 9 1 15,0 1-1-15,-12-6 2 16,1 1-2-16,-6-6-1 16,-12-4 3-16,1-6 0 15,-12-10-1-15,0-5-2 16,0-5 1-16,0-10 1 15,6-5 1-15,6-10 1 16,5-11-5-16,6-9-1 16,5-6 1-16,7 1 0 0,10-1 1 15,7 6 0-15,5-1 2 16,6 6 3-16,-6 4 0 16,11 6 0-16,12 10-3 15,-11 0-2-15,11 5 5 16,-1 4 1-16,1-4-5 15,-5 0 0-15,-7 10-1 16,6 0 0-16,6 0-22 16,-6 0-8-16,6 20-97 15,-17-4-44-15,5 4-20 16</inkml:trace>
  <inkml:trace contextRef="#ctx0" brushRef="#br0" timeOffset="1531.553">13903 7595 392 0,'-28'5'148'0,"28"-5"-115"0,-11 0 24 0,11 0 2 0,0 0-27 16,11 0-7-16,-5 0-15 15,16 0-5-15,-10 0-3 16,5 0-4-16,11 5-1 0,1 0 4 15,11 0 1-15,-12 5 0 16,1 6 1-16,-12-1-2 16,-11-5 2-16,-1 0-2 15,-16 5 2-15,-12 6-7 16,0-1 1-16,-5-5 5 16,-1 0 4-16,6-5-6 15,6 0 1-15,0-4 1 0,12-6 1 16,5-6-6-16,5 1-2 15,1 0 2-15,17-10 3 16,11-5-1-16,6 0 0 16,0-6 3-16,0 6 1 15,-18 0-4-15,1 10-1 16,0 0 1-16,-12 4 0 16,7 1 3-16,-18 5 1 15,-12 5-1-15,6 6-2 16,1-6 1-16,-1 10-1 15,-17 5 2-15,18-5 3 16,-7 0 2-16,12 1 3 16,0-6-1-16,12 5 2 15,-1-5 0-15,12 0 1 0,0 0-4 16,-1 1-3-16,1-6 0 16,11 0-1-16,-17 0-2 15,12-10-2-15,11 0-57 16,0-6-26-16,-12-4-139 15</inkml:trace>
  <inkml:trace contextRef="#ctx0" brushRef="#br0" timeOffset="2551.353">14507 6962 312 0,'-22'-15'118'0,"22"5"-92"16,-12 0 28-16,12 10 6 0,0 0-12 16,0-5-4-16,0 5-11 15,0 0-6-15,6 0-15 16,0 0 3-16,-1 0 5 0,1 0-5 15,5 0 2-15,1 0-6 16,5 0-1-16,11 5-2 16,7-5 0-16,-1 10-7 15,11 0 0-15,1 5 1 16,-1 0 1-16,1 6-4 16,0 4 1-16,-12 0 0 15,0 0 0-15,-5 11 0 16,-12-16 2-16,0 0 1 15,-6 6 1-15,-5 9 0 0,-6-4 0 16,-6-6 0-16,-5-5 0 16,-6 6 0-16,-12 4 0 15,-5 5 0-15,0 1 2 16,-6 4-3-16,11-4 0 16,1-11-1-16,-6 16-2 15,5-6-2-15,1 0 1 16,-6 11-1-16,11-5 0 0,6-6-58 15,5-5-24-15,7 1-143 32</inkml:trace>
  <inkml:trace contextRef="#ctx0" brushRef="#br0" timeOffset="3171.368">15089 6663 344 0,'-35'0'129'0,"24"0"-100"0,-6 0 22 0,11 5 5 15,0-5-19-15,6 5-4 16,0 1-15-16,0-1-4 16,0-5-8-16,6 5-2 0,11 0 0 15,6 5 0-15,6-5 2 16,-1 5 1-16,-5-5 1 16,0 0-4-16,-1 5-3 0,7 5 0 15,-6 1-1-15,-6 4 0 16,-6 0 2-16,-11 0 1 15,-6 1 3-15,1-1 1 16,-7 0 3-16,1 0-1 16,0-4 2-16,5-1-4 15,6-5-2-15,0 0-2 16,6 0 0-16,11 5 0 16,5-4 1-16,7-6 0 15,5 0 0-15,0-5-5 16,6 5 1-16,6-5-51 15,-6 5-23-15,0 5-141 16</inkml:trace>
  <inkml:trace contextRef="#ctx0" brushRef="#br0" timeOffset="3890.053">15886 7210 328 0,'-11'-25'123'0,"11"25"-95"0,0-10 27 0,0 10 7 0,6 0-20 15,-1 0-6-15,7 0-15 16,5 0-6-16,11 10-8 15,6 0 4-15,1 5 2 0,10-5-2 16,-11 0-1-16,-5-10-4 16,5 11 1-16,-5 4-4 15,5-15-2-15,0 10 0 16,-6-10 1-16,1 0-30 16,-6 0-11-16,-6 0-81 15,-6-10-35-15,-11 5-8 16</inkml:trace>
  <inkml:trace contextRef="#ctx0" brushRef="#br0" timeOffset="4115.359">16188 7048 480 0,'-11'-10'178'0,"11"10"-138"0,-6 5 0 0,6-5-9 16,0 10-22-16,0 5-5 15,0 11-2-15,0 9-2 16,0-9 0-16,0 4-3 0,0 26 2 16,6-1 1-16,0 6 2 15,-1-5-6-15,1-11-1 16,0-9-75-16,5-6-34 16,0-15-77-1</inkml:trace>
  <inkml:trace contextRef="#ctx0" brushRef="#br0" timeOffset="4731.152">17214 6932 212 0,'11'-10'82'0,"-5"10"-64"0,-6 0 35 0,0-5 13 15,0 5 10-15,0 0 6 16,0 0-16-16,0 0-7 16,0 0-34-16,0 0 5 0,0 0 3 15,0 0-8-15,0 0-5 16,0 0-9-16,0 0-3 16,0 0-4-16,0 0-1 15,0 0 1-15,-6 5 0 0,-5 5 0 16,-1 0 0-16,7 0 0 15,-18 10 2-15,-17 6-3 16,0 9-2-16,0 5 0 16,6-4-1-16,6-6 0 15,-1 21 0-15,6-5 0 16,1 4 0-16,-1 6 0 16,11-21 0-16,7 1 0 15,10 4 0-15,1-14 0 16,11-1 2-16,0 5-1 15,12-4-1-15,-6 4 1 16,5-10-1-16,12 11 0 16,-12-11 0-16,-5 0-31 15,6 0-12-15,5 11-123 16,0-1-56-16,0-4 39 16</inkml:trace>
  <inkml:trace contextRef="#ctx0" brushRef="#br0" timeOffset="5420.13">17823 7398 320 0,'-5'-31'121'0,"10"26"-95"0,-5-15 29 16,6 10 7-16,0 0-18 15,0 0-2-15,-1-1-10 16,1 1-2-16,0 0-17 16,-1 5 3-16,-5 0 2 0,0 5-6 15,0 0-2-15,6 10-5 16,0 0-4-16,-1 0-3 0,7 16 1 16,-1 14 1-16,1 6 2 15,-1-1-1-15,0-4 2 16,1-6-2-16,-6 1-1 15,-6-6 1-15,-6-5 1 16,-6 6 1-16,-5-16 3 16,-5-5-3-16,-7-10-2 15,-11 0 0-15,-5 0 1 16,5-20-1-16,0 5-1 16,0-6 1-16,6-4-1 15,5-15 0-15,6 4 0 16,12 1 0-16,0 4 0 15,11-4-3-15,5-1 0 16,12 6 2-16,12-5 0 0,11 14 3 16,0 1 1-16,5 0 5 15,-5 10 3-15,-6 0-2 16,6-1 0-16,-6 1-5 16,6 0-3-16,6-5 0 15,-12 5-1-15,-5 5-3 16,-1 5 2-16,-5 5-70 15,0 10-31-15,-1 5-117 16</inkml:trace>
  <inkml:trace contextRef="#ctx0" brushRef="#br0" timeOffset="6605.66">18302 7722 284 0,'-6'-21'107'0,"6"21"-83"0,-5 0 15 0,5 0 3 0,0 0-8 16,0 0 1-16,0-10-5 15,0 10 1-15,0 0-17 16,0 0 5-16,0-10 2 0,0 10 2 15,0 0 1-15,0 0-7 16,0 0-2-16,0 0-12 16,0 0-1-16,-6 10-4 15,6 0 0-15,0 6 2 16,0-6 0-16,0 5 0 16,6 0 0-16,-1 0 0 0,7 1 0 15,5-1 0-15,6-5 2 16,5-5-1-16,1-5-1 15,-1 0 3-15,6-5 2 16,-5 0-2-16,-1-5-2 16,1 0 2-16,-6-6 0 15,-6 1-1-15,-6 0 1 16,-5 0-2-16,-1 5 2 16,-5-1-4-16,-5 11-2 15,-1 11 2 1,-5-1 0-16,-1 5 1 15,1 0-3-15,5 5 2 0,0 6 1 16,6 4 2-16,0 6-1 16,0 4-1-16,0 6 1 15,0 4 1-15,0 1-1 16,0 5-1-16,-5-6 1 16,-7-4-1-16,1-6 0 15,-12-4 2-15,-5-6-1 16,-6 1 2-16,-6-6 7 15,-6-10 3-15,6-5-4 16,0-10-1-16,6-5-4 16,0-10-3-16,11-21-14 15,12-14-4-15,11-11-75 16,17 0-31-16,17 6-75 16</inkml:trace>
  <inkml:trace contextRef="#ctx0" brushRef="#br0" timeOffset="7147.115">18729 7053 288 0,'0'-15'110'0,"0"10"-86"0,0-5 44 0,0 5 14 0,0 0-15 16,0 0-3-16,0 0-20 15,0 0-7-15,0-1-21 16,-5 6-3-16,5-5-2 0,0 5-4 16,0 0 1-16,0 0-7 15,0 0-1-15,0 0-2 16,5 11 0-16,7 4 2 15,5 0 2-15,6 5-1 16,-6 5-1-16,11 1 1 16,12 4-1-16,-11 1 0 15,22 4 0-15,-11 6 0 16,-6-6 2-16,6-5-1 16,-12-4 2-16,-5-6-2 15,-6 0-1-15,-5-5 3 0,-7 1 0 16,-10-1-1-16,-1 0 1 15,-11 5-4-15,0 6-2 16,-6-1 2-16,-5 0 0 16,-1 11 1-16,1 4 2 15,-7 6-1-15,1-11-1 16,6-10 1-16,5 6 1 16,6-6-36-16,5-5-17 15,12 6-111-15,17-26-47 16,12-15 42-1</inkml:trace>
  <inkml:trace contextRef="#ctx0" brushRef="#br0" timeOffset="7670.094">19447 6684 308 0,'-34'10'115'0,"23"-5"-89"0,-1 0 34 0,12-5 11 15,0 0-22-15,0 0-7 16,0 0-19-16,0 0-7 15,12 0-9-15,5 5-5 16,0-5-1-16,-6 0 1 0,12 5 1 16,6 0-1-16,-1 0-2 15,-11 5 1-15,6 0-1 16,-12 0 0-16,-11 6 2 16,-5 4 1-16,-7 0 1 15,-5 0-5-15,-11 1 1 16,11-1-2-16,5-5 0 15,1-5 2-15,-1 5 2 16,-5-4 3-16,17 4 2 16,0 0-1-16,12 0 1 15,-1 0 2-15,12-5 2 0,0 1-3 16,5-1 0-16,12-5-5 16,0-5-2-16,0 0 2 15,0-5 2-15,5 0-62 16,7 5-25-16,-1 0-125 15</inkml:trace>
  <inkml:trace contextRef="#ctx0" brushRef="#br0" timeOffset="8635.092">20581 7438 156 0,'0'-5'60'0,"6"0"-47"0,-6 0 35 0,0 5 13 0,0 0 15 16,0 0 9-16,0 0-5 15,0 0-1-15,-6 0-44 16,6 0 2-16,-5 0-1 0,5 0-14 15,0 0-2-15,0 0-10 16,11 5-2-16,12 5-2 16,5-5-1-16,18-5-3 15,-1 0 1-15,-10 0 0 16,22-10 1-16,17-5-2 16,-6 0 1-16,-11-1-4 15,-11 1 0-15,-18 0-1 16,-5 5 0 31,-12-5-53-47,-11 5-23 0,-11 0-84 0,-6 4-35 0,0 1 47 0</inkml:trace>
  <inkml:trace contextRef="#ctx0" brushRef="#br0" timeOffset="8986.77">20929 7084 444 0,'-29'-16'165'0,"29"11"-129"0,-5 5 13 0,5 0-5 16,5 10-22-16,1 1-2 16,0 9-6-16,-1 10-1 15,1 16-7 1,0 15 3-16,-1 4 3 0,-5-4-6 0,6 0-1 0,0-5-3 16,0-6-2-16,5-4 1 15,0-11 1-15,1-4-54 16,-1-11-22-16,1-10-146 15</inkml:trace>
  <inkml:trace contextRef="#ctx0" brushRef="#br0" timeOffset="9642.648">22120 6987 288 0,'5'-25'107'0,"1"20"-83"0,0-5 30 0,-1 5 11 0,1 0-17 0,-6 5-3 0,6-5-13 16,-6 5-3-16,5 0-16 16,-5 0 1-16,6 0 2 0,-6 0 1 15,6 0-1-15,0 0 0 16,-1 0 0-16,1 5-4 15,0 0-2-15,-1 5-4 0,-5 0 1 16,0 5-2 15,-5 0 2-31,-7 6-6 16,-5 4-1-16,-6 10 0 0,-11 16 0 0,0 5 2 16,0 10 1-16,0 0-4 0,5-11 1 15,6-4-2-15,1-6 0 16,16-9 2-16,6-1 2 15,17-4-1-15,11-6-1 16,7 0 3-16,5-4 0 16,-1-1-1-16,1 0-2 47,0 0 1-47,-6 1 1 0,1-6-23 15,-7 5-11-15,1 0-142 0,-1 1-62 0,1-1 63 0</inkml:trace>
  <inkml:trace contextRef="#ctx0" brushRef="#br0" timeOffset="10182.038">22838 7317 376 0,'-18'-36'143'16,"18"21"-112"-16,-5-5 25 0,5 15 5 0,0-6-19 0,0 1-1 0,0 0-15 0,0 0-4 15,5 5-13-15,7 5-3 0,-1 5-2 16,6 15 0-16,6 1 0 16,0 4-2-16,0 10-2 15,-1 6 5 1,1-1 1-16,0 1 0 16,-6-1-1-16,0-4-1 0,-5-1 0 0,-1 1-2 15,-11-6 1-15,-6 1-2 16,-11-6 2-1,-6-5 0-15,-11 0 3 0,-11-4-5 16,-7-1-1-16,-10-5 0 16,-1 0 0-16,6-5 2 15,0-10 1-15,12-5-1 16,5-5-2 15,5-11 1-31,7-4-1 16,11-11 4-16,11-9 2 0,12-6-5 0,11 0 0 0,11 1-1 15,12 4 2-15,12 6-1 16,5 9 2-16,5 6-2 0,1 9-1 31,-6 6 1-31,0 0-1 0,-6 10 0 0,0 5 2 16,-5 0-3-16,-12 0 0 16,0 0-34-16,-5 5-17 15,5 0-103-15,-5 10-45 16,-1 0 20-1</inkml:trace>
  <inkml:trace contextRef="#ctx0" brushRef="#br0" timeOffset="10869.654">23350 7767 400 0,'-22'-10'148'0,"10"5"-115"0,6 0 17 0,6 0 2 16,0 5-21-16,6-5-3 15,0 0-7-15,5 0-2 16,6 0-10-16,6 0-1 0,6 5 2 15,5 0-6 17,6 0 0-17,-6 0 0-15,0 5 2 0,-5 0-3 0,-7 0-2 0,-5 5 2 0,-11 0 0 16,-12 0 1-16,-16 0 0 16,-7 6-2-16,-5-1-2 15,0 0 1-15,5 0 1 16,-5 0-3-16,11-5 0 0,12 6-1 47,5-6 0-47,12 0 4 0,5 0-3 0,12-5-2 0,11 0 2 15,0-5 2-15,1 0 0 16,5 0-1-16,-1 0 1 16,-4 0 1-16,-1 0-1 15,-6-5 2-15,-5 5-48 16,-12-5-22-16,-11 0-50 15,-17 5-21-15,-11 0-31 16</inkml:trace>
  <inkml:trace contextRef="#ctx0" brushRef="#br0" timeOffset="11054.554">23248 7843 464 0,'0'-5'176'0,"5"5"-137"0,7-10 4 0,-1 5-5 15,12 0-17-15,6 0 0 16,10 0-6-16,7 5-1 16,11 0-8-16,0 0-4 0,0 0-1 15,0 0-1-15,-6 0 2 16,0 0-32 0,-5 0-12-16,5 0-91 0,1-5-39 15,16 0-1-15</inkml:trace>
  <inkml:trace contextRef="#ctx0" brushRef="#br0" timeOffset="11750.064">24097 6962 104 0,'-23'-25'41'0,"17"15"-32"0,-11-6 11 0,11 11 2 0,1 0 25 0,-7 0 12 15,1 0 16-15,0-5 8 16,-1 0-45-16,1 0 25 0,-1 0 9 15,1 0-8-15,0-1 0 16,11 6-21-16,-12-5-6 16,6 5-13-16,6 0-5 31,0 5-9-15,0 0-4-16,6 10-1 0,6 0 1 0,10 6-1 0,-5 4 2 15,6 0-2-15,-6 0 0 16,0-4-1-16,6 9 0 15,11 20-2-15,1 11 1 16,-7 15-2-16,1 15 2 0,-1 5-2 16,1-5-1-16,-18-5 1 15,6-10 1-15,-17-10-1 16,-11-5 2-16,5-6-2 16,-17-4 2-16,6 0-2 15,-6-6-1-15,0-5-13 16,1-4-4-16,-1-6-64 15,12 1-26-15,16-6-127 16</inkml:trace>
  <inkml:trace contextRef="#ctx0" brushRef="#br0" timeOffset="12951.847">24553 6435 256 0,'-18'-10'96'0,"13"5"-75"0,-1 0 30 0,6 5 7 16,-6 0-8-16,1-5 0 15,-1-5-13-15,0 10-3 0,1 0-19 32,-1 0 6-32,0 0 3 0,6 0-1 0,0 0 0 0,0 0-3 15,0 0-3-15,0 0-7 32,0 0-2-32,12 0 0 0,10 10 2 0,7-5-3 15,11 0-2-15,5 5-2 16,7 0 0-16,5 1-2 15,-6 4 2-15,0 0-2 16,-5 0-1-16,-12 0 1 16,-11 1-1-16,-12 4 2 15,-11 0 1-15,-17 0 1 16,-12 6 0 0,-5-1-2-1,0-5 1 1,6 1-4-16,-12 4 0 0,-12 0-1 15,13 6 0-15,10-1 2 0,6-5 0 0,18-5 0 0,16 1 0 16,17-6 0-16,7 0 0 16,10-5 0-16,7 0 2 15,-1-10-1-15,0 0 2 32,-5 0-2-32,-1-5-1 0,-11 0-19 0,-5 5-8 15,-6 5-156-15,-6 0-67 16,-6 0 73-1</inkml:trace>
  <inkml:trace contextRef="#ctx0" brushRef="#br0" timeOffset="16202.399">11687 9079 384 0,'6'0'145'0,"-1"5"-112"0,1 0 23 16,-6-5 5-16,0 0-23 15,6 5-4-15,5 0-14 16,6-5-2-16,0 5-11 16,-5 0-4-16,11-5-2 0,11 5-1 15,0-5 2-15,0 0 1 16,0 0 1-16,0-5-2 15,-5 0-2-15,-6 0-37 16,-6 0-15-16,-6 0-49 16,-11 5-19-16,-5 0-48 15</inkml:trace>
  <inkml:trace contextRef="#ctx0" brushRef="#br0" timeOffset="16439.772">11790 9271 396 0,'-6'15'148'0,"12"-9"-115"0,-12-1 37 0,6-5 8 15,0 10-31-15,0-10-11 16,6 5-16-16,-1 0-5 16,7 0-9-16,-7 0-4 0,12 0-1 15,12 5 1-15,-1-5 1 16,7 0-4-16,10 0 1 0,12-5-9 15,6 0-2-15,0-5-82 16,-7 0-36-16,-10-10-75 16</inkml:trace>
  <inkml:trace contextRef="#ctx0" brushRef="#br0" timeOffset="17475.726">13328 8983 340 0,'23'-16'126'0,"-23"11"-98"0,5-10 32 15,1 15 7-15,-6 0-23 16,6-5-5-16,-6 5-19 16,0 0-7-16,0 0-8 15,0 0-6-15,0 0-2 0,11 15 2 16,-11-5 2-16,0 6 4 15,-11 4 4-15,5 5 2 16,-5 11 3-16,-12 4-3 16,-6 6-1-16,1-1-4 15,-6 1 1-15,0-1-4 16,5 1 0-16,6 0-1 16,6-1-2-16,6 6 1 0,11-1-1 15,6 6 0-15,11 5 2 16,5-5-1-16,1-16-1 15,-6-4 1-15,12-1-1 16,-1 11 0-16,1-21 2 16,-6-15-28-16,-1 0-9 15,-5-20-150 1,-5 10-103-16</inkml:trace>
  <inkml:trace contextRef="#ctx0" brushRef="#br0" timeOffset="18196.072">13807 9413 324 0,'0'-15'121'0,"-12"15"-95"0,12-5 33 0,0 5 10 16,0 0-17-16,-11-5-5 16,5 5-19-16,6-5-5 15,0 5-13-15,0 0-4 0,0 0 0 16,17 5-3-16,-5 0-2 16,-12 0 0-16,17 5 1 15,5 10-3-15,7 1 0 16,-1-1 3-16,-10 5 1 15,-1 0-4-15,-6 1 1 16,-5 4 2-16,-6 0 3 16,-12-4-2-16,-5-1 0 15,-11 0 1-15,-1-9 2 0,-5-6-3 16,0-5-2-16,0-10 2 16,11 0 2-16,0 0-2 15,0-11-2-15,6 1 0 16,0-5 1-16,-6-10-1 15,12 9-1-15,0 6 1 16,5-5-1-16,0 5 0 16,12-6 2-16,5-4-1 15,1 10 2-15,-1 5 0 16,18 0 3-16,-7 0 1 16,24-1 1-16,17 1-2 0,5 0-1 15,-11 5-3-15,-17 0 1 16,-12 5-4-16,12 0 0 15,-11 0-6-15,-12 0-3 16,11 0-82-16,-5 10-39 16,-12 0-76-1</inkml:trace>
  <inkml:trace contextRef="#ctx0" brushRef="#br0" timeOffset="18931.845">14268 9768 260 0,'-23'-6'96'0,"18"6"-75"0,-1-5 30 0,-5 5 9 16,11 0-7-16,0 0-1 16,0-5-14-16,0 0-4 15,0 5-19 1,0 0 2-16,11 0 1 0,-11-5 1 0,11 0 1 15,6 0-5-15,-11 0 1 16,5 0-5-16,12 0 1 16,-17 0-5-16,17 0-2 15,-6 0-5-15,0 0 0 16,-6 0-2-16,1 5 0 16,-1 0 4-16,6 5 1 15,-5 5-1-15,-7 0-2 16,1 0 1-16,-12 10 1 15,1-5-1-15,-18 16 2 16,-11 14-2-16,-6-4-1 0,-6-6 1 16,12-9-1-1,6-6 0-15,-1-10 0 16,6 10 0-16,0-10 0 0,-5-4 0 16,11-6 0-16,5 0 0 15,7-6 0-15,10-4-3 16,13 10 0-16,4-10 2 15,7 10 0-15,-1 0 1 16,1 0 0-16,-6 0-3 16,5 0 2-16,12 10 1 15,0-10 0-15,-6 0 0 16,-11 0 0-16,5 0 0 16,-5 0 0-16,0 0 2 15,-6-10 3-15,6 0-4 16,-6-5-1-16,0 0-40 0,0 0-18 15,-6-1-47-15,1 1-22 16,5 5-42 0</inkml:trace>
  <inkml:trace contextRef="#ctx0" brushRef="#br0" timeOffset="19185.664">14690 9616 368 0,'-17'-21'140'0,"11"11"-109"0,0 5 18 0,6 5-1 16,0 0-20-16,-11 0-5 0,11 5-8 16,0-5 0-16,0 10-8 15,0 6 9-15,0-1 6 0,0 0-5 16,0 20 1-16,0-4-9 16,0 19-3-16,0-9-3 15,11 20 0-15,-11 5-2 16,6-21-1-16,0 1-21 15,5-16-9-15,0-15-86 16,12-5-37-16,-11-20-25 16</inkml:trace>
  <inkml:trace contextRef="#ctx0" brushRef="#br0" timeOffset="20238.685">15322 9570 288 0,'-11'-15'110'0,"11"10"-86"0,0 0 31 0,0 5 7 15,0 0-12-15,5 0-3 16,1 0-20-16,-6 0-6 16,6-5-13-16,5 0-1 0,1 0 3 15,5-1-2-15,0 6 3 16,-6 0 3-16,12-5 1 16,23 0-2-16,-7 5 2 15,7 0-6-15,5 0-1 16,-11 0-4-16,-11 0-3 15,-12 0 2-15,11 0 2 16,1-5-4-16,-6 5-1 16,-6 0-2-16,-6 0 0 15,0 0-42-15,-11 0-18 16,0 0-66-16,-11 0-28 0,11-5-2 16</inkml:trace>
  <inkml:trace contextRef="#ctx0" brushRef="#br0" timeOffset="20604.838">15516 9393 228 0,'-6'0'85'0,"6"5"-66"0,0-5 25 0,0 0 9 16,0 0 13-16,0 0 6 15,0 0-10-15,0 0-3 16,0 5-33-16,0 5 5 16,0 0 0-16,0 0-10 0,0 0-4 15,0 1-8-15,0 4-4 16,-6 10 0-16,12 0-1 16,0 6-2-16,0 4-2 15,5 6 1-15,-11 4-1 16,11 1 0-16,-11-1 0 15,0 1 0-15,0 0 0 16,6-16-29-16,0 0-13 16,11-9-97-16,-6-11-42 15,6-10 9 1</inkml:trace>
  <inkml:trace contextRef="#ctx0" brushRef="#br0" timeOffset="21994.869">16553 9383 220 0,'-6'-21'82'0,"6"16"-64"0,0 0 31 15,0 0 8-15,0 0 2 16,0 0 1-16,0 5-8 0,0 0-5 16,0-5-26-1,0 0-4-15,0 0 0 0,0 0-7 0,6 5-3 16,0 0-4-16,5 5 0 16,0 0-2-16,1 10-1 15,5 0-2-15,0 6-1 16,0-1 4-16,0 5 1 15,-5 1 0-15,-1-1-2 16,0 0 1-16,-11-5 1 16,0 1-1-16,-5-1 2 15,-7-5-2-15,-5 0 2 16,-6-5 2-16,-5-5 2 16,-1-5-3-16,-5-5-3 15,0-5-3-15,11 0 1 16,0 5 3-16,1-10 3 0,-7-5-4 15,1-6-3-15,5 1 3 16,6 10 1-16,5 0-5 16,1-6 0-16,0-4 5 15,5 0 4-15,0 4-3 16,6 1 0-16,6 0-1 16,5 5 1-16,12 0 2 15,0 4 4-15,0 6-2 16,22 0 1-16,-5 0-5 15,23 0 0-15,17 5-1 16,-18 0 1-16,-10 0-2 16,-18 0 2-16,-6 0-2 15,-5 5-1-15,0-5-4 0,-6 0 0 16,-6 0-75-16,-11 0-34 16,0 0-86-1</inkml:trace>
  <inkml:trace contextRef="#ctx0" brushRef="#br0" timeOffset="22384.624">17049 9600 364 0,'0'-25'134'0,"0"20"-104"0,0-5 16 16,0 10 1-16,0-5-13 16,5 0-2-16,-5 5-14 15,0 0-4-15,0 0-8 16,0 0-4-16,0 10 1 0,0 5 0 15,0 10 1-15,0 6-2 16,0-1-2-16,0 6 1 16,0-6-1-16,0-5 0 0,6 1 0 15,-6-1 2-15,0-5 1 16,0 1-19-16,0-21-9 16,0-6-60-16,0-14-27 15,6 5-57 1</inkml:trace>
  <inkml:trace contextRef="#ctx0" brushRef="#br0" timeOffset="23017.725">17231 9666 304 0,'-6'-20'115'0,"6"15"-89"0,0-10 12 0,0 15 1 0,0-5-8 16,0 5 2-16,0-5 1 16,-5 0 1-16,5-1-19 15,-6 1 4-15,0 0 1 0,0 0 2 16,6 0 3-16,0 0-8 16,0 0 0-16,0-5-9 15,0 0-3-15,0 5 1 16,6-5 0-16,0-6-1 15,0 6-1-15,-1 5-3 16,7 0 1-16,-1-5-2 16,6 5-1-16,0 0 1 0,0 5-1 15,0 5 0-15,0 0 0 16,-5 0 0 0,-1 5 0-16,6 11 0 15,-11-6 0-15,0 0 0 0,-6 10 0 16,-12 6 2-16,-5-1 1 15,-6 0-4-15,6-4 1 16,-5-6 0-16,10-5 2 16,1-5-1-16,-1-5-1 15,1-5 1-15,5 0 1 16,1 0-3-16,5-5 0 16,0 0-1-16,5 0 0 15,7-5 2-15,5 5 0 16,6 0 0-16,5 5 0 15,1 5 0-15,5 5 0 0,0 5 0 16,6 0 0-16,-6 1 0 16,0-1 0-16,-5-5 0 15,-1-5 0-15,1-5 0 16,-1-5 0-16,-5-5-20 16,0 0-7-16,0-5-68 15,-6 4-27-15,-6 1-72 16</inkml:trace>
  <inkml:trace contextRef="#ctx0" brushRef="#br0" timeOffset="23604.096">17767 8927 288 0,'-12'-20'107'0,"12"10"-83"0,-11-6 26 0,11 11 8 15,0-5-16-15,-6 0-3 0,0-5-10 16,6 0-1-16,0 5-16 15,0-1 4-15,0 1 2 0,-5-5 1 16,-1 5 1-16,0 0-3 16,1 0 0-16,5 5-5 15,-6 0-2-15,6 5-6 16,0 0-1-16,-6 5-1 16,6 5-2-16,0-5 1 15,6 15 1-15,5 16 1 16,6 9 1-16,0 11 2 15,1-6 1-15,-1-9-3 16,5 15-3-16,13 9 2 16,-13-9 0-16,1-10-1 15,0 9-2-15,-6-9 1 16,0 15-1-16,-5 25 2 0,-7 5 1 16,-5 0-1-1,-5-10-2-15,-7-5 1 0,-5 0-1 16,0-20 0-16,0-6 2 15,5-9 1-15,1-11 1 16,0-4-5-16,-1-11-1 16,1-15-46-16,5-5-20 15,6-15-102-15,-6-6-43 16,1 1 56 0</inkml:trace>
  <inkml:trace contextRef="#ctx0" brushRef="#br0" timeOffset="25027.089">18177 8780 224 0,'-6'-5'85'0,"6"5"-66"0,-6-5 34 0,6 5 13 16,0-5-5-16,-5 0-2 15,-1 0-10-15,0 0-6 16,6-5-24-16,0 4-3 0,0 1 1 16,0 0-5-16,6 0-2 15,5-5-5-15,6 5-4 16,6 0 0-16,6 0-1 15,-1 5 2-15,1 0 1 16,-7 0 1-16,1 5 2 16,-11 5-3-16,-7 0 0 15,-5 5 1-15,-11 6 0 16,-6 4-2-16,-6 5 1 0,0 6-4 16,1-1 0-1,-1 1 1-15,6-6 0 0,0 6 0 16,5-11 0-16,6-5 4 15,1 0 2-15,5-4 0 16,11-6 1-16,6 0-2 16,6-5 2-16,6-5 0 15,5-5 1-15,6 0-2 16,-1-5-1-16,1 0-1 16,0-1 0-16,-6 1-5 15,1 0 1-15,-1 0-60 16,6 5-26-16,0 0-129 15</inkml:trace>
  <inkml:trace contextRef="#ctx0" brushRef="#br0" timeOffset="25494.828">18940 9367 436 0,'-23'0'162'0,"29"6"-126"0,-12-6 10 15,6 0-6-15,6 0-12 0,11 0 0 16,6 5-6-16,6 0-4 15,10-5-10-15,13 5-3 16,-1 0 1-16,12-5-3 0,-6 5 0 16,0 0-1-16,0 0 1 15,-6-5-35-15,0-5-13 16,6-5-141 0,6-10-100-16,5-11 111 15</inkml:trace>
  <inkml:trace contextRef="#ctx0" brushRef="#br0" timeOffset="26333.054">20291 9074 220 0,'11'-20'82'16,"-11"9"-64"-16,17-9 29 0,-11 15 9 0,-1-5-7 15,13 0 1-15,-7 0-6 16,0 0-3-16,1-1-22 16,-1-4 11-16,-5 5 4 0,5 0 4 15,-5 5 2-15,0 0-9 16,-1 0-4-16,-5 0-11 16,0 5-5-16,0 0-6 15,0 5-2-15,0-5-3 16,0 10-1-16,-5 10 1 15,-7 11 2-15,1-1-1 0,-6 5-1 16,-12 6 1-16,1 4 1 16,-6 6-1-16,-1 0 2 15,-4-1-2 1,4-4 2-16,1 0-2 0,11-1-1 16,6 16 1-16,17 10-1 15,12 5-3-15,16 5 2 16,6-5 1-16,6 0 0 15,0-21 0-15,-11-19 2 16,-1-6-32-16,-5-4-14 16,0-1-97-16,-6-30-133 31</inkml:trace>
  <inkml:trace contextRef="#ctx0" brushRef="#br0" timeOffset="27696.878">21031 9317 296 0,'-11'-10'110'0,"22"10"-86"0,-5-10 35 16,0 10 12-16,-1-5-17 0,-5-1-6 16,12 6-20-16,-6 0-7 15,5 0-12-15,0 0 0 0,1 0 2 16,5 6-4-16,0-1-2 16,-6 10 0-16,6 0-1 15,-5 0-2-15,-7 0-2 16,1 1 3-16,-6 4 0 15,0 10-1-15,-6 1 1 16,-5-6-2-16,-17 0-1 16,-1 1 3-16,1-11 2 15,-7 0-2-15,-4-5-2 16,-1-5 0-16,0-10 1 16,0-5-1-16,6 0-1 15,5 0 1-15,1-11 1 0,5 1-1 16,6-5-1-16,5-6-2 15,7 6 1-15,5-5 1 16,5 4 2-16,13 1-3 16,4 0-2-16,13 5 4 15,4 4 3-15,18 6 3 16,0 0 3-16,6 5-3 16,-17 5-2-16,-12 0-2 15,23 0 0-15,5 0-2 16,-16 0-1-16,5 0 1 15,-11 0-1-15,-11-5-18 16,-1 0-8-16,1 0-88 0,-12-5-39 16,11 0-32-1</inkml:trace>
  <inkml:trace contextRef="#ctx0" brushRef="#br0" timeOffset="28342.917">21436 9600 296 0,'-34'-15'110'0,"22"10"-86"0,1-5 31 16,11 10 10-16,0 0-24 15,6-5-8-15,5 0-13 16,0 5-5-16,6-10-9 16,1 5 3-16,4 0 3 0,7 5 0 15,-1-5 1-15,1 5-5 16,-6 0 0-16,-1 0-1 15,1 5 1-15,-6 0-2 16,0 5-1-16,0 0-3 16,-17 0-2-16,12 5 1 15,-12 0-1-15,-12 6 0 16,1 4 2-16,-6 0-1 0,-6-4 2 16,0 4-2-16,-5-5 2 15,-1 0-2-15,7-14-1 16,-1 4 3-16,0-10 0 15,6 0-4-15,6-5-1 16,5 5 1-16,6-5 2 16,0-1-2-16,6-9-2 15,5 10-1-15,0 0 3 16,6 0 0-16,6 0 1 16,0 0 0-16,0 0 2 15,5 0 1-15,1 5 3 16,-1 0-3-16,6 0 0 0,-5 0-1 15,-1-5-2-15,1 0-2 16,-6 0 1-16,0 0-21 16,-1 0-8-16,-10-1-60 15,10 1-26-15,-10 0-57 16</inkml:trace>
  <inkml:trace contextRef="#ctx0" brushRef="#br0" timeOffset="28612.846">22000 9388 428 0,'-11'-10'159'0,"11"15"-124"0,-6-5 4 0,6 0-6 16,0 0-18-16,6 5-1 16,-1 5-2-16,1 0 0 15,-6 0-6-15,17 5 3 0,-6 1 3 16,-5 4-2-16,0 5 2 15,-6 0-5-15,0 11-2 16,0 4-2-16,0 6-3 16,0 0 1-16,0 4 1 15,0-4-8-15,0-11-3 16,-6 1-68-16,6-11-31 16,-11-15-91-1</inkml:trace>
  <inkml:trace contextRef="#ctx0" brushRef="#br0" timeOffset="29574.331">22678 9393 340 0,'0'0'129'0,"0"0"-100"0,6 5 40 15,-6-5 10-15,5 0-19 16,18 0-7-16,-6 0-16 16,0 0-6-16,18 0-17 15,-7 0-7-15,12 0 0 0,11 0-2 16,0 0 0-16,-5 0-3 15,0 0-2-15,-1-5-17 16,1 0-6-16,5-10-110 16,0-6-49-16,1 1-9 15</inkml:trace>
  <inkml:trace contextRef="#ctx0" brushRef="#br0" timeOffset="30537.02">24000 9332 316 0,'-6'-15'121'0,"0"0"-95"0,1 10 27 0,5 5 4 16,0-5-20-16,0-1-4 16,0 1-10-16,-6 0-5 15,6 0-10-15,0 0 1 0,0 0 4 16,6 5-1-16,-1 0 1 15,-5 0 4-15,0 0 1 0,0 0-5 16,6 10 0-16,-6 5-6 16,6 6-2-16,0-1-2 15,-1 5 0-15,1 1-2 16,0-6-1-16,-1-5-2 16,1 5 1-16,-6 6 3 15,0-1 1-15,-6-5-1 16,-5-5-2-16,0-4 3 15,-1-6 0-15,1 0 1 16,-18-5 0-16,6 0-2 16,-16-5 1-16,-13-11-2 15,7 1-1-15,-1 0-2 16,6-5 1-16,6 0 1 16,6-1 0-16,-1 1 0 0,6-5 0 15,6 4 0-15,6 1 0 16,11 0-3-16,11 5 0 15,12 0-1-15,11-6 3 16,17 6 2-16,-11 5 4 16,-5 0 0-16,22 0 2 15,11-5-4-15,0 4 0 16,-5 1-1-16,-12 0-2 16,-5 0 1-16,-6 5 1 15,-6 0-28-15,-6 0-9 16,1 0-76-16,-6 5-32 15,-1 0-45 1</inkml:trace>
  <inkml:trace contextRef="#ctx0" brushRef="#br0" timeOffset="30926.73">24456 9585 408 0,'-12'-25'151'0,"12"15"-118"0,0 0 11 0,0 5-4 16,0 5-17-16,0-5-3 15,6 5-7-15,0 0-3 16,-6 0-6-16,0 0 4 0,5 10 2 16,1 0-3-16,0 10 1 15,-6 5-5-15,0 6 0 16,0 4-1-16,0 1 1 16,0 4-4-16,0-4 0 15,0-6-1-15,0-5 0 16,0-4-29-16,5-16-14 15,1-10-76-15,6-11-32 16,-7 6-7 0</inkml:trace>
  <inkml:trace contextRef="#ctx0" brushRef="#br0" timeOffset="31496.428">24553 9611 408 0,'-6'-16'154'0,"0"11"-120"0,6-5 4 16,6 5-6-16,0 0-17 15,-1 0-3-15,1 0 4 16,0 0 1-16,-1 0-8 16,1 0 12-16,0 0 8 0,-1-5-6 15,7 4-4-15,5 1-8 16,6 0-5-16,5-5-3 0,1 5 0 15,-1 0-2-15,1 0-1 16,-1 5-2-16,-5-5 1 16,0 5 1-16,-6 5 0 15,0 0-3-15,-6 5 2 16,1 5 1-16,-12 1 2 16,-6 4-1-16,0 0 2 15,-5 5-2-15,-6 1-1 16,0-6 1-16,-6 0 1 15,0 1-1-15,-5-6 2 16,5-5-2-16,0-5-1 16,0-5 1-16,6-5-1 15,6-5 0-15,5 0 0 16,6-1 0-16,0 1 2 0,6 5-3 16,5 5-2-16,-5 0 2 15,11 5 0-15,6 0-2 16,5 6 2-16,1-1 1 15,-1 0 0-15,1 0-3 16,-1 0 2-16,1-5 1 16,-1-5 2-16,1-5-1 15,5 0-1-15,-6-5-15 16,-5 0-7-16,-6 5-69 16,0 0-27-16,6-6-81 15</inkml:trace>
  <inkml:trace contextRef="#ctx0" brushRef="#br0" timeOffset="31902.037">25151 8608 352 0,'-6'-15'132'0,"6"15"-103"0,0-10 32 0,0 10 6 0,0 0-23 15,0 0-5-15,0 0-12 16,0 0-5-16,0 10-12 16,0 0 0-16,6 0 3 0,5 0-3 15,1 10 0-15,5 16-4 16,11 14 1-16,6 16-2 15,1 15 0-15,-1 15-6 16,0-9-1-16,-6-6 3 16,-10-5 1-16,-7-6 0 15,-11-4 1-15,-11 0-4 16,-12 5 0-16,-6 0 3 16,-11-5 1-16,0-5-4 15,1-11 1-15,4-9-55 16,24-26-206-1</inkml:trace>
  <inkml:trace contextRef="#ctx0" brushRef="#br0" timeOffset="32547.447">25572 8527 304 0,'-39'10'112'0,"27"-10"-87"0,-5 10 26 15,17-10 6-15,0 0-20 16,0 0-4-16,0 0-10 16,0 0-3-16,0 0-11 15,6 0 6-15,5 0 2 0,1-10-3 16,5 10 2-16,-6 0 0 15,0 0 2-15,7 0-8 16,-1 0-1-16,-6 0-3 0,12 0-1 16,-17 0-3-16,16 10-2 15,-5 5 1-15,0-5-1 16,-5 11 2-16,-1-11 1 16,-11 15-1-16,0-5-2 15,-11-4 1-15,11 14-1 16,-17-5 0-16,17-4 0 15,-12 4 0-15,12 0 0 16,0 1 4-16,12-6 2 16,-7-5 4-16,18-5 4 15,-6-10-4-15,12-5 0 16,-1 0-4-16,7-5-1 16,-1 0-3-16,6 0 1 0,-1-1-4 15,1 1-2 1,0 5-14-16,-6 5-6 0,1 0-70 15,-7 10-31-15,1 6-79 16</inkml:trace>
  <inkml:trace contextRef="#ctx0" brushRef="#br0" timeOffset="34069.642">26421 9307 396 0,'12'5'148'0,"-12"-5"-115"0,11 5 19 0,-11-5 3 16,12 0-16-16,16 0 0 15,1 0-11-15,10 0-5 16,-10 5-13-16,11-5-6 0,-12 5-3 16,6-5-1-16,6 0 2 15,0 5 1-15,-11-5 1 16,-1-5-7-16,-5 0 0 0,-6-5-45 15,-5 0-21-15,-1-6-57 16,-22-9-25-16,-1 0-8 16</inkml:trace>
  <inkml:trace contextRef="#ctx0" brushRef="#br0" timeOffset="34306.224">26763 8983 428 0,'0'-16'162'0,"-11"16"-126"0,22 0 16 16,-11 0 1-16,0 11-22 0,0 4-3 16,0 5-12-16,0-5-5 15,0 26-6 1,0 14-2-16,0 11 1 0,0-5-2 0,0-5-2 16,0-1-2-16,0-4-1 15,12 0 4-15,-12-1 1 16,11-4-5-16,0-6-2 15,1-9-84-15,11-6-38 16,5-5-74 0</inkml:trace>
  <inkml:trace contextRef="#ctx0" brushRef="#br0" timeOffset="34920.162">27681 8897 256 0,'5'-21'96'0,"7"11"-75"0,-7-5 30 0,7 5 9 15,-1 0-2-15,1 0 0 16,-1-1-10-16,0-4-3 16,-5 5-25-16,-6 10 8 0,0-10 3 15,-6 10-12-15,1 0-5 0,-1 0-7 16,-11 20-2-1,-6 16-3-15,0 9-2 16,6 21 1-16,-6 5-1 0,6-10 0 16,-5 10 0-16,4 0 0 15,7-6 2-15,5-4 1 16,-5 0 1-16,0-5-2 16,11-1-2-16,11-4 1 15,-11 0-1-15,17-6 0 16,-6-14 0-16,18-6-119 15,11-10-52-15,17-5-24 16</inkml:trace>
  <inkml:trace contextRef="#ctx0" brushRef="#br0" timeOffset="35849.572">28319 9352 280 0,'-12'-10'104'0,"12"10"-81"0,0-5 23 0,0 5 5 16,0 0-5-16,0 0 0 16,0 0-10-16,-5 5-5 15,5-5 0 1,-6 10-17-16,6 0 1 0,0 6-1 16,0-1-3-16,6 0 1 15,-1 0-7-15,7-5-1 16,-1 0 2-16,6 1 3 15,0-6 0-15,6-5 2 16,0-5-4-16,-6 0-2 0,-6-1 2 16,6-4 2-16,1-10-4 15,-7-5-1-15,-5-6-2 16,-1-4 1-16,-5-6-2 16,0 1 2-16,-5-1-4 15,-7 1 0-15,-5 4 1 16,0 11 2-16,0 5-3 15,-6 10-2-15,0 5 2 16,1 10 0-16,-7 10-2 16,1 10 2-16,-1 16 1 15,1-1 0-15,5 1-3 16,0 4 2-16,6 1 1 16,0 5 0-16,6-1-3 15,11 11 2-15,5 10 5 16,18 10 2-16,5 5-2 0,1-5-1 15,11-5-1-15,-6-10 1 16,0-16-2-16,-5-4 2 16,-1-11-7-16,1-9 1 15,-7-6-61-15,-4-15-24 16,-7-15-128 0</inkml:trace>
  <inkml:trace contextRef="#ctx0" brushRef="#br0" timeOffset="36724.111">28678 9550 244 0,'-12'-5'90'0,"12"5"-70"0,0-5 32 16,0 5 12-16,0 0-5 15,0-5 2-15,0 0-17 16,0-1-4-16,0 1-23 16,12 0 3-16,-7 0 1 0,18 0-7 15,-6-5-3-15,12 5-4 16,11 0-2-16,0 0-3 16,-1 0 1-16,-4 5-4 15,-1 0 0-15,-6 0 3 16,-5 5 1-16,-6 0-1 15,-11 0 1-15,-6 5-2 0,-6 0-1 16,-17 0 1-16,-5 6 1 16,-1-1-1-16,1 0-1 15,-1 5 1-15,1 0-1 16,5 1 0-16,6-1 2 16,6 0-3-16,11 1 0 15,11-1 1-15,0-5 2 16,18 0 1-16,-1-5 1 15,1-5 0-15,11-5 0 16,-12-5-2-16,12 0 1 16,-11-5-26-16,-1 0-12 15,-11 0-79-15,6 0-36 0,-6 5-24 16</inkml:trace>
  <inkml:trace contextRef="#ctx0" brushRef="#br0" timeOffset="37158.588">29105 9545 336 0,'-40'-26'126'0,"40"21"-98"0,-11-5 23 16,11 10 3-16,0-5-27 0,11 0-9 16,-11 0-4-1,12 0 3-15,-1 0-9 0,-5 5 9 16,5-5 3-16,6-5 1 15,6 5 2-15,5 5-9 0,1-5-1 16,-1 5-7-16,1-5-4 16,-6-1-1-16,-1 6-1 15,-4 0 0-15,-7 6 2 16,-5 4-1-16,-6-5 2 16,0 0-2-16,-6 5-1 15,-5 10-2-15,-7 0 1 16,1 6 1-16,0-1 2 15,0 0-1-15,6 6 2 16,-1-1-2-16,12 1 2 16,0-6-2-16,12-5-1 15,5-5 1-15,6-5-1 16,-1-10 0-16,7-5 2 16,-1-5-1-16,7 0-1 0,5-5-17 15,11 0-6-15,-6 0-55 16,1 4-24-16,-6 1-88 15</inkml:trace>
  <inkml:trace contextRef="#ctx0" brushRef="#br0" timeOffset="37505.62">29857 9292 364 0,'-6'0'137'0,"12"0"-106"0,0 10 30 0,0-10 7 15,5 10-15-15,0-5-4 16,6 5-16-16,6 0-6 16,0 0-16-16,5-5-4 0,1 5-3 0,5-5-2 15,0 1-2-15,1-1-2 16,-1-10 1-16,6-1-98 16,11-9-45-16,0-10-60 15</inkml:trace>
  <inkml:trace contextRef="#ctx0" brushRef="#br0" timeOffset="38316.7">30814 9383 308 0,'0'0'115'0,"-5"0"-89"0,5-10 36 15,0 10 13-15,0 0-20 16,-6 0-4-16,0 0-21 16,6 0-7-16,0 0-13 15,0 0 0-15,6 10 3 0,5 0-5 16,6 0-2-16,1-10-3 15,-1 0 0-15,0 0 0 16,11 0 3-16,6-10-3 0,1-10 0 16,-1 4-1-16,-6-14 1 15,-5 5-2-15,-6-16-1 16,-5 6 1-16,-12-11 1 16,-6 11-1-16,-6-1 2 15,-10 11-4-15,-7 5 0 16,-5 10-1-16,-12 20-2 15,1 10 3-15,11 5 0 16,5 1-2-16,-5 9 2 16,-6 21-1-16,6-1 0 15,11 1 2-15,12 0 0 16,11 10 0-16,11-1 0 16,6 11 2-16,6 5 1 0,5-5-1 15,1-5 1 1,-1-10-2-16,1-10 2 0,-6-11-11 15,0-14-2-15,-1-6-96 16,7-15-42-16,5-10-44 16</inkml:trace>
  <inkml:trace contextRef="#ctx0" brushRef="#br0" timeOffset="38632.355">31270 9535 304 0,'6'-36'112'0,"5"31"-87"0,1-5 35 0,-7 0 9 16,-5 10-16-16,0 0-6 15,0 0-12-15,0 0-2 16,-5 10-19-16,-1 5 5 0,-5 5 2 15,-1 6-11-15,6 4-6 16,1 6 0-16,5 4-1 16,0 1-1-16,5-1-2 15,7-10-2-15,-1-4-1 16,6-11-36-16,0-10-14 16,6-10-50-16,-6-5-20 15,6-5-45-15</inkml:trace>
  <inkml:trace contextRef="#ctx0" brushRef="#br0" timeOffset="38853.83">31606 9474 360 0,'-5'-10'134'0,"5"10"-104"0,-6 0 34 16,6 10 6-16,-6-10-26 15,1 10-10-15,-1 0-12 16,0 5-2-16,6 6-11 15,0 9-5-15,0-5-1 0,6 21-2 16,0-11-1-16,-1 11 1 16,1-1 1-16,0-9-23 0,-1-6-8 15,1-4-65-15,0-16-27 16,-6-10-58 0</inkml:trace>
  <inkml:trace contextRef="#ctx0" brushRef="#br0" timeOffset="39273.397">31698 8648 408 0,'5'-25'151'0,"1"20"-118"0,0-5 20 0,-1 5 2 0,-5 0-18 15,6 5-1-15,0 0-17 16,-1 0-6-16,-5 0-8 16,12 5-4-16,-1 5 2 0,6 10 0 15,0 6 1-15,-5 14 0 16,5 16 0-16,6 20 0 15,-1 15 2-15,-4 10-3 16,-1-5-2-16,0-4 2 16,-6-11 0-16,-5 10-1 15,-6 0-2-15,0-5 1 0,-6-5 1 16,0-5-6-16,1-10 1 16,-7-16-37-16,-5-4-15 15,-6-26-74-15,-5-20-31 16,5-5-10-1</inkml:trace>
  <inkml:trace contextRef="#ctx0" brushRef="#br0" timeOffset="39858.628">32336 8537 316 0,'-17'5'118'0,"11"0"-92"0,0-5 19 16,6 0 2-16,0 0-5 15,-6 0 1-15,6 5-6 16,-5 0-2-16,-1 0-20 16,0-5 9-16,1 0 3 0,-1 0-3 0,0 5-2 15,1 0-10-15,5-5-5 16,5 6-7-16,12-1 0 16,6 5 0-16,6-5 0 15,5 5 0-15,0-5 2 16,0 5-1-16,-5 0-1 15,5 0 1-15,-17 0 1 16,-6 1-3-16,-11-1 0 16,-11 5 3-16,-6 0 1 15,-12 5-1-15,-5 6-2 16,11-1 1-16,1 5-1 16,5 1-3-16,5-1 0 15,6-5-1-15,12 1 3 16,11-1 2-16,12 0 2 15,5-9 5-15,6-1 5 0,5-5-7 16,-16-5-1-16,-6 0-3 16,5-5 1-16,12-5-9 15,6 0-3-15,-1-5-90 16,6 0-41-16,6 5-70 16</inkml:trace>
  <inkml:trace contextRef="#ctx0" brushRef="#br0" timeOffset="41392.776">11943 11206 288 0,'-5'-10'107'0,"5"5"-83"0,-6 5 26 0,6 0 6 16,0-6-13-16,0 6 0 15,0 0-13-15,0 0-4 16,6 0-15-16,5-5 4 0,0 0 3 15,7 0-2-15,-1 0 1 16,5 5-5-16,7 0-2 16,-1 0-4-16,7 0 1 0,-1 0-4 15,-6 0 0-15,-5 0-1 16,0 0-2-16,11-5-50 16,-5 0-21-16,-7-5-82 15,-10 5-32-15,-12 0 46 16</inkml:trace>
  <inkml:trace contextRef="#ctx0" brushRef="#br0" timeOffset="41617.532">12052 11322 452 0,'5'-15'167'0,"1"10"-129"0,11-5 10 0,-5 10-3 15,5 0-25-15,5-5-3 16,1 5-11-16,-6 0-2 16,17 0-2-16,-5 0-2 0,11 5 1 15,-6-5-34-15,12 5-15 16,16 5-128 0,12 5-90-16,0 0 102 15</inkml:trace>
  <inkml:trace contextRef="#ctx0" brushRef="#br0" timeOffset="42365.657">13470 11110 272 0,'12'-21'104'0,"-7"11"-81"0,7 0 38 0,-6 10 13 0,-1-5-19 16,1 0-4 0,-6 0-19-16,0 5-5 0,6 0-16 15,-1-5 2-15,-5 0 1 0,0 5-1 16,0 0 2-16,0 5-6 16,0 5-3-16,0 0 1 15,-5 5 0-15,-7 11-1 16,1-1-1-16,-6 0-3 15,5 0 1-15,1-4-2 16,-6 9-1-16,6-5 1 16,-1 16-1-16,1 5 0 15,11-1 2-15,5-9-1 16,7-16 2-16,-1 0 7 16,12-5 5-16,-6-5-3 15,12-10-2-15,10-5-1 16,-10 0-1-16,-6 0-2 0,5-5-1 15,12-5-6 1,0 5 1-16,-6 0 0 0,0-1 0 16,1 1-14-16,-1 0-5 15,-6 0-43-15,-11 5-20 16,0 5-45-16,-5 0-21 16,-6 5-11-1</inkml:trace>
  <inkml:trace contextRef="#ctx0" brushRef="#br0" timeOffset="42652.585">13721 11110 356 0,'-17'-11'134'0,"11"11"-104"0,6 11 5 15,0-11-6-15,0 10-2 16,0 5 6-16,0-5-3 15,0 0 2-15,0 10-18 16,0 16 7-16,0 4 3 0,0 11-8 16,-5 10-2-16,-1 10-8 15,6-16-2-15,0-9-2 16,0 20-2-16,0 5 1 16,0-6 1-16,0-14-3 15,6-5 0-15,-1-6-54 16,7-4-25-16,-1-11-128 15</inkml:trace>
  <inkml:trace contextRef="#ctx0" brushRef="#br0" timeOffset="43915.928">14519 11489 304 0,'-6'-20'112'0,"12"5"-87"0,-6-5 26 0,0 9 8 16,0 1-10-16,0-5 1 16,5 5-15-16,-5 0-6 15,6 5-17-15,0 0-3 0,0 0 1 0,5 0-4 16,-5 5 2-16,-1 0-3 16,7 20 0-16,-7-5-3 15,1 21 1-15,6 19-2 16,-7-14-1-16,-5-6 1 15,0 11 1-15,0-16 1 16,-5 1 1-16,-13-1 0 16,1-10 0-16,6-5-2 15,-18-15 1-15,7 0-2 16,-12-10-1-16,-6-15-2 16,0-5 1-16,6-6 1 15,16 6 2-15,1-1-3 16,12 6 0-16,-1 5 1 15,12 0 0-15,-1-1-3 16,12 6 0-16,1 0 13 16,10 5 5-16,-5 0-1 0,17-6 2 15,-12 6-5-15,18-5-1 16,16-5-6-16,-16 5-1 16,-6 5-3-16,6-1-1 15,-12 6-6-15,0 5-3 16,0 0-58-16,-5 10-25 15,-12 16-123 1</inkml:trace>
  <inkml:trace contextRef="#ctx0" brushRef="#br0" timeOffset="46570.719">16445 11434 316 0,'-12'-21'118'0,"12"11"-92"0,0-5 33 0,6 5 9 15,0 0-18-15,5-5-4 16,0-1-10-16,7 1 0 16,-18 5-20-16,11 5-3 0,-5 0 1 15,16-5-6-15,-16 5 0 0,5 0-4 16,1 10-3-1,-1 0 0-15,6 15-1 16,-5 21 0-16,-7-6 2 0,1-5-1 16,-6 21-1-16,-6 15 1 15,-11-5 1-15,-11-16-1 16,-1-4 2-16,-10-11 0 16,-1-15 1-16,11 1-2 15,1-11 1-15,-1-5-2 16,-11-16-1-16,-5-14-2 15,5-5-1-15,11-6 4 16,18 6 1-16,-6-1-3 16,11 1 1-16,6-11-2 15,6 21-2-15,0-1 3 16,11 6 0-16,17-10 5 16,0 10 5-16,17 4-5 0,1 6 0 15,10 5-2-15,-10 5 1 16,-7 0-2-16,18 0-1 15,-23 0 1-15,5 5-1 16,12 5-73-16,-17 1-30 16,-11 9-114-1</inkml:trace>
  <inkml:trace contextRef="#ctx0" brushRef="#br0" timeOffset="47095.659">17049 11818 348 0,'-12'-15'132'0,"12"10"-103"0,0 5 21 0,0 0 3 16,0 0-11-16,0 0 0 16,0 0-15-16,0 0-7 15,0 10-11-15,12 0 3 0,-12 6 1 16,0 4-4-16,5 5-1 16,-5 1-2-16,0-1 1 15,0 5-2-15,0-4 0 16,0-1-3-16,6 0-2 15,-6-5 1-15,0-4-1 16,6-1 0-16,-6-5 0 0,0-10-53 16,11 5-24-16,-11-5-109 15,17 0-72 1,12 0 111-16</inkml:trace>
  <inkml:trace contextRef="#ctx0" brushRef="#br0" timeOffset="48044.594">17339 11829 316 0,'-17'0'118'0,"17"0"-92"0,-11-5 11 0,11 5-1 0,0 0-13 16,0-6-4-16,0 6-2 15,-12 0-1-15,12 0-8 16,0 0 8-16,-11 0 6 0,5 0 2 16,0 0 1-16,1 0-3 15,5 0-2-15,-12 6-4 16,7-6 0-16,-1 0-5 15,0 0 1-15,6 0-7 16,-11-6-1-16,11 1 0 16,-6 0 0-16,1 0-2 15,5 0-2-15,0 0 1 16,0 0 1-16,0-5-1 16,0 5 2-16,0-5 0 15,0 5 1-15,0 0-2 0,5-5 1 16,12-6 0-1,-5 1-1-15,5-5 1 16,11 5 0-16,-11-1 1 16,6 1-2-16,6 5-2 15,-1 5 1-15,1 10-1 16,-7 5 0-16,7 5 2 16,-18 11-3-16,6 4 0 15,-5 6 1-15,-12-6 0 16,-6 5 2-16,0 1 1 15,-16-6-1-15,5 1-2 16,-12-6 1-16,-11 0-1 16,12-4 2-16,-1-1 1 15,1-5-1-15,-1-5-2 0,6-5 1 16,6-5 1-16,0 0-3 16,6-5 0-16,-1 0-1 15,12-5 0 1,12 5 2-16,-6 0-3 15,16 5 2-15,-5 0-1 0,12 0 0 16,5 5 2 0,12 0 0-16,11-5-3 15,0 5 2-15,0 0 3 16,5 0 1-16,-16 0 1 16,5-5 0-16,-11 0-2 15,-11-5-2-15,5 5-39 16,0-5-19-16,-6-5-89 0,1 0-38 15,-1-10 14 1</inkml:trace>
  <inkml:trace contextRef="#ctx0" brushRef="#br0" timeOffset="55412.31">14901 11981 160 0,'0'-6'60'0,"0"1"-47"0,0 5 37 15,0 0 14-15,0 0-6 0,0-10-1 16,0 10-6-16,0 0 0 15,0 0-28 1,0 0 2-16,0 0 0 0,0 0-5 0,0 0-1 16,0 0-9-16,0 0-4 15,0 0-1-15,5 0 1 16,1-10-1-16,5 5 2 16,1-5 0-16,-1 0 1 15,6 0-2-15,6-11 1 16,0 6-4-16,5 5 0 15,1-10-1-15,-1 10-2 16,1 0 1-16,-6-1-1 16,-1 6 0-16,1 5 0 15,-6 0 0-15,0 5 2 16,-5 6-1-16,-1-1 2 0,-11 10-2 16,0 0 2-16,-6 0-4 15,-11 6 0-15,-5-1 1 16,-7 0 2-16,-5-4 1 15,-6-1 1-15,0-5-5 16,0 0 1-16,6 1 2 16,6-16 1-16,5 0-1 15,6 0-2-15,11-16-2 16,6 6 1-16,11 0-1 16,6 0 0-16,6 0 2 15,6 0 2-15,-1 5-1 16,1 0-1-16,-1 0-2 15,1 5 1-15,-1 0 1 0,1 5 0 16,-1 0 2 0,1 10 1-16,-1-5-4 0,1-10-1 15,-7 5 3-15,1 5 1 16,-6-5 0-16,0 0 1 16,-5 0-4-16,-1 0-2 15,1 6-49-15,-1-11-20 16,6 10-70-16,6-5-29 15,5 0 32 1</inkml:trace>
  <inkml:trace contextRef="#ctx0" brushRef="#br0" timeOffset="55698.698">15470 11834 300 0,'-11'-10'112'0,"11"4"-87"0,0 1 20 16,0 5 4-16,0 0-12 16,0 0-1-16,0 0-3 15,6 5 1-15,-1 1-18 16,1 4 6-16,0 5 2 0,-6 5-1 16,0 5 0-16,0 6-10 15,-6 4-3-15,0-4-6 16,1 9-3-16,5 6 0 15,5-1-1-15,7-4 0 16,5-6 0-16,6-4-64 16,11-11-27-16,11-5-113 15</inkml:trace>
  <inkml:trace contextRef="#ctx0" brushRef="#br0" timeOffset="57858.811">18490 11550 272 0,'-17'-5'101'0,"17"5"-78"0,-6 0 33 0,6 0 11 15,0 0-13-15,0 0-4 16,12 0-22-16,-1 5-7 16,6 0-13-16,6 0 1 0,5 0 2 15,7 0 0-15,-1 0 1 16,6 6-4-16,0-11-3 15,0 0-2-15,-1-11 0 0,1 6-2 16,-6 0-1-16,1-5-2 16,-7 0 1-16,1 0-52 15,-7 0-24-15,-10-5-65 16,-1 4-27-16,-11 1 42 16</inkml:trace>
  <inkml:trace contextRef="#ctx0" brushRef="#br0" timeOffset="58102.143">18752 11307 376 0,'-11'-10'140'0,"5"15"-109"0,0-5 18 0,6 0 2 16,0 5-25-16,0 5-4 16,0 0-13-16,0 11-4 15,0 4-3-15,0 10 1 0,6 11 2 16,0 10 0-16,0-1 0 15,-1 6-1-15,1-10 0 16,-6-1 0-16,0-9 0 16,6-6-2-16,-1-4 1 15,7-1-55-15,-1-10-24 16,18-15-116 0</inkml:trace>
  <inkml:trace contextRef="#ctx0" brushRef="#br0" timeOffset="58899.109">19892 11702 248 0,'-29'-10'93'0,"29"10"-72"0,-5-5 31 0,5 5 9 16,0 0-11-16,-6 0-3 15,0 0-9-15,0 0-1 16,1 5-21-16,-1 5 0 0,0 0-2 16,1 0-5-16,-1 0-3 15,6 1-3-15,0-1-3 16,6 0-2-16,5-5 1 15,6 0 3-15,0-10 3 16,12-5 2-16,5-5 1 16,0-11-4-16,6-9-1 0,0-6 1 15,-6 1 2-15,0-11-1 16,-5 6 0-16,-6-1-1 16,-6 5 0-16,-12 1 0 15,-5 4 0-15,-5 6-2 16,-12 5-2-16,-6 4-2 15,-6 6 1-15,1 5 3 16,-6 5 1-16,-6 5-6 0,6 10-2 16,-1 5 4-1,7 11 2-15,-1 9 1 0,7 11 1 16,4 9-2 0,7 11-1-16,5 0 1 15,1 5 1-15,5-5-1 0,5-5 2 16,1-6-2-16,5-4 2 15,1-5-2-15,5-1-1 16,0-4 1-16,6-1-1 16,0 1 0-16,-1-1 0 15,1 1 0-15,-6-1 2 16,0 1-1-16,1-6 2 16,-1-4-4-16,-6-6 0 15,-5-5-56-15,5-10-27 16,0 0-118-1</inkml:trace>
  <inkml:trace contextRef="#ctx0" brushRef="#br0" timeOffset="59466.353">20365 11773 288 0,'-6'-10'107'0,"0"15"-83"0,6-5 32 0,0 0 12 16,0 0-16-16,0 0-5 15,0 0-14-15,0 0-4 16,6 10-16-16,0-5-1 0,-6-5-1 16,11 5 0-16,-5 0 3 15,5 0-5-15,1-5-1 16,-1 5-2-16,0-5-1 16,6 5-6-16,-5 0 1 15,-1 0 0-15,1 1 2 16,-7 4 1-16,-5 0 1 15,0 5-5-15,-5 0 1 16,-7 5 2-16,1-4 1 16,-12 4-4-16,6-5 1 0,6 0 0 15,-1-5 0-15,1 1-3 16,5-1 2-16,6 0-1 16,6 0 0-16,5 0 4 15,6 0 1-15,6 0-4 16,11-5 1-16,-5 0 2 15,-1-5 1-15,1 0-1 16,-1-5 1-16,1 0-15 16,-1 0-7-16,1-5-74 15,-1 0-31-15,6-5-65 16</inkml:trace>
  <inkml:trace contextRef="#ctx0" brushRef="#br0" timeOffset="59933.251">20746 11753 252 0,'-22'-10'96'0,"16"4"-75"0,6-4 32 0,0 10 8 15,-6 0 2-15,1 0 2 16,-1 0-17-16,0 0-4 15,0 0-25-15,6 0 4 0,0 0 4 0,0 0-9 16,0 0-2-16,18 0-9 31,4 0-5-31,7 0 1 0,-1 0-2 16,1 0-1-16,-1 5-2 16,-5 6 1-16,-6-1 3 15,-5 5 1-15,-12 0-1 16,-12 5 1-16,1 6-2 15,-6-1-1-15,0-5 1 16,0 0-1-16,-1 1 0 16,7-6 0-16,5 0 0 15,1-5 0-15,5 0-3 16,11 0 2-16,6-10 1 16,12 6 2-16,5-1 1 15,0-5 1-15,6 5-2 0,0-5 1 16,-6-5-2-16,0 0-1 15,-5-6-61-15,5-4-26 16,0-10-127 0</inkml:trace>
  <inkml:trace contextRef="#ctx0" brushRef="#br0" timeOffset="61252.3">20764 10988 304 0,'-23'-10'112'0,"17"15"-87"0,6-10 9 16,0 5-1-16,6 0-10 16,-1-5 1-16,1 0 4 15,6 0 5-15,-1-5-18 16,0 4 9-16,1-4 6 0,-1 0-12 15,6 0-4-15,0 0-9 16,0 0-2-16,0 5-1 0,1 5 1 16,-1 5 0-16,0 5 1 15,-6 5-5-15,-5 0-1 16,-6-5 3-16,-6 11 1 16,-5 4 0-16,-6 0 1 15,0 6-4-15,5-6 0 16,1-5 5-16,-1-4 2 15,7-6-2-15,5 0-1 16,11 0-1-16,12 0 1 16,11-10-2-16,6 0 2 15,-12 0-2-15,18 0-1 16,17 0-2-16,-1 0 1 16,-5 0-17-16,-5 0-8 0,10-10-178 15</inkml:trace>
  <inkml:trace contextRef="#ctx0" brushRef="#br0" timeOffset="61945.861">22034 11525 304 0,'-11'-5'115'0,"5"5"-89"0,0 5 23 15,6-5 4-15,0 0-13 0,0 0-3 16,0 0-13-16,12 10-2 16,-1 0-13-16,6-5 6 15,0 0 2-15,-5 0 2 0,16 0 1 16,12 0-7-16,0 0-3 16,0-5-3-16,0 0 0 15,-6-5-6-15,-6 0-1 16,-5 0 2-16,0 0 1 15,-6 0-23-15,-6 0-12 16,-5 0-78-16,-6-5-33 16,-6 5-31-1</inkml:trace>
  <inkml:trace contextRef="#ctx0" brushRef="#br0" timeOffset="62171.65">22171 11479 440 0,'0'0'165'0,"6"0"-129"0,-1 0 6 16,-5 0-8-16,6 0-14 15,0 10-1-15,-1 16-7 16,1-6-2-16,0 10-6 16,-6 1-3-16,0 9 2 0,0 11-4 15,0 5 0-15,5-6 3 16,1-4 1-16,6-1-54 15,5-4-25-15,11-6-127 16</inkml:trace>
  <inkml:trace contextRef="#ctx0" brushRef="#br0" timeOffset="63369.646">23322 11798 324 0,'-17'0'121'0,"11"10"-95"0,6-5 5 0,0-5-4 16,0 0-16-16,0 11-1 15,0-6-4-15,0 5-1 16,0-10-3-16,0 10 7 0,0-10 6 16,6 10 6-16,-6-10 4 15,5 5 0-15,7-5 0 16,-1 0-6-16,1-5 1 15,-1 0-7-15,6-5-3 16,6-5 1-16,5-6 0 16,7-9-5-16,-1-11-2 15,0-4-2-15,-6-1 1 16,1-9-2-16,-12-1 2 16,-6 0-2-16,-11 16 2 15,-11 4-2-15,-12 6 2 0,-5 5-4 16,-6 4 0-16,-6 6 1 15,0 10 0-15,6 0-3 16,5 10 2-16,1 5-1 16,11 5-2-16,-1-5 3 15,1 16 0-15,-5 29-2 16,10-9 2-16,1-5 5 16,5 19 5-16,-5 26-7 15,5-10-1-15,6-5 1 16,0 0 3-16,6 0-4 15,5 0-1-15,6-5 2 16,6 0 1-16,5-1-1 16,1-4-2-16,5-10 1 15,0-6 1-15,-5-9-6 16,5-6 1-16,-6-9-96 0,7-6-43 16,-7-15-52-1</inkml:trace>
  <inkml:trace contextRef="#ctx0" brushRef="#br0" timeOffset="63837.242">23818 11996 300 0,'-23'-15'112'0,"17"9"-87"0,0 6 31 0,6-5 6 16,0 5-15-16,0 0-2 15,0 0-17-15,0 0-6 16,6 11-12-16,0-1-2 16,-1 5 2-16,1 0 0 0,0 5 2 15,-6 1-6-15,6 4-4 16,-6 0-1-16,0-5 1 15,0 1-1-15,0-6-1 16,0 0-8-16,0-10-5 16,0-5-68-16,5-5-29 15,12-5-70 1</inkml:trace>
  <inkml:trace contextRef="#ctx0" brushRef="#br0" timeOffset="64064.71">24068 12016 432 0,'-11'5'162'0,"5"-5"-126"0,0 0 14 0,6 5-3 0,-5 0-18 15,5 5-2-15,-6 0-14 16,6 6-3-16,0 4-6 16,6 0-3-16,-1 11 0 0,7-1-1 15,-1 0 0-15,1 1-3 16,-1-1 2-16,0-5-21 15,1-4-8-15,5-11-100 16,6-5-43-16,-1-5 2 16</inkml:trace>
  <inkml:trace contextRef="#ctx0" brushRef="#br0" timeOffset="64736.208">24165 10978 244 0,'-11'-5'93'0,"5"5"-72"0,0-5 16 15,6 5 2-15,0 5-1 16,-5-5 4-16,-7 0 5 16,12 0 4-16,-5 0-28 15,-1 5 7-15,0-5 3 0,-5 0-2 16,11 0-1-16,-6 0-10 15,0 0-2-15,1 0-7 16,-7 0 1-16,12-5-5 16,-5 5 1-16,5 0-5 15,5 0-2-15,-5 0-3 16,12 0-1-16,5 0 2 16,11 0 0-16,12 5 1 15,-11 0 0-15,10 5-3 0,-10 0 2 16,11 0 3-16,-17 5 1 15,-6 1-1-15,-12-1 1 16,-10 5-2-16,-7-5-1 16,12 1 1-16,-17 4 1 15,-6 5-3-15,1-10 0 16,10 0 1-16,1 1 2 16,-1-6-3-16,7 0 0 15,-1 0 1-15,6-5 2 16,0 0-1-16,17 0-1 15,23-5 3-15,6 0 2 16,-12 0 2-16,17 0 1 16,17 0-4-16,-11 0-3 0,-5 0-3 15,-7 5 1-15,-5 5-89 16,6 1-40-16,-1 4-84 16</inkml:trace>
  <inkml:trace contextRef="#ctx0" brushRef="#br0" timeOffset="65803.141">25384 11986 296 0,'-5'-11'112'0,"5"6"-87"0,0-15 33 0,0 20 8 15,0-10-15-15,5 10-5 16,1-10-13-16,0 10-6 16,5-10-15-16,6 10 3 0,6 0 5 15,0 0-2-15,0 10 1 16,-6-10-6-16,17 0 0 16,12 10-6-16,-1-10-2 15,1 0-2-15,-1 0 0 16,1 0-29-16,-1-10-9 15,12-5-183 1,-5-16-87-16,-1 6 149 16</inkml:trace>
  <inkml:trace contextRef="#ctx0" brushRef="#br0" timeOffset="66553.545">26564 11530 304 0,'-34'-10'115'0,"17"10"-89"0,5-5 19 0,6 5 1 15,-5 0-18-15,11-5-3 16,0 0-2-16,0-1 2 16,0 1-13-16,-6-5 9 0,1 0 5 15,-1 0 1-15,-5-5 4 16,5 0-6-16,0-1-3 15,0-4-10-15,6 5-3 16,6-5-5-16,17 5-3 16,-6-1 0-16,12 6-1 15,-7 0 0-15,13 0 0 0,4-5 0 16,-4 10 2 0,-1 0 1-16,0 5 1 0,-6 0-2 15,-10 10-2-15,-1-5-2 16,0 20-1-16,0 21 2 15,-6 9 0-15,-11 11 3 16,-5 5 1-16,-7 5 1 16,-5-10 0-16,-11-5-5 15,5-16 1-15,6-9 2 16,-23-1 1-16,-6 6-1 16,-11-11 1-16,12-5-2 15,5-4-1-15,0-6 1 16,17-10-1-16,6 0 0 15,6-5 0-15,11 0-3 0,11 0 2 16,12 0-1-16,11 0 0 16,6 0 2-16,0 0 2 15,5 5-1-15,1-5 2 16,11 0 0-16,-6 0 3 16,12 0-3-16,-6 10-2 15,0-10 0-15,-6 10-1 16,0-10-27-16,-5 0-9 15,0 0-116-15,-18 0-53 16</inkml:trace>
  <inkml:trace contextRef="#ctx0" brushRef="#br0" timeOffset="67422.252">27567 11768 260 0,'-17'5'96'0,"11"0"-75"0,-11-5 28 0,11 5 6 0,0 0-14 15,-5 5-3-15,11-5-14 16,0 0-4-16,0 0-12 15,0 0 8-15,0 1 6 0,0-1 2 16,0 0 1-16,0-5-3 16,0 0-2-16,0 0-2 15,0 5 1-15,11 0-10 16,1-5-3-16,11-5-2 16,-1 0 0-16,7-11-2 15,-1-4-2-15,7-5 3 16,-1-11 0-16,-6-4 1 15,-5-6 0-15,-12 1 0 16,-5-6 0-16,-6 11-2 16,-6 14 1-16,1 1-4 0,-12 0 0 15,-6-6 1-15,0 11 0 16,6 5-3-16,-6 5 2 16,0 10-1-16,1 10 0 15,-1 5 2-15,0 10 0 16,0 11 0-16,6 9 0 15,0 16-3-15,0 10 2 16,-6 0 1-16,12 0 2 16,-6-5-1-16,17-6 2 15,0 6-2-15,0 5-1 16,22 5-2-16,1-5 1 16,0 5 1-16,5-5 0 0,7-5 0 15,5-11 0-15,-1-9 0 16,1-11 0-16,0-14-53 15,0-21-24-15,0-10-133 16</inkml:trace>
  <inkml:trace contextRef="#ctx0" brushRef="#br0" timeOffset="68340.408">28045 11996 180 0,'-17'-10'68'0,"17"10"-52"0,-6-5 25 0,1 5 9 16,-1 0 1-16,0-6 4 15,-11 1-2-15,12 5 0 16,-1 0-29-16,-11 0 8 0,11-5 5 15,-17 0-5-15,12 0-1 16,0 0-11-16,-7 0-2 16,18 5-7-16,-5-5 1 15,5 5-7-15,5-5-3 16,18 5-4-16,-6-5 1 16,12 0 1-16,16 5 0 15,-10 0 0-15,-1 5 0 0,-6 0 2 16,-5 0 1-16,-6 0-1 15,-5 5-2-15,-1 0 1 16,-11 0-1-16,-11 6 0 16,11-6 0-16,-12 5 0 15,-5-5 0-15,11 5 2 16,1-5 1-16,-1-5 3 16,0 1 3-16,1 4-4 15,5-5-3-15,0 0-1 16,11 0 1-16,6-5 1 15,23 5 1-15,-12-5-5 16,18 5-1-16,-6 0-2 16,0 0 3-16,-12 0-71 0,12 0-28 15,0-5-106 1</inkml:trace>
  <inkml:trace contextRef="#ctx0" brushRef="#br0" timeOffset="68864.657">28381 11940 368 0,'-45'-25'140'0,"45"25"-109"0,-23-21 2 0,17 16-6 0,1 0-13 16,-1 0 2-16,6 0 4 15,0 0 2-15,0 0-11 16,-6 0 4-16,6 5 5 0,0 0-5 16,6 0 2-16,5 0-10 15,1 0-2-15,5 5 1 16,-6 0 1-16,1 0-3 16,10 0-1-16,7 5 1 15,-1 0 0-15,1 1-2 16,-1-1-2-16,-11 0-2 15,12 0 1-15,-6 0 1 16,-6 0 2-16,-6 0-1 16,-11 1-1-16,-11 4 1 0,5 5-1 15,-17 0 2-15,12 0 1 16,-18 1-1-16,12-1 1 16,0-5 4-16,6 0 4 15,5-4-4-15,0-1-2 16,6 0-2-16,12-5 0 15,5-5 0-15,11-5 1 16,7 0-2-16,-1 0 1 16,11 5-2-16,-5-5 2 15,0 5-37-15,0 0-15 16,0 0-98-16,6 5-45 16,-7 0 23-1</inkml:trace>
  <inkml:trace contextRef="#ctx0" brushRef="#br0" timeOffset="69584.445">29333 11808 328 0,'-23'5'123'0,"23"-5"-95"0,-23 5 25 0,23 1 6 16,-11-1-17-16,5 0-1 15,-5 0-15-15,-1 0-4 16,1 0-13-16,0 0-3 0,5 0 0 16,6 0-3-16,0-5-2 15,0 0 4-15,11 0 1 16,1 0 0-16,-1 0 1 0,1 0-2 15,10-10 2-15,-5 0-4 16,12-10 0-16,17-16-1 16,-12 1 1-16,-6 9-2 15,12-19-1-15,-6-16 3 16,-11 0 2-16,-12 6 0 16,-16 9 0-16,-7 5-3 15,-10 11-2-15,-7 5-2 16,1 15-1-16,5-1 2 15,-6 6 0-15,-11 5-2 16,1 11 0-16,4 9-1 16,1 15 3-16,6 16 0 15,-1 10 3-15,6 15-1 16,6 0-1-16,0 0 3 16,6-6 2-16,5 1 0 0,6 0 2 15,0 5-2-15,6-15 0 16,0-10-3-16,5 19-2 15,6 17 1-15,-6-17-1 16,12-14 0-16,-6-10 2 16,0-16-61-16,6-10-26 15,17-4-128 1</inkml:trace>
  <inkml:trace contextRef="#ctx0" brushRef="#br0" timeOffset="70154.959">29692 11920 260 0,'0'-5'99'0,"0"10"-77"0,0-10 26 0,0 5 10 16,0-5-5-16,6 0 2 15,-1-1-9-15,-5 1-2 16,0 0-24-16,0 0 10 0,0 0 5 16,0 5-4-16,0 0-1 15,0 0-10-15,-5 5-5 16,-1 5-8-16,0 6-3 15,1 4-2-15,-1 5-2 16,0 1 1-16,0-1-1 0,6 5 0 16,0 1 2-1,0-1-1-15,6-5-1 0,0-4 1 16,-6-6-1-16,6-5-11 16,-6-10-3-16,5-5-33 15,7-5-12-15,-1 0-35 16,6-6-14-16,6-9-72 15</inkml:trace>
  <inkml:trace contextRef="#ctx0" brushRef="#br0" timeOffset="70352.972">30000 11829 360 0,'-6'-11'134'0,"6"27"-104"0,-6-21 40 0,6 5 10 16,-6 5-22-16,1 0-7 15,-1 5-20-15,-5 5-10 16,5 0-12-16,0 5-2 0,1 1 0 15,-1 4-3-15,6 0-1 16,0 6-3-16,0-1-1 16,0 6 1-16,0-1 2 15,0 1-45-15,0-1-18 16,6 0-166 0</inkml:trace>
  <inkml:trace contextRef="#ctx0" brushRef="#br0" timeOffset="71629.149">11847 13753 268 0,'0'-15'101'0,"11"15"-78"0,-5-5 31 0,-6 5 7 16,5 0-7-16,1 0 0 15,-6-5-21-15,11 0-8 16,1-1-15-16,-6 6-2 0,22 0 2 16,-17 0-6-16,18 0 0 15,22 0-4-15,-5 0-1 16,5 0 1-16,-5-5 2 0,5 0-72 16,-23 5-29-16,7 0-77 15</inkml:trace>
  <inkml:trace contextRef="#ctx0" brushRef="#br0" timeOffset="71870.715">12023 13945 420 0,'12'-5'156'0,"-12"5"-121"0,5-10 14 0,-5 10-2 15,12 0-25-15,5 0-5 16,6 0-8-16,-6 0-1 16,23 0-5-16,-12 0-2 0,29 0 0 15,-17 0-1-15,17 0 0 16,-12 0-82-16,24 0-36 16,-12 0-71-1</inkml:trace>
  <inkml:trace contextRef="#ctx0" brushRef="#br0" timeOffset="73082.461">13744 13419 260 0,'0'-21'96'0,"0"21"-75"0,0-10 30 15,0 10 7-15,0-5-6 16,0 5 1-16,0-5-14 16,0 0-4-16,0 0-20 15,0 0 2-15,0 0 1 0,0 0-6 16,0 5-2-16,0 0-8 16,0 0-1-16,0 10 3 15,0 0 5-15,0 0 1 16,0 5 2-16,0 6-2 15,0-6 1-15,0-5-2 16,-6 15 0-16,0-4-3 0,-5 14-1 16,0-5-3-1,-6 16-2-15,5-11 1 0,1 26 1 16,-1-10-3-16,12 30 0 16,6 30 1-16,6-35 0 15,-1-10 0-15,17 5 0 16,-5-10 0-16,6-6 0 15,-7-9 0-15,-4-5 2 16,4-11-3-16,-5-5 0 16,6 1-56-16,-6-16-27 15,0-5-127 1</inkml:trace>
  <inkml:trace contextRef="#ctx0" brushRef="#br0" timeOffset="74088.267">14359 14295 316 0,'-11'0'118'0,"11"0"-92"0,0 0 22 0,0 0 4 16,0 0-21-16,0 0-5 15,6 0-12-15,-6 0-4 16,11 5-5-16,-5-5 1 16,5 5 3-16,6-5 4 0,6 0 2 15,-6 0 0-15,0-5 1 16,6 0-4-16,0-10-2 15,5-11-4-15,1 1 1 16,-7 0-4-16,13-16 0 16,5-15 5-16,-12 16 3 15,-5 4-2-15,-6-9 2 16,-6-11-6-16,-11 6-3 16,-11 9-1-16,-6 0-1 15,-6 11-3-15,-5 0 2 0,-1 15-1 16,6 4 0-16,6 1 2 15,-11 15 0-15,-7 5-3 16,13 1 2-16,5-1 1 16,0 20 0-16,-1 21 0 15,7 20 0-15,5 10 0 16,6-15 0-16,0-11 0 16,12 16 2-16,5 25-1 15,0-20-1-15,6-10 3 16,-1-15 0-16,1-6-1 15,0-9 1-15,0-6 0 16,0-10 1-16,-1 1-5 16,1-6 1-16,6-5-57 0,-1 0-27 15,6-5-125 1</inkml:trace>
  <inkml:trace contextRef="#ctx0" brushRef="#br0" timeOffset="74687.668">15151 14305 276 0,'-23'-15'104'0,"12"15"-81"0,-12-5 27 16,12 5 6-16,-1 0-8 16,-5-5-1-16,0 5-9 15,0 0-3-15,6 0-20 16,5 0 2-16,0 0 1 0,1 0-2 15,5 0 3-15,0 0-8 16,5-5-2-16,7 5-5 16,5 0-1-16,6 0-1 15,5 0-2-15,1 0 1 16,-1 0 1-16,1 0-3 0,-7 0 0 16,-4 5 1-16,-7 0 2 15,-5 5 1-15,-6 5 1 16,-12 0-2-16,-5 5 1 15,-11 6-4-15,5-6 0 16,-6 0 1-16,7 0 0 16,4-4-3-16,7-1 2 15,11 0-1-15,6-5 0 16,5 0 2-16,6 0 0 16,6 1 0-16,6-6 0 15,-1 0 0-15,1 0 2 0,-1-5-1 16,-5 0-1-16,0-5-2 15,5-5 1-15,1-6-56 16,5 1-27-16,11-10-118 16</inkml:trace>
  <inkml:trace contextRef="#ctx0" brushRef="#br0" timeOffset="75168.72">15522 14249 260 0,'-35'-20'96'0,"24"10"-75"0,-6-10 23 0,11 14 7 16,1 1-7-16,-1 0-1 16,0 0-2-16,0 0-1 15,1 0-22-15,-1 5 7 0,0 0 3 16,6 0-4-16,0 0 0 15,0 0-7-15,6 0 0 16,5-5-10-16,7 0-2 16,4 0-1-16,7 0 2 15,-1 0-3-15,1 0 0 16,-6 0-1-16,-1 5-2 16,-10 5 1-16,-7 10-1 15,-5 10 0-15,-5 11 0 16,-7-1 0-16,-5 1 2 15,0-1-1-15,6 1 2 0,-1-6-4 16,7 0-2-16,-1-4 2 16,6-6 2-16,11 0-2 15,12-5-2-15,11-5 2 16,12 1 2-16,5-6-2 16,-5-5 0-16,-1-5 1 15,1 0 2-15,-6-1-30 16,5-4-13-16,-5-10-105 15,0 0-47-15,0 0 27 16</inkml:trace>
  <inkml:trace contextRef="#ctx0" brushRef="#br0" timeOffset="76371.143">16428 13834 380 0,'-23'0'143'16,"17"0"-112"-16,0 0 12 0,6 0-4 0,0 0-24 15,12 0-6-15,5 0-4 16,11-5 1-16,12 5-3 15,17 0 0-15,12-5 1 0,-1 5-2 16,0 0 1-16,-5 0-2 16,-12-5-1-16,-11 0 3 15,-6 0 0-15,-11 5-8 16,-6 0-4-16,-17 0-72 16,-5 0-32-16,-7 0-50 15</inkml:trace>
  <inkml:trace contextRef="#ctx0" brushRef="#br0" timeOffset="76614.662">16792 13743 428 0,'-11'-10'162'0,"11"10"-126"0,-12 0 12 0,12 0-4 15,0 0-20-15,0 0-3 16,0 0-15-16,0 0-3 15,6 10-3-15,0 10 0 0,-1-5 0 0,7 16 2 16,-6 4 3-16,-1 16 0 16,1 9 0-16,-6 1-6 15,0 0 1-15,0-10-18 16,0-6-5-16,0 1-71 16,11-26-28-16</inkml:trace>
  <inkml:trace contextRef="#ctx0" brushRef="#br0" timeOffset="77287.415">17892 13935 348 0,'-46'-10'132'0,"35"0"-103"0,-6-5 23 0,11 15 4 16,0-10-19-16,1 10-4 15,-1-10-13-15,6 10-2 0,0 0-11 16,0 0-2-16,11 0-1 0,1 10-5 16,-1-10-1-1,-5 10 1-15,11 0 0 0,6 0 3 16,5-5 3-16,1-5 0 16,-1-10 2-16,1-5-2 15,5-5 0-15,0 4-3 16,-5-4 1-16,-1-5-2 15,1-6 2-15,-12 1 0 16,-6-5 3-16,-11-1-5 16,-6 1-1-16,-11-1 0 15,-6 6 2-15,-5 4-3 16,-6 11-2-16,-6 5 2 16,6 10 2-16,0 15-2 15,-1 6 0-15,7 9-1 16,-1 0 0-16,7 11 2 0,-1 10 2 15,6 14 1-15,11 27 3 16,0 9-1-16,12 0 2 16,0-10-4-16,5-5 0 15,0-15-1-15,1-10 1 16,-1-10-2-16,6-11 2 16,-5-4-2-16,-1-11-1 15,6-5-37-15,6-5-15 16,11-5-113-16,12-4-47 15,5-12 58 1</inkml:trace>
  <inkml:trace contextRef="#ctx0" brushRef="#br0" timeOffset="77636.334">18365 13966 324 0,'11'-31'123'0,"1"31"-95"0,-7 0 33 16,-5 0 9-16,0 0-11 15,6 0 0-15,-6 10-18 0,0 16-5 16,0-6-21-16,-6 26-7 0,1-6-1 15,-1 11-4-15,0 4 0 16,6 1-1-16,0-10-2 16,0-6 1-16,6-4 1 15,-6-6-6-15,0-10-1 16,6-5-36-16,-1-4-13 16,1-17-36-16,0-9-16 15,11-15-71 1</inkml:trace>
  <inkml:trace contextRef="#ctx0" brushRef="#br0" timeOffset="77858.134">18627 13971 432 0,'-12'-5'162'0,"12"10"-126"0,-5 5 14 0,5 0-3 0,0 0-18 15,5 15-5-15,-5 11-7 16,0 4-1-16,6 6-9 15,-6-1-2-15,0 11-1 0,0-10-2 16,-6-1-2-16,1-9 3 16,-7-1 0-16,1-4-15 15,0-6-4-15,5-5-76 16,6-5-34-16,0-4-70 16</inkml:trace>
  <inkml:trace contextRef="#ctx0" brushRef="#br0" timeOffset="78367.574">18815 13211 332 0,'-23'-25'123'0,"23"25"-95"0,-17-21 25 16,17 16 4-16,-6-5-14 15,6 0-2-15,0 0-12 16,6 0-6-16,-6 5-13 16,0 0-2-16,0 5 2 0,11 5-6 15,-5 10-2-15,5 5 5 16,7 21 3-16,-1 9 1 16,0 16 3-16,0 15-5 15,0-10-1-15,-6 5-4 16,1 5-1-16,-7 15-1 0,1 11-2 15,11-1 1-15,-17-5-1 16,0-4 2-16,0-11 1 16,0-15-1-16,-5-6-2 15,-7-9-2-15,6-10-1 16,6-11-78-16,6-4-32 16,11-11-94-1</inkml:trace>
  <inkml:trace contextRef="#ctx0" brushRef="#br0" timeOffset="80081.59">19630 13039 184 0,'-23'-20'71'0,"17"15"-55"0,-5-6 31 16,11 11 9-16,-12 0-8 15,7 0-1-15,-7-5-12 16,1 5-2-16,5 0-18 15,1-5 6-15,-1 5 6 0,6-5-2 16,0 5 0-16,0 0-5 16,0 0-2-16,0 0-4 0,6 0-1 15,5 0-5-15,12 0 0 16,-6 0-5-16,-6 0 0 16,18 0-1-16,-12 0-2 15,6 0 1-15,-12 5-1 16,6 5 2-16,-6 1 1 15,-5 4-1-15,-12 0-2 16,-5 5 3-16,-6 6 0 16,6-1-4-16,-12 0-1 15,6 0 1-15,0 1 2 16,5-1-2-16,12 0 0 16,0-4 1-16,12-6 2 15,5 0 5-15,11-5 4 16,12-10-4-16,-6 0 1 0,12-5-5 15,-1 0-2-15,-5 0-3 16,0 0-1-16,-6 5-58 16,1 0-24-16,10 0-113 15</inkml:trace>
  <inkml:trace contextRef="#ctx0" brushRef="#br0" timeOffset="80637.415">20746 13793 368 0,'-11'-5'137'0,"11"0"-106"0,0 0 30 15,0 0 7-15,0 0-24 16,0 0-5-16,0 0-19 15,11 5-5-15,18-5-9 16,-1 0-4-16,18 0 1 0,5 5 0 16,6 0 3-16,0 0-3 15,-5 0-2-15,-13 5 0 0,-4-5 1 16,-13 0-17 0,-10 5-6-16,-12-5-74 0,0 5-30 15,-12 10-62 1</inkml:trace>
  <inkml:trace contextRef="#ctx0" brushRef="#br0" timeOffset="80865.898">20900 13920 424 0,'0'-5'159'0,"0"5"-124"0,0 0 28 0,0 0 3 0,0 0-36 15,12 0-11-15,-7 0-13 16,18 0-5-16,6 0 0 16,-1 5-1-16,12 0 0 0,6 5-3 15,5 0 2-15,0 0-76 16,12 1-33-16,17-1-88 16</inkml:trace>
  <inkml:trace contextRef="#ctx0" brushRef="#br0" timeOffset="81309.575">22114 13596 316 0,'28'-46'121'0,"-16"41"-95"0,-1-15 36 0,-5 15 9 16,0-5-11-16,-6 5 0 15,0 0-14-15,0 0-7 16,0 5-21-16,0 0-5 0,0 0 1 15,0 0-6-15,0 15-2 16,5 10-1-16,-5 6 1 0,0 9-1 16,0 6 2-16,0 4 0 15,0 11 3-15,-5 15-3 16,5 10-2-16,-6 5 0 16,6-10-1-16,0-5-2 15,11-10-2-15,-11-10-2 16,6-16 1-16,5-9-19 15,1-6-7-15,-1-10-94 16,18-15-42-16,11-15-43 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434 102 6528,'52'-46'4496,"42"-9"3973,-94 55-8429,1-1 1,-1 1 0,0 0 0,1 0-1,-1 0 1,0 0 0,1 0-1,-1 0 1,1 0 0,-1 0-1,0 1 1,1-1 0,-1 0-1,0 0 1,1 0 0,-1 0 0,1 0-1,-1 1 1,0-1 0,0 0-1,1 0 1,-1 0 0,0 1-1,1-1 1,-1 0 0,0 1-1,0-1 1,1 0 0,-1 0-1,0 1 1,0-1 0,0 0 0,0 1-1,1-1 1,-1 1 0,0-1-1,0 0 1,0 1 0,0-1-1,0 0 1,0 1 0,0-1-1,0 1 1,0-1 0,0 0 0,0 1-1,0-1 1,0 0 0,0 1-1,-1-1 1,1 1 0,0-1-1,0 0 1,0 1 0,0-1-1,-1 0 1,1 1 0,0-1 0,0 0-1,-1 0 1,1 1 0,0-1-1,0 0 1,-1 0 0,1 1-1,-1-1-40,-15 35 178,12-29 36,-17 41 415,-41 18-229,8-17-325,-104 106 448,109-92-35,2 1 1,3 3 0,-29 57-489,63-103 153,0 0 1,1 1-1,1 0 0,1 0 0,-2 14-153,8-29 41,0 1-1,0-1 0,0 1 0,0-1 0,1 1 1,0-1-1,1 1 0,0-1 0,0 1 0,0-1 1,0 0-1,1 1 0,0-1 0,1 0 1,-1 0-1,1 0 0,0-1 0,1 1 0,-1-1 1,1 1-1,1-1-40,8 6 137,0 0-1,1-1 1,0-1 0,1 0 0,0-1 0,0-1 0,1 0-1,0-1 1,0-1 0,10 1-137,-11-1 40,325 112 50,-234-58-3903,-57-21-2811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 8192,'0'0'167,"1"0"1,-1 0-1,1 0 1,-1 0-1,0 0 1,1 0-1,-1 0 1,1 0-1,-1 0 1,0 0-1,1 0 1,-1 0-1,0-1 1,1 1-1,-1 0 1,0 0-1,1 0 1,-1-1-1,0 1 1,1 0-1,-1 0 1,0-1-1,0 1 1,1 0-1,-1-1 1,0 1-1,0 0 1,1-1-1,-1 1 1,0 0-1,0-1 1,0 1-1,0-1 1,0 1-1,0 0 1,0-1-1,0 1 1,0-1-1,0 1 1,0 0-1,0-1 1,0 1-1,0-1 1,0 1-1,0 0 1,0-1-1,0 1 1,0 0-1,-1-1 1,1 1-1,0 0 1,0-1-1,0 1 1,-1 0-1,1-1 1,0 1-1,0 0 1,-1-1-1,1 1-167,85 0 3796,41 0-3731,-87 0-630,-39 0 561,20 1-2771,-7 4-1854,-1-1-373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10880,'10'0'4128,"-10"0"-3200,39 6 1183,-33-6 353,16 0-544,-2 0-160,15 0-576,-9 0-256,7-6-544,-5 2-256,10 0 0,-5-2-320,5-4-96,-5 6-5632,22-6-2463,18-9 2719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422 379 6656,'-12'-9'1359,"1"-20"10220,35 29-9878,-19 3-1680,0-1 0,0 1 0,0 0 0,0 0 0,0 0 0,-1 1-1,0-1 1,1 1 0,-1 0 0,-1 0 0,1 1 0,-1-1 0,1 1 0,-1 0-1,-1 0 1,1 0 0,-1 0 0,0 0 0,0 1 0,0-1 0,-1 1 0,1 0-21,0-1 15,8 21 33,-1-1 0,-2 1 0,0 0 0,-2 1 0,-1 0 0,-1 0 0,-1 0 0,-1 0 0,-2 0 0,0 0 0,-2 0-48,3-23 8,0 0-1,-1 0 1,1 0 0,-1 0-1,0 0 1,0 0 0,0 0-1,0-1 1,-1 1 0,0 0-1,1-1 1,-1 1-1,-1-1 1,1 0 0,0 0-1,-1 1 1,1-2 0,-1 1-1,0 0 1,0 0 0,0-1-1,-1 0 1,0 1-8,-8 1 26,-1 0 1,1 0-1,-1-1 1,0-1-1,0 0 1,0-1-1,0 0 0,0-1 1,0-1-1,0 0 1,0 0-1,0-2 1,0 1-1,1-2 1,-1 0-1,1 0 0,0-1 1,0 0-1,0-1 1,1-1-1,0 0 1,0 0-1,-2-4-26,-4 0 3,1-1 0,1-1 0,0 0 0,1-1 0,1 0 0,0-1 1,0-1-1,2 0 0,0-1 0,1 0 0,1 0 0,0-1 0,1 0 0,1-1 0,1 0 0,1 0 0,0 0 1,2-1-1,-1-5-3,6 17 26,1 0 0,-1 0 0,1 1 1,1-1-1,0 1 0,0 0 0,0 0 1,1 0-1,0 0 0,0 1 0,0 0 1,1 0-1,0 0 0,0 1 0,1 0 0,0 0 1,-1 0-1,1 1 0,1 0 0,-1 1 1,1-1-1,-1 1 0,1 1 0,0 0 1,2-1-27,94-14 384,46 5-371,1 6 0,49 8-13,-131 3-1782,-4 13-5134,-35-4 1423</inkml:trace>
  <inkml:trace contextRef="#ctx0" brushRef="#br0" timeOffset="1">624 886 6912,'-10'-4'1603,"1"1"782,2 2 3509,24 8-3878,113 16 155,-38 10-1675,-90-30-488,0-1 0,-1 1 0,1-1 0,-1 1 1,1 0-1,-1 0 0,0 0 0,0 0 0,0 0 0,-1 0 1,1 0-1,-1 0 0,0 0 0,1 0 0,-2 0 0,1 0 0,0 0 1,0 1-1,-1-1 0,0 0 0,1 0 0,-1 0 0,-1-1 1,1 1-1,0 0 0,-1 0 0,1 0 0,-1-1 0,0 1 1,1-1-1,-1 0 0,-1 1-8,-63 107 46,-47 95-23,106-189-37,-16 52 54,23-66-20,0 0 0,0 0 0,0 0 0,0 0 0,0 0 0,0 0 0,1 0 0,-1 0 0,1 0 0,-1 0 0,1 0 0,0-1 0,0 1 0,0 0 0,0 0-1,0-1 1,0 1 0,0-1 0,1 1 0,-1-1 0,0 1 0,1-1 0,-1 0 0,1 0 0,0 0 0,-1 0 0,1 0 0,0 0 0,0 0 0,0 0-1,-1-1 1,1 1 0,0-1 0,1 1-20,15 1 84,0 0 0,1-1 0,-1-1-1,1-1 1,-1 0 0,1-2 0,-1 0-1,0-1 1,0-1 0,10-4-84,-18 6 48,-1 1-92,107-39 415,-111 38-598,1 0-1,-2 0 1,1-1 0,0 1 0,-1-1-1,1 0 1,-1 0 0,0-1 0,-1 1-1,1-1 1,-1 0 0,1-1 227,-3 5-400,0 0 0,0-1 0,-1 1 0,1 0 0,0-1 0,-1 1 0,1-1 0,-1 1 0,1 0 0,-1-1 0,0 1 0,0-1 0,0 1 0,0-1 0,0 1 0,0-1 0,0 1 0,0-1 0,0 1 0,-1-1 0,1 1 0,-1-1 0,1 1 0,-1-1 0,1 1 0,-1 0 0,0-1 0,0 1 0,1 0 0,-1 0 0,0 0 0,0 0 0,-1 0 0,1 0 0,-1-1 400,-18-9-4373</inkml:trace>
  <inkml:trace contextRef="#ctx0" brushRef="#br0" timeOffset="2">547 1190 8960,'0'-10'3424,"13"3"-2656,3-1 1248,0 2 447,6-4-511,11 2-160,-1 2-544,-3 2-224,19-6-576,19 0-128,-2 0 0,-4 5-192,-7-1 0,-5 6-768,2 0-288,-3 11-5536,1-1-2687,-4 4 4415</inkml:trace>
  <inkml:trace contextRef="#ctx0" brushRef="#br0" timeOffset="3">1200 18 7808,'-20'-17'5397,"20"16"-3408,0 1-389,0 0-299,0 0-234,0 0-160,0 0-353,0 0-20,0 0 4,0 2-116,2 6-332,0 0 1,1 0 0,0 0-1,0 0 1,1 0 0,0-1-1,0 0 1,1 1 0,0-2-1,0 1 1,1 0 0,0-1-1,0 0 1,0-1 0,1 1-1,0-1 1,2 1-91,14 9 65,2 0-1,-1-2 1,2 0-1,21 6-64,3 2 73,124 54 33,92 51 17,-262-125-104,0 1 0,0 0 1,-1 1-1,1-1 0,0 1 1,-1-1-1,0 1 0,0 0 0,0 0 1,0 1-1,0-1 0,0 0 0,-1 1 1,0 0-1,0 0 0,0-1 1,0 1-1,0 0 0,-1 1 0,0-1 1,0 0-1,0 0 0,0 0 0,-1 1 1,1-1-1,-1 0 0,0 1 0,-1-1 1,1 0-1,-1 1 0,0 1-19,-10 22 98,-2 0 0,-1-1 0,-1-1 0,-1 0 0,-1-1 0,-1 0 0,-2-2 0,0 0 0,-1-2 0,-2 1-98,-55 62 34,51-51-256,1 2 0,1 0 0,2 2 0,1 0 0,-12 34 222,31-65-592,0 0-1,0 0 1,1 1 0,0-1-1,1 0 1,-1 1-1,1-1 1,0 1-1,1 0 1,-1-1 0,2 1-1,-1 3 593,10 22-5770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8320,'-16'1'3433,"13"0"2877,92 21-2059,39-16-1606,27-17-1797,-72 5-2256,1 3-4138,-32 3-411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44:41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19892 16756 208 0,'-12'5'79'0,"12"-5"-61"0,0 5-1 0,0-5-2 0,0 0-11 16,0 0 0-16,0 0 0 16,12 0 2-16,-12 0-3 15,5 0 7-15,-5 0 3 0,6 5 9 16,-6-5 4-16,0 5-1 15,0-5 2-15,12 5-11 16,-7 0-2-16,1 0-4 16,0 0 1-16,5-5-2 15,0 0 0-15,-5 0-1 16,6 0 0-16,-12-5 0 16,17 0 2-16,-6-5-3 15,0 0-2-15,1-5 2 0,-1 0 0 16,1-6 3-16,-1 1 4 15,0-5-4-15,1-1 2 16,-1 1-3-16,1 0 2 16,-1 0-6-16,0-1-3 15,1-4 1-15,-1 4 0 16,1 1-1-16,-1 0 1 16,0 0-4-16,1-1-2 15,-1 1 4-15,1 0 3 16,-1-1-3-16,0 1-1 15,1 0 0-15,-1 14 0 16,1 1 4-16,-1-10 2 16,0-10 0-16,1 15-1 0,-7-6-1 15,7-4 0-15,-7-5 0 16,7-6 2-16,-6 1-5 16,5-21-3-16,0 0 1 15,1 1 2-15,-1 9 0 16,1-10 2-16,-7 11-4 15,7-6 0-15,-7 11 1 16,7-6 2-16,-7 5 1 16,1-4 1-16,0 4-5 15,0-9-1-15,-1 9 1 16,1-14 2-16,0 9 0 16,-1-20 2-16,1 10-2 15,5-20 2-15,-5 21-2 16,6-11-1-16,-7 10 1 15,7-5-1-15,-7 11 0 0,1-6 0 16,0 11 0-16,5-6 0 16,-5 10 0-16,0-14 0 15,-1 9 2-15,1-20 1 16,0 16-1-16,-1-16-2 16,7 10-2-16,-12-10 1 15,5 16 1-15,1-6 0 16,0 5 0-16,5 1 0 15,-11 4 0-15,12 0 0 16,-12 6 0-16,5-6 2 16,1 6-1-16,0-11-1 0,-6 11 1 15,11-16 1-15,-11 10-3 16,0-14 0-16,0 9-1 16,6-15 0-16,-6 10 2 15,5 1 2-15,-5 4-1 16,6 0-1-16,-6 6 1 15,12-1-1-15,-12 6 0 16,0-1 2-16,0-25-1 16,0 31-1-16,0 15 1 15,0-21 1-15,0 11-1 16,0 0 2-16,0-1-4 16,0-9-2-16,0 4 2 15,0-9 0-15,0 4 3 16,0-10 1-16,0 11-4 0,0-11 1 15,0 11 0-15,0-6 0 16,0 11 2-16,0-6 1 16,0 6-4-16,0-1 1 15,0 6 0-15,0 0 2 16,0 4-3-16,0-4 0 16,0 5 1-16,0-6 2 15,0 6-1-15,0-6-1 16,0 6 1-16,5 0-1 15,1 5 0-15,0-11 0 16,-1 6 0-16,1-6 2 16,0 6-1-16,-1-10-1 0,1 4-2 15,0-9 1-15,5-21 1 32,6-5 0-32,-5 11 0 15,5 9 0-15,-6 5 0 16,1 16 0-16,-7 0 2 15,7 10-1-15,-1-16-1 0,0 6 1 16,1 5-1-16,-6 9 0 16,-1-4 2-16,1 5-1 15,0 0-3-15,-1 10-1 0,1 0 2 16,0 0 0-16,5-10 1 16,1 10 0-16,5 0 0 15,0 0 0-15,0 0 0 16,-6 10 2-16,1 10-1 15,-1-5 2-15,6 16-2 16,-5 14-1-16,5 1 1 0,-6-11-1 16,-5-4-3-16,5 20 2 15,0-11 1-15,1 16 2 16,-1-11-3-16,1 6 0 16,-7-11 1-16,1 6 2 15,0-5-1-15,-1 4 2 16,1-4-4-16,0 14 0 15,0-9 1-15,-1 15 2 16,1-11-1-16,0 16-1 16,-1-10-2-16,7 5 1 15,-7-11 1-15,7 11 0 0,-6-5 0 16,-1-6 2-16,1-9-3 16,0 4 0-16,-1-9 1 15,1 4 2-15,0-4-3 16,5 4 0-16,1 16 1 15,-7-20 0-15,1-6 0 16,0 15 2-16,11 31-1 16,-12-25-1-16,1-10 1 15,-6 14-1-15,11-9-3 16,-11 10 2-16,6-11 3 16,0 11 1-16,5-16-1 15,-5 6-2-15,0-11-2 16,-1 6 1-16,-5-6 1 15,6 6 2-15,5-11-1 0,-11 11-1 16,12-6 1 0,-12 11-1-16,6-11 0 0,-1 16 0 15,1-11 0-15,5 11 0 16,-11-5 0-16,6 4 0 16,-6-4 0-16,0 4 2 15,0-9-1-15,6 5-1 16,-6-6-2-16,5-4 1 15,-5-1 1-15,6-5 0 16,0 6 0-16,0-1 2 16,-6-4-3-16,0-1 0 15,0-5 1-15,0 11 0 16,0-6 0-16,0 6 0 16,0-1 0-16,0 16 0 0,0-11 0 15,0 11 0-15,0-11 0 16,5 11 0-16,1-10 0 15,0 9 2-15,-6-9-1 16,0-1-1-16,0-4-2 16,5 9-1-16,-5-14 4 15,6 4 1-15,0-5 0 16,-1 6-2-16,-5-6 1 16,0 6-1-16,0-11 0 15,0 10 0-15,0-9 0 16,6 9 0-16,-6-4 0 15,6 4 0-15,-6-5 0 16,0 11 0-16,0-11 0 0,6 11 0 16,-6-6 0-16,5 6 0 15,-5-6 0-15,6 1 0 16,0-6 0-16,-6 6 0 16,0-6 0-16,5 5 0 15,-5-9 0-15,0 9 0 16,0-10 0-16,6 1 0 15,-6-1 0-15,6 0 0 16,-6-4 0-16,5-1 0 16,-5-5-3-16,6 5 2 15,-6-4 1-15,6-1 2 16,-6 0-1-16,5 0 2 16,1-5-2-16,0 5-1 0,0-4-2 15,-1 4 1 1,1-10 1-16,0 10 0 0,-1 0 0 15,1-5 2-15,0 6-3 16,-1-1 0-16,1 0 1 16,0 0 0-16,0 0 0 15,-1 1 0-15,1 4 0 16,0-10 0-16,-1 5 0 16,1 5 2-16,0-15-3 15,-1 6 0-15,1-1 1 16,6 0 2-16,-7 0-3 15,7-10 0-15,-1 0 1 16,0 0 2-16,-5 0-1 0,6 0-1 16,-7 0 1-16,7 0 1 15,-7-10-3-15,7 10-2 16,-1-10 2-16,0 0 2 16,1 4 0-16,-1-4-1 15,1 10 1-15,-1-10-1 16,0 0-3-16,1 0 2 15,-6 0 1-15,11 5 2 16,-12-5-1-16,7 0-1 16,-7-6 1-16,7 1-1 15,-1 10 0-15,1-15 2 16,-1 10-1-16,0-5 2 16,7-31-4-16,-7 36 0 15,0-5-1-15,1-6 0 0,-1 6 2 16,1-15 0-16,-7 4 0 15,7-19 2-15,-1 4-3 16,0-24 0-16,1 14 1 16,-1-25 0-16,1 20 0 15,-1-5 2-15,0 11-1 16,1-6-1-16,5-35 1 16,-6 45 1-16,-5 11-1 15,5-6-1-15,6-40 1 16,-5 36-1-16,-6 9-3 15,5-19 0-15,0-47 2 16,-5 42 0-16,0 14 3 16,-1-10 1-16,1 6-4 0,0-6 1 15,0 10 0-15,-1 6 0 16,7-51 0-16,-1 55 2 16,-11 1-1-16,11 4-1 15,-11 6 1-15,6-5 1 16,0 15-3-16,-6-6 0 15,0 1 1-15,0 5 0 16,0 0 0-16,0 5 0 16,0-16-3-16,0 26 2 15,0 0-1-15,0 0 0 16,0-10 4-16,0 15 3 16,0-5-4-16,0 5-1 15,0-5-2-15,0 5 0 0,0 0 2 16,0 0 0-16,0 0 0 15,0 1 2-15,0-6-3 16,0 5 0-16,0 0-15 16,0-5-4-16,0 0-69 15,0 0-32-15,0 0-65 16</inkml:trace>
  <inkml:trace contextRef="#ctx0" brushRef="#br0" timeOffset="2222.074">22524 14401 72 0,'0'-5'27'0,"0"-5"-21"0,0 30 14 0,0-20 7 16,0 0-4-16,0 0 1 0,0 0-4 15,0 0-1 1,0 5-6-16,0-5-3 15,0 0-5-15,0 0-4 0,0 0 0 0,0 0-1 16,0 0 2-16,0 0 1 16,0 0 1-16,0 0-2 15,0 0-2-15,0 0 9 16,0 0 6-16,0 0-5 16,0-5-1-16,0 5-1 15,0-5 0-15,0 0-2 16,0 0-1-16,0 0-1 15,0 0 0-15,0 0 0 16,0 0 0-16,0 0 2 16,0 0 1-16,0 0 10 15,0-1 4-15,0 1-3 0,0 0 2 16,0 0-5 0,-6 0 1-16,6 5-7 0,0 0-1 15,0 0 0-15,0-5 0 16,0 5-4-16,-5 0-3 15,5 0 0-15,0 0-1 16,0 0 2-16,0 0 1 16,0 0 5-16,0 0 3 15,0 0 0-15,0 5 1 16,0-5-6-16,0 5-2 16,0 0 0-16,0 0 0 15,0 0-2-15,0 6-2 0,0-1 1 16,0 5-1-1,0-5-3-15,0 10 2 0,0-5 1 16,0 6 0-16,0-1 0 16,0 5 2-16,0 1-1 15,0 4-1-15,0 5 1 16,0 11-1-16,0 0 0 16,0 9 0-16,0 1 0 15,0 5 0-15,0-11 0 16,0 6 0-16,0-5 0 15,0-1 2-15,0-4-3 16,-6-5 0-16,6-6 1 16,0 5 2-16,0-9-1 15,-6 4-1-15,6-9 1 16,-5 4-1-16,5-5 0 0,-6 11 2 16,6-6-1-16,-6 11-1 15,6-6-2-15,0 16 1 16,0-11 1-16,-5 16 2 15,5-10-3-15,0 9 0 16,0-9 1-16,0 4 0 16,0-9 0-16,0 5 0 15,0-6 0-15,-6 1 2 16,6-6-3-16,0-5 0 16,0-4 1-16,-6-1 2 15,6 0-3-15,0 1 0 16,0-6 1-16,-6 5 0 15,6-4 0-15,0-1 0 0,0-5 0 16,0 15 0-16,0-14 0 16,0 4 2-16,0 0-3 15,-5 5 0-15,5-4 1 16,0 4 2-16,0-5-1 16,0 6-1-16,0-6-2 15,0 0 1-15,-6 5 1 16,6-4 2-16,0-1-1 15,0 5 2-15,0-10-4 16,0 6-2-16,0-1 2 16,0 0 2-16,0-5 0 15,0 6-1-15,0-6 1 16,0 5-1-16,0-5 6 16,0 6 6-16,0-6-4 0,0 10-2 15,0-10-3-15,0 5 0 16,0-4-4-16,0-1 0 15,0 0 3-15,0 0 1 16,0 0 1-16,0 1 0 16,0-6-2-16,0 0 1 15,0 0-2-15,0 0-1 16,0 0 1-16,0-5-1 16,0 0 0-16,0 0 2 15,0 1-3-15,0-12 0 16,-6-4 1-16,6 15-9 15,0 6-6 1,0-6-65-16,0-10-27 0,6-16-45 16</inkml:trace>
  <inkml:trace contextRef="#ctx0" brushRef="#br0" timeOffset="17954.714">22513 16867 88 0,'0'-5'35'0,"0"-5"-27"0,0 10 2 16,0 0-1-16,5 5 8 15,-5-5 4-15,0 0-3 16,0 0 0-16,0 0-2 16,6 5 3-16,0 5-11 15,0-5 2-15,-6-5 3 0,0 0 2 16,0 0 3-16,0 0-6 0,5 11-2 16,1-6-1-16,-6-5 1 15,0 0-3-15,0 0 1 16,0 0-5-16,6 5 0 15,-6-5-3-15,5 5-1 16,1-5 3-16,0 0 3 16,-1 0 0-16,7 0 2 15,-6 0 0-15,5-5 3 16,0 5-5-16,1-5-1 16,-1 0 0-16,0-1 0 15,1 1 0-15,-1 0 0 16,1 0 2-16,-1 0 1 15,-5 5 1-15,5-15 0 16,-5 10-4-16,5-10-1 0,1 5-1 16,-1-16 1-16,0 16-2 31,1-20 2-31,-1 15 0 0,6-21 1 0,-5 16 11 16,5-16 5-16,-6 16-8 15,1-20-4-15,-1 9-5 16,0 1 0-16,1 5-2 15,-1-6-1-15,1 6 5 16,-1-11 4-16,0 11-5 16,1-10 0-16,-7 4-2 15,7-4 1-15,-6 4-2 16,5-9 2-16,-5 5-2 16,5-16 2-16,-5 5-2 0,5-14-1 15,-5 9 1-15,5-15 1 16,-5 15-1-16,5-4-1 15,-5 9 1-15,5-4-1 16,-5 9 0-16,6-5 2 16,-7 6 1-16,7-6 1 15,-7 6-5-15,1-6-1 16,0 6 3-16,-1-16 1 16,1 10 0-16,0-9-2 15,-1 4 1-15,1-10 1 16,0 6-3-16,0-1 0 15,-1 15 1-15,1-9 0 16,0 4 2-16,-1 1 1 0,1 9-1 16,0 1 1-16,5-6-4 15,-11 6 0-15,6 4 1 16,0-4 2-16,-1 5-3 16,7-6-2-16,-12 6 4 15,5-6 1-15,1 6 0 16,0-11-2-16,-6 11 1 15,11-16-1-15,-11 11 0 16,0-11 2-16,0 6-1 16,12-11-1-16,-12 11-2 15,0-6 1-15,5 11 1 16,1-6 2-16,-6 6-3 16,6-1-2-16,-1 6 2 0,1 0 2 15,-6 4 0-15,6-4-1 16,-6 4 1-16,0 1-1 15,0 0 0-15,5-6 0 16,-5 6 0-16,6 0 2 16,-6 5-1-16,6-11-1 15,-6 6 1-15,6-6-1 16,-6 6-3-16,0-10 0 16,0 4 2-16,5-4 0 15,-5 5 3-15,6-6 1 16,-6-10-1-16,6 6-2 15,-6 10-2-15,5-11 1 16,-5 11 1-16,6-1 2 16,0 1-3-16,-1 0 0 0,1 4 1 15,0-4 2-15,-1 5-1 16,1-6-1-16,0 6 1 16,0-1-1-16,-6 6-3 15,5-5 2-15,1 5 1 16,0-6 2-16,-1 6-1 15,1-10 2-15,0 4-4 16,-1-4 0-16,7 5-1 16,-6-11 0-16,-1 6 2 15,1-11 0-15,0 6 2 16,-1-6 1-16,1 6-4 16,0-11-1-16,-1 16 1 15,1-5 2-15,0 4 0 0,0-4 2 16,-1 9-4-16,1-4 0 15,0 5-1-15,-1-1 0 16,1 1 2-16,0 0 0 16,-1 4 0-16,1-4 2 15,0 5-1-15,0 0-1 16,-1-1-2-16,1 1 1 16,0 5 1-16,-1-5 0 15,1 4 0-15,0-4 2 16,-1 0-1-16,1-5-1 15,0 4 1-15,5-9-1 16,-5 10 0-16,5-16 0 16,-5 6-3-16,5-6 2 0,6-19 1 15,-5-1 2-15,5 10-3 16,-6 1 0-16,1-1 1 16,-1 16 0-16,1 0-3 15,-1-1 2-15,0 1 3 16,1 4 1-16,-1 1-1 15,1 5 1-15,-1 0-4 16,-5 4 0-16,5 1 1 16,-5 0 0-16,5 0 0 15,-5 5 0-15,5 0 0 16,-5-1 2-16,5 1-6 16,-5 5 1-16,0 0 1 0,5 0 3 15,0 0 0-15,-5 0-1 16,6-5 1-16,-1 5-1 15,0 0-3-15,1 5 2 16,-1-5 1-16,1 5 2 16,-1 0-1-16,0 5-1 15,1 5 1-15,-1 0 1 16,1 5-3 0,-1 5 0-16,0-4 1 15,1 4 0-15,-7 0 0 16,7 5 2-16,-6 6 1 15,-1-1-6 1,1 1 2-16,0 4 2 16,-1 1 0-16,1 4-1 15,0 1 1-15,-1 4-1 16,1 1 0-16,0 9-3 16,-1-9 2-16,1 0 1 15,0-11 0-15,0 11 0 16,-1-6 0-16,1 1 2 15,5-1-1-15,-5 1-1 16,5 4 1-16,-5 6 1 16,6 5-1-16,-7 4-3 15,7-4 1-15,-7 5 1 16,7 0 0-16,-7-6 2 16,7 1-1-16,-1-5-1 15,1-6 1-15,-7 6-1 0,7-6 0 16,-7 1 0-16,7 0 0 15,-1 9 0-15,1-4 0 16,-1 15-3-16,0-5 2 16,1 9 1-16,-1 1 0 0,-5 0 2 15,5-10-1-15,1 5-1 16,-1-16 1-16,-5 6-4 16,5 5 2-16,-5-5 3 15,5 4-1-15,1 11-1 16,-1 0 1-16,0 10-1 15,1-5 0-15,-1 0 0 16,6-5 0-16,-5 0-3 16,5 0 2-16,-6-10 1 15,1-6 0-15,-1 1 2 16,-5-5-1-16,5 4-1 16,12-4 1-16,-17 5-1 15,16-1 0-15,-16 6 0 16,5-5 0-16,1 5 0 15,-1-6 0-15,6 1 0 16,-5-5 0-16,-7-6 0 16,7 6 0-16,-1-16 2 15,-11 11-1-15,6-6-1 16,5-4 1-16,-5-1-1 16,0-4 0-16,-1-6 0 15,1 10 0-15,0 1 0 16,0-6 0-16,-1 1 0 0,7 4 0 15,-7 1 0-15,1-1 0 16,0 6 0-16,-1-1 0 16,1 1 2-16,0-1-1 0,-1 1-3 15,1-6 1-15,0 0 1 16,0 1 0-16,-1-6 2 16,1 1-1-16,5-1-1 15,-5 0 1-15,-6-4-4 16,6-1 2-16,-1 0-1 15,1 1 0-15,-6-6 2 16,6 0 0-16,-6 1 2 16,6-1-1-16,-6-5-1 15,5 5 1-15,-5-5 1 0,6 6-3 16,-6-6-2-16,0 5 2 16,0-5 0-16,6 1 3 0,-6-1-1 15,5 0-1-15,-5 0-2 16,6 0 1-16,-6-5 1 15,6 6 0-15,-6-1 0 16,5 5 0-16,-5-5 0 16,6 11 2-16,-6-6-3 15,6 5 0-15,0-5 1 16,-6 11 0-16,0-6 2 16,5 0 1-16,1-4-4 15,0 4 1-15,-6-5-2 16,5 0 0-16,-5 1 2 0,6-1 2 15,0-5-3 1,-1 0 0-16,-5-4 1 0,6-1 0 16,-6 0 0-16,6 0 0 15,-6 5 0-15,6-10 0 16,-1 0 2-16,-5-5 1 16,0 0-6-16,6 0 0 15,0 0 3-15,-1-5 2 16,1 0-3-16,0-10-1 15,-1 5 1-15,1-5 0 16,0-1 1-16,-1-4 2 16,1 0-1-16,0-5-1 15,0-1 1-15,5-9-1 16,-5 4 0-16,5-9 2 0,-5 10-3 16,-1-11 0-16,1 11 1 15,0-6 0-15,0 6 0 16,-1-6 2-16,1 6-1 15,0-5 2-15,-1 4-4 16,1-9 0-16,0 4-1 16,-1-20 0-16,-5 11 2 15,6-26 0-15,0 15 0 16,0-20 2-16,-6 16-1 16,5-6-1-16,-5 15 1 15,6-5-1-15,-6 11 0 16,0-11 0-16,0 11 2 15,6-6 1-15,-6 5-6 0,5-20 0 16,-5 21 1-16,6-36 1 16,-6 15 1-16,11-15 0 15,-11 15 2-15,0-5 1 16,6 16-4-16,0-6 1 16,-6 10 0-16,6-5 2 15,-6 11-1-15,11-6-1 16,-11 11-2-16,0-21-1 15,0 10 4-15,11-20 3 16,-11 16-3-16,12-16-1 16,-7 10 0-16,1-15 0 15,0 20-3-15,0-4 2 16,-1 9 1-16,1 0 2 0,-6 6-1 16,6-6-1-16,-6 11-2 15,5-6-1-15,-5 6 2 16,6-11 2-16,-6 0 0 15,6-10 2-15,-1 6-4 16,1-16 0-16,0 15 1 16,-1-15 0-16,1 21 0 15,0-6 0-15,0 10 0 16,-1-4 0-16,1 9 0 16,0-4 0-16,-1 9-3 15,1-4 2-15,0 4 3 16,-1-4 1-16,1 4-4 15,0-9 1-15,0 9-2 0,-1-14 0 16,1 9 2-16,5-15 2 16,-5 11 1-16,0-11 1 15,-1 5-2-15,1 1-2 16,6-31-2-16,-7 45 1 16,1 6-1-16,0 0-2 15,-1-16 3-15,1 21 2 16,0 4-2-16,-1-4 0 15,1-15 1-15,0 14 2 16,0 6-1-16,-1-5-1 16,1-11 1-16,0 16-1 15,-6 0-3-15,5 5 2 16,-5-26 1-16,12 16 2 0,-7 4-1 16,1 1-1-16,0-25 1 15,-6 19-1-15,0 6 0 16,11-10 0-16,1-16 0 15,-7 6 0-15,1-6 0 16,0 11 0-16,-6-1 2 16,17 6 1-16,-12-1-4 15,1 6 1-15,6 5 0 16,-1 0 0-16,-5 4 0 16,5-4 0-16,-5 5 0 15,-1 0 0-15,7-1 0 16,-6 1 0-16,-6 5 0 15,11 0 0-15,-5 0 0 16,-1 0 0-16,1 0 0 0,-6 5 2 16,0-6-3-16,11 6 0 15,-5 5 1-15,0-5 0 16,-6 0-3-16,6 0 2 16,-1 0 1-16,1 0 2 15,0 0-1-15,-1 0-1 16,-5 0 1-16,6 0-1 15,0 0 0-15,-1 0 0 16,-5 0 2-16,12 0 1 16,-7 0-4-16,1-1-1 15,-6 1 1-15,6 0 0 16,-6 0-2-16,6 0 2 16,-6 0 1-16,5 0 2 15,1 0-3-15,-6 5 0 0,0 0 3 16,0 0 1-16,0 0-4 15,6 0-1-15,-6 0 1 16,5 0 0-16,-5 0 1 16,6 0 2-16,0 0-1 15,-1 0 2-15,1 0-2 16,0 0-1-16,0 0-2 16,-1 0 1-16,1 0-1 15,0 0 0-15,-1 0 2 16,1 0 2-16,-6 0-1 15,6 0 2-15,-1 0-4 16,1 0-2-16,-6 0 2 0,6 0 0 16,-6 0 1-1,0 0 2-15,0 0-1 0,0 0-1 16,0 0-2-16,6 0-1 16,-6 0 4-16,5 5 1 15,-5-5-3-15,6 10 1 16,0-5 0-16,-1 5 2 15,1-5-1-15,0 6-1 16,-6-1 1-16,5 0-1 16,-5 0 0-16,0 5 0 15,0-5 0-15,6 5 2 16,-6 1-1-16,0 4-1 16,0-5-2-16,12 10-1 15,-12-4 2-15,0 4 2 0,0 0 0 16,5 6-1-16,-5-6 1 15,0 5-1-15,0-4-3 16,6 9 2-16,-6-4 1 16,6 4 0-16,-6-5 0 15,5 11 0-15,-5-11-3 16,6 1 2-16,-6-6 1 16,6 5 2-16,-6-4-3 15,0 4 0-15,0-5 1 16,5 1 2-16,-5-6-1 15,6 5 2-15,-6-4-4 16,0-6-2-16,6 5 4 0,-1 5 1 16,-5-4 0-16,6-1-2 15,-6-5-2-15,0 15 1 16,0-14 1-16,0 14 2 16,0-5-3-16,0 21 0 15,0-16 1-15,6 16 0 16,-6-11 2-16,6 11 1 15,-6-11-4-15,5 6 1 16,-5-6-2-16,0 11 0 16,0-16 2-16,6 6 2 15,-6-6-1-15,6 0 2 16,-6-4-4-16,5 4 0 16,-5-5 1-16,6 1 2 0,0-1-3 15,-1 0 0-15,1-4-1 16,0 4 0-16,0-5 2 15,-1 6 0-15,1-6 0 16,0 5 0-16,-1 0 0 16,1 6 2-16,-6-6-1 15,0 16-1-15,0-6 1 16,0 16 1-16,0-11-3 16,0 11 0-16,0-5-1 15,6-1 0-15,-1-4 2 16,1 4 0-16,0-14 0 15,5-1 2-15,-5-5-3 16,5 1 0-16,-5-1 1 16,5 0 0-16,-5-5 0 15,0 1 0-15,0-1 2 0,-1 0 3 16,1-5-4-16,0 6-3 16,-1-6 1-16,7 0 0 15,-7 0 1-15,7-5 2 16,-7 1-3-16,7-1 0 15,-1 0 1-15,1 0 2 16,-7 0-3-16,7 0 0 16,-7 0 1-16,1 0 0 15,0-5 2-15,0 1 1 16,-1-1-6-16,-5 0 0 16,0-5 1-16,0 5 3 15,0 0-11-15,0 5-3 0,0-5-21 16,0 5-5-16,0 0-29 15,-5 5-9-15,-18 21-52 16</inkml:trace>
  <inkml:trace contextRef="#ctx0" brushRef="#br0" timeOffset="19022.518">26575 13834 176 0,'0'-15'66'0,"0"15"-52"15,0-10 17-15,0 10 4 0,6 0 1 16,-6-5 20 0,6 5-31-16,-6 0 8 0,0 0-14 15,0 0-4-15,0 0-11 16,0 0-2-16,0 10-2 15,0 0 2-15,0 10 1 0,0-5 1 16,0 16 2-16,0-6-1 16,0 15 2-16,0 1-4 15,0 20-2-15,0-6 0 16,0 1 1-16,0 0-1 0,-6 5 2 16,0-11-4-16,1 16 0 15,5-10 1-15,-6 25 0 16,0-15 0-16,0 30 0 15,1-15 0-15,-1 10 0 16,6-15 0-16,0 0 2 16,0-15-1-16,0 15-1 15,-11-21 1-15,11 11-1 16,0-10-3-16,0 20 2 16,0-15 1-16,-12 20 0 15,7-15 0-15,-1 4 2 0,0-14-3 16,0 15 0-16,1-20 1 15,-1 4 2-15,0-4-1 16,6 0-1-16,0-11-2 16,0 6 1-16,0-11 1 15,0 11 2-15,0-11-1 16,0 16-1-16,0-11 1 16,0 11 1-16,0-10-3 15,0 4 0-15,0-4 1 16,0 4 0-16,0-9 0 15,0-1 2-15,0-5-1 16,-5 1-1-16,5-6 1 16,0 0-1-16,0-4 0 15,-6 4 0-15,0-5 0 16,6 1 0-16,0-6 0 0,0 5 0 16,0-10 0-16,-5 0 0 15,5 0-3-15,0-5 2 16,0 1-6-16,-12 4-3 15,12-5-12-15,0 5-4 16,0 0 5-16,-6 10 5 16,1-5 7-16,-1 1 3 15,0-1 4-15,1-5 1 16,-1 0-37-16,0-10-14 16,1-10-56-1</inkml:trace>
  <inkml:trace contextRef="#ctx0" brushRef="#br0" timeOffset="23931.195">26644 16837 168 0,'-6'0'66'0,"0"10"-52"0,-5-10 3 15,11 0-2-15,0 0-8 16,0 0-2-16,0 0-2 16,0 0 0-16,0 0-2 15,6 0 10-15,-1 0 8 0,1 0 1 16,-6 0 0-16,6 0 5 15,-6 0 1-15,0 0 0 16,0 0 1-16,0 0-6 0,0 0-1 16,0 0-5-16,0 0 1 15,0 0-11-15,0 0-3 16,0 0-2-16,11 5 2 16,-11-5 8-16,11 5 3 15,-11-5 0-15,6 5 2 16,-6-5-6-16,6 5-1 15,5-5-2-15,-5 5-1 16,0 0-1-16,-1 0 2 16,-5-5-3-16,12 6-2 15,-1-1 0-15,0 0 1 16,1-5-1-16,-1 0-1 16,1 0 1-16,-1 0-1 0,0-5 2 15,-5 0 3-15,6-1 0 16,-7 1 2-16,7 0-4 15,-1 0-2-15,0 0 0 16,1-5 1-16,-1-5-1 16,1 5 2-16,5 0-2 15,0-6-1-15,0 1-2 16,0 0 1-16,-6 0 1 16,1 0 0-16,-1-1 0 15,1-4 2-15,-1 0-1 16,0 0-1-16,1-1 1 15,-1 1-1-15,6 0 0 16,-5 0 2-16,5-1-1 16,-6 1-1-16,1 0-2 15,5 0 1-15,-6-1 1 0,6 1 0 16,-5 5 0-16,5 0 0 16,0 0 0-16,0-1 0 15,0-4 2-15,0 5 1 16,-6 0-4-16,6 0 1 15,1-1-2-15,-7 1-2 16,6 0 5-16,0 0 3 16,-5 0-3-16,-1-1-3 15,6 1 1-15,-6 0 2 16,1 5 0-16,-1-5-1 16,1 0 1-16,-1-1-1 0,0-4 0 15,1 5 0-15,-1-5 0 16,1 4 0-16,-1-4 0 15,0-5 0-15,1 10 0 16,-7-6 0-16,7 1 0 16,-6-5 2-16,5 5-1 15,-5-6-1-15,5-4 1 16,0 10-1-16,-11-6-3 16,6-9 2-16,6 10 1 15,-7-6 0-15,1 1 0 16,0-1 2-16,-1 6-1 15,1 0-1-15,5-1 1 16,-5 1-1-16,0 0 0 0,0 5 2 16,-1-1-1-16,1 1-1 15,5 0-2-15,-11-1 1 16,6 1 1-16,0 0 2 16,-1 0-3-16,7-1 0 15,-7 1 1-15,1 0 0 16,11 5 0-16,-17-5 2 15,12-1-1-15,-7 1-1 16,1 0-2-16,0-1 1 16,5-4 1-16,-5 0 2 15,11 0-3-15,-6-6 0 16,1-4 1-16,-1 4 2 16,1-4-3-16,-1 4 0 15,0 1 1-15,-5 0 2 0,0-1-3 16,-1 6 0-16,1 0 1 15,0-1 2-15,0 6-1 16,-1 0-1-16,1 5-2 16,0-1 1-16,-1 1 1 15,1 5 0-15,0 0 2 16,-1 0 1-16,-5 5-4 16,0 0 1-16,0 0 0 15,0 0 0-15,0 0 0 16,6 0 0-16,-6-1 0 15,6 1 2-15,5 0-3 16,-5 0 0-16,0 0 1 16,-6 0 0-16,0 0 0 15,5 0 0-15,-5 0 0 16,0 0 0-16,0 0 0 0,0 0 0 16,0 5 0-16,0 0 0 15,0 0-3-15,0 0 2 16,0 0 3-16,0 0 1 15,0 0-1-15,0 0-2 16,0 10-2-16,0 5 1 16,0 10 1-16,0 16 2 15,0 15-1-15,-5 20-1 16,5 5-2-16,-6 5 1 16,6-5 1-16,-12 5 0 15,1-5 0-15,11 5 2 16,0 10-3-16,0 10 0 0,0 1 1 15,0-11 0-15,0-5 0 16,0-15 0-16,0 5 0 16,11-15 0-16,-5-15 0 15,0-1 2-15,0-4-3 16,-1-6 0-16,-5-4 1 16,0 4 2-16,0-4-1 15,0-1-1-15,0 6 1 16,0 4 1-16,0 1-3 15,0-1 0-15,0 1 1 16,0-5 0-16,0-6 2 16,0-5 1-16,0-9-4 15,0-6-1-15,0-5 1 16,0 0 0-16,0-10 1 0,0 0 0 16,0-5-20-16,0 0-7 15,0 0-39-15,0 0-17 16,0 0-78-1</inkml:trace>
  <inkml:trace contextRef="#ctx0" brushRef="#br0" timeOffset="25494.118">28097 16619 168 0,'0'-10'66'0,"0"5"-52"0,0 0 30 0,0 5 9 0,5-5-1 15,-5 5 4-15,0 0-7 16,0 0-3-16,0 0-25 16,0 0-2-16,0 0 2 0,0 0-6 15,0 5 2-15,0 0-6 16,0 5 1-16,0 0-7 15,6 0-1-15,0 0 0 16,-1 6 2-16,1-1 6 16,5 5 2-16,1 0 1 15,-1 6 4-15,1-1-7 16,5 0-2-16,0-4-5 16,0-1-2-16,0 5-1 15,0-5-2-15,-6-4 1 0,7-1-1 16,-1-5 0-16,0-5 2 15,0-5-1-15,6-5-1 16,-1-5 1-16,1-5-1 16,-6-6 0-16,0 1 0 15,0-10 4-15,1 4 5 16,-7-4-5-16,0-5 0 16,1-6-2-16,-1-5 1 15,6-4-2-15,0-6-1 16,0 0 1-16,1 1 1 15,-1-1-1-15,5 5-1 16,-10-14 1-16,5-1 1 0,0-25-1 16,6-1-1-16,-12-14-2 15,6 15 1-15,0 5 3 16,6 5 1-16,-17 5-4 16,17 0 1-16,-12-10-2 15,6-15 0-15,0-16 2 16,6 1 2-16,-6 14-3 15,0 11 0-15,6 5 1 16,-6 0 2-16,6 0-3 16,0-26 0-16,-1-4 1 15,1 5 2-15,0-6-1 16,-6 16 2-16,0 5-4 16,0 4-2-16,0 1 2 0,1-5 0 15,-1-5 3-15,0-6 1 16,-6 6-1-16,1 5-2 15,5 10-2-15,-6 5 1 16,0 5 1-16,6 0 2 16,-5 0-1-16,-1-5-1 15,6-5 1-15,-5-5-1 16,5 0-3-16,-6-1 2 16,1 11 1-16,-1 10 2 15,0 11-1-15,1-1-1 16,-6 10-2-16,-1 6 1 15,1 4 1-15,0 1 2 0,-1 4-1 16,1 1-1-16,0-1 1 16,-1 6-1-16,1 0 0 15,0-1 2-15,0 1-3 16,-1-1 0-16,1 1 1 16,0 5 0-16,-1 4 0 15,1-4 0-15,11 5 0 16,-6 0 0-16,1-6-3 15,-1 6 2-15,1 5 1 16,-1 0 0-16,0 5 0 16,1 5 0-16,-1-1 0 15,1 12 2-15,-1 4-3 16,0 0-2-16,7 5 2 16,-1 5 2-16,0 0-2 0,6 6 0 15,-6-6 1-15,5-5 0 16,1 5 0-16,0-4 0 15,-6 4 0-15,6 5 0 16,-6 1 0-16,0-1 2 16,-6 5-69-16,1-4-32 15,-12 14-107 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107 403 8064,'-41'9'5189,"39"-8"-3701,2-1-432,1 1-951,1 1 0,0-1-1,-1 0 1,1 1 0,0-1 0,0 0 0,-1 0-1,1 0 1,0 0 0,0-1 0,0 1 0,0 0 0,0-1-1,1 1 1,-1-1 0,0 0 0,0 0 0,0 0 0,0 0-1,0 0 1,0 0 0,0 0 0,1-1 0,-1 1-1,0-1 1,0 0 0,0 1 0,0-1 0,1-1-105,178-62 1962,-160 59-1862,-1-1 1,0-1-1,0-1 0,0-1 0,-1 0 0,-1-2 0,0 0 0,0-1 0,-1-1 0,0 0 0,-1-2 1,-1 1-1,13-18-100,-24 27 3,1-1 0,-2 1 1,1-1-1,0-1 1,-1 1-1,0 0 0,-1-1 1,0 1-1,0-1 0,0 0 1,0 0-1,-1 0 0,-1 0 1,1 0-1,-1 0 1,0 0-1,0 0 0,-1 0 1,0 0-4,-1 3-11,-1 0 1,1 0-1,-1 0 1,1 0 0,-1 1-1,-1-1 1,1 1-1,0-1 1,-1 1 0,1 0-1,-1 1 1,0-1-1,0 1 1,0-1 0,0 1-1,-1 1 1,1-1-1,-1 0 1,1 1 0,-1 0-1,1 0 1,-1 0-1,1 1 1,-1 0 0,0 0-1,-1 0 11,-13 0-20,0 1-1,0 1 0,0 1 1,0 0-1,-16 6 21,11-2-27,1 1-1,0 1 0,1 1 1,0 0-1,0 2 1,-1 2 27,13-8-14,1 1 1,0 0 0,0 0-1,1 1 1,0 0 0,0 0 0,0 1-1,1 0 1,1 0 0,0 0-1,0 1 1,1 0 0,0 1-1,-2 5 14,2 5 9,0 0 0,2 0 0,0 0 0,2 1 0,0-1 0,1 1 0,1-1 0,1 0 0,2 0 0,0 1 0,0-2 0,4 8-9,11 27 106,2 0 1,2-1-1,27 45-106,-11-32 85,-24-44-71,-2 0 0,0 1 0,-2 1 0,0 0 0,1 8-14,-8-14 12,0 0 0,-1 1 1,-1-1-1,0 1 0,-2 0 1,0-1-1,-2 1 0,0-1 1,-1 1-1,0-1 1,-5 12-13,4-19 62,0 1 0,-1-1 0,0 0 1,-1 0-1,0-1 0,-1 0 0,-1 0 1,1 0-1,-1-1 0,-1 0 1,0-1-1,-1 0 0,1 0 0,-2-1 1,1 0-1,-1-1 0,-9 5-62,15-9 41,1-1 0,-1 1 0,1-1 0,-1 0 0,1-1 0,-1 1 0,0-1 0,0 0 0,0 0 0,0 0 0,0-1 0,0 0 0,0 0 0,0 0 0,0-1 0,0 1 0,0-1 0,0 0 0,0-1 0,1 1 0,-1-1 0,0 0 0,1 0 0,-1 0 0,1-1 0,0 0 0,0 0 0,0 0 0,0 0 0,0 0 0,1-1 0,-3-3-41,1 0-237,1 0 0,1 0 0,0 0 0,0 0 0,0 0 0,1-1-1,0 1 1,0-1 0,1 0 0,0 1 0,0-1 0,1 0 0,0-1 237,12-22-5637</inkml:trace>
  <inkml:trace contextRef="#ctx0" brushRef="#br0" timeOffset="1">842 632 8960,'-24'-30'4971,"20"23"3823,3 68-7866,8 114 218,31-72-1007,-36-98-3,8 14-1482,12-14-3657,-1-11 187,1-1-325</inkml:trace>
  <inkml:trace contextRef="#ctx0" brushRef="#br0" timeOffset="2">1035 656 10880,'-6'6'4128,"6"-2"-3200,6 10 703,-6-14 161,4 14-128,2 11 64,0-1-608,0 10-224,-2-9-512,2-5-96,0 8 32,-2 7-192,2-1-64,4 1-1024,3-11-416,-3 0-5504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29:5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118 568 4736,'-9'-4'61,"-32"-6"12597,40 10-11948,1 0-177,0 0-154,0 0-129,2 0-15,11-2-70,-1-1 0,1 1 1,-1-2-1,0 0 0,-1-1 0,1 0 0,-1 0 1,0-1-1,2-2-165,-1 2 76,31-20 124,-1-2 0,-1-1 0,-1-2 0,7-10-200,-36 31 28,0 0 0,-1 0 0,0-1 0,-1-1 0,0 0 0,-1 0 0,0 0 1,4-9-30,-10 16 1,1-1 0,-1 0 0,0 0-1,-1 0 1,1 0 0,-1 0 0,-1 0-1,1 0 1,-1 0 0,0 0-1,0 0 1,0 0 0,-1 0 0,0 0-1,0 0 1,-1 0 0,0 0-1,0 0 1,0 0 0,-1 1 0,1-1-1,-2 0 1,-3-2 0,0 0 0,0 0 0,0 0 0,-1 1 0,-1 1 0,1-1 0,-1 1 0,0 0 0,0 1 0,-1 0 0,0 1 0,0 0 0,0 0 0,0 1 0,0 1 0,-1 0 0,-9-1 0,13 1 0,-1 0 0,1 1 0,-1 1 0,0-1 0,0 1 0,0 0 0,1 1 0,-1 0 0,0 0 0,-3 2 0,-1-1 0,1 0 0,-1 1 0,1 0 0,-1 1 0,1 1 0,1 0 0,-1 0 0,1 1 0,-1 0 0,2 1 0,-1 0 0,1 0 0,0 1 0,1 1 0,-1-1 0,-5 9 0,4 4 0,1 0 0,1 1 0,1-1 0,0 2 0,2-1 0,1 1 0,0-1 0,2 1 0,1 0 0,0 0 0,2 0 0,2 14 0,2 2 0,2-1 0,1 0 0,2 0 0,1-1 0,2 0 0,2-1 0,1 0 0,2-2 0,1 0 0,6 5 0,-5-6 33,-2 1-1,0 0 1,-3 1-1,0 1 1,-3 1-1,-1 0 0,-1 0 1,-3 1-1,-1 0 1,-1 0-1,-2 0 1,-2 18-33,-2-45 160,0 0 1,0 1-1,-1-1 1,-1 0-1,0 0 1,0-1-1,-1 1 1,-1-1-1,1 0 1,-2 0-1,1 0 1,-2-1-1,1 1 1,-1-1-1,0-1 1,-1 0-1,0 0 1,0 0-1,-1-1 1,0 0-1,-9 5-160,13-11-17,0 0 0,0-1-1,1 1 1,-1-1 0,0 0 0,0 0 0,0-1-1,0 1 1,0-1 0,0 0 0,0 0-1,1-1 1,-1 0 0,0 0 0,1 0-1,-1 0 1,1 0 0,0-1 0,0 0-1,0 0 1,0 0 0,1 0 0,-1-1-1,1 0 1,0 1 0,0-1 0,0 0-1,0-1 1,1 1 0,-2-3 17,2 4-581,0-1 0,1 0 0,-1 0 0,1 0 0,0 0 0,0 0 0,1 0 0,-1-1 0,1 1 0,-1 0 0,2 0 0,-1 0 0,0-1 0,1 1 0,0-1 581,12-26-5887</inkml:trace>
  <inkml:trace contextRef="#ctx0" brushRef="#br0" timeOffset="1">491 821 7552,'-3'-1'-434,"-1"-7"9044,12-3-5133,6-7-2501,-13 18-1024,5-20 1050,-19 20-938,-28 0 438,41 0-396,0 0 76,-17-6 559,20 2-734,-1-1 0,1 1 1,0 0-1,0 0 0,0 0 0,0 0 1,1 0-1,0 1 0,-1-1 1,1 1-1,1 0 0,-1 0 0,0 1 1,1-1-1,-1 1 0,1 0 0,0 0 1,0 0-1,0 1 0,0 0 0,0 0 1,0 0-1,0 1 0,0-1 0,2 1-7,2-1 8,-1 1 0,0 0-1,0 0 1,0 0 0,0 1-1,0 1 1,0-1 0,0 1-1,0 0 1,0 1 0,-1 0-1,1 0 1,-1 1 0,0 0-1,0 0 1,3 3-8,-8-4 8,0 0 0,0 1 0,0 0 0,0-1 0,-1 1 0,1 0 1,-1 0-1,0 0 0,0 0 0,-1 0 0,1 0 0,-1 0 0,0 0 0,0 0 0,0 0 0,0 0 0,-1 0 0,0 0 0,0 0 1,0 0-1,0 0 0,0 0 0,-1 0 0,0-1 0,0 1 0,0-1 0,0 1 0,0-1 0,-1 0 0,0 0 0,1 0 1,-1 0-1,0 0-8,-116 104-6,89-71-58,30-35 58,0 0-1,0 1 1,0-1 0,0 0 0,0 0 0,0 0-1,0 0 1,0 1 0,0-1 0,1 0 0,-1 0 0,1 0-1,-1 0 1,1 0 0,-1 0 0,1 0 0,-1 0-1,1 0 1,0 0 0,0 0 0,-1 0 0,1 0 0,0 0-1,0-1 1,0 1 0,0 0 0,0-1 0,0 1-1,0-1 1,0 1 0,0-1 0,0 1 0,0-1 0,1 0-1,-1 1 1,0-1 0,1 0 6,14 4 150,1-1 0,0 0 0,0-1 1,0-1-1,0-1 0,0 0 0,0-1 0,0-1 0,0-1 1,11-3-151,43-4 327,-35 5-1444,-28 3 375,0 0 0,0 1 0,0 0 0,0 0 0,-1 1 0,1 0 0,0 0 0,0 1 0,0 0 0,0 1 0,0-1 0,2 2 742,13 11-5658</inkml:trace>
  <inkml:trace contextRef="#ctx0" brushRef="#br0" timeOffset="2">858 763 9728,'-6'-4'5536,"6"3"-4422,1 0-133,65-32 2310,-52 27-3187,1 1 1,-1 0-1,1 1 1,0 1-1,0 0 0,0 1 1,13 0-105,-26 1 4,0 1 0,-1 0 0,1 0 0,0 0 1,-1 0-1,1 0 0,0 0 0,0 0 0,-1 0 1,1 1-1,0-1 0,-1 1 0,1 0 0,-1-1 1,1 1-1,-1 0 0,1 0 0,-1 0 0,1 0 1,-1 0-1,0 0 0,1 0 0,-1 0 0,0 0 0,0 1 1,0-1-1,0 1 0,0-1 0,0 1 0,0-1 1,-1 1-1,1-1 0,-1 1 0,1 0 0,-1-1 1,1 1-1,-1 0 0,0-1 0,0 1 0,0 0 1,0-1-1,0 1-4,-3 9 9,0-1 1,-1-1 0,-1 1 0,1 0-1,-1-1 1,-1 0 0,0 0 0,0-1-1,-1 0 1,0 0 0,0 0-1,-1-1 1,0 0 0,-1 0-10,0 1-24,-79 90-14,82-89 53,5-8 3,0 0-1,-1 0 1,1 0 0,0 1 0,0-1-1,0 0 1,0 0 0,0 1 0,1-1-1,-1 0 1,0 1 0,1-1 0,-1 1 0,1-1-1,-1 1 1,1-1 0,0 1 0,-1-1-1,1 1 1,0-1 0,0 1 0,0 0 0,0-1-1,0 1 1,1-1 0,-1 1 0,0-1-1,1 1 1,-1-1 0,1 1 0,0-1-1,-1 1 1,1-1 0,0 0-18,60 10 1543,-54-11-1475,246 0 2012,-168 0-3772,1 0-3342,-37 0-869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33:1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45 10752,'-10'-8'3509,"26"-2"2773,-8 6-5998,0 1 0,0 0-1,0 0 1,1 1 0,-1 0-1,1 1 1,-1 0 0,1 0-1,0 1 1,1 0-284,11-1 219,366-4 1253,-386 5-1518,50 4-2303,-27 13-4807,-22-4 2004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33:13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10880,'8'-7'7831,"29"2"-4842,-21 3-2151,181-6 3186,-44 6-3136,-135 0-973,136-8-285,-53 13-7223,-58 7 996,-8 3 896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33:1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35 9088,'0'0'109,"-1"0"0,1 1-1,0-1 1,0 0 0,0 1 0,0-1 0,-1 1 0,1-1 0,0 0 0,0 1 0,0-1-1,0 1 1,0-1 0,0 1 0,0-1 0,0 0 0,0 1 0,0-1 0,0 1 0,0-1-1,1 1 1,-1-1 0,0 0 0,0 1 0,0-1 0,0 0 0,1 1 0,-1-1 0,0 0-1,0 1 1,1-1 0,-1 0 0,0 1 0,1-1 0,-1 0 0,0 0 0,1 1 0,-1-1-1,0 0 1,1 0 0,-1 0 0,1 1 0,-1-1 0,0 0 0,1 0 0,-1 0 0,1 0 0,-1 0-109,8 5 911,1 0 10,0 0-1,0-1 1,1 0-1,-1-1 1,1 0 0,0 0-1,0-1 1,6 1-921,-6-1 454,24 3 263,0-2 1,1 0 0,-1-3 0,0-1 0,6-2-718,196-35 997,-139 13-1528,-14 3-5066,-33 11-1666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2:33:1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40 153 10112,'-32'-19'6543,"31"18"-4527,1 1-432,0 0-309,0 0-331,0 6 219,-6 44 319,6-9-1210,1 1 0,2-1 0,2 0 0,4 11-272,-8-42 15,0-1 0,1 1-1,0-1 1,1 1 0,0-1-1,1 0 1,-1 0 0,2 0-1,-1-1 1,1 1 0,0-1-1,1 0 1,0-1 0,0 1-1,1-1 1,0-1 0,0 1-1,1-1 1,0 0 0,0-1-1,0 0 1,0 0 0,1 0-1,2 0-14,-2-5 18,0 0-1,0 0 1,0 0 0,0-1-1,0-1 1,0 0-1,0 0 1,0 0-1,0-1 1,-1 0 0,0-1-1,0 0 1,0 0-1,0-1 1,0 0-1,-1-1 1,0 1 0,0-1-1,-1-1 1,1 1-1,-1-1 1,-1 0 0,1 0-1,-1-1 1,0 0-1,-1 0 1,0 0-18,73-147 261,-70 121-378,-7 48 95,1 0 0,0 0 0,1 0-1,1 0 1,0-1 0,0 1 0,2-1 0,0 0 0,0 0 0,1 0 0,1-1 0,0 0 0,0 0 0,10 10 22,-9-10-11,2-1 0,-1-1 0,2 0 0,-1 0 0,1-1 0,1 0 0,0-1 0,0 0 0,0-1 0,1 0 0,0-1 0,1-1 0,-1 0 0,1-1 0,0 0 0,12 1 11,-8-2 25,0-1 0,1-2 0,-1 1 0,0-2 0,1-1 0,-1 0 0,0-1 0,0-1 0,0 0 0,-1-2 0,1 0 1,-1-1-1,-1-1 0,1 0 0,-1-1 0,-1-1 0,0 0 0,0-1 0,-1-1 0,0 0 0,-1-1 0,0-1 0,-2 0 1,1 0-1,-2-1 0,0-1 0,7-12-25,-14 20 30,-1 0-1,1 0 1,-1 0 0,0 0 0,-1 0 0,0 0 0,0 0-1,-1 0 1,0-1 0,0 1 0,-1 0 0,0 0-1,0-1 1,-1 1 0,0 0 0,-1 1 0,0-1 0,0 0-1,0 1 1,-1-1 0,0 1 0,-5-6-30,-1-2 33,-1 0 1,0 1-1,-1 0 1,-1 1-1,0 0 1,-1 1-1,-1 0-33,-11-9-238,-40-28 229,23 23-5034,41 24-162,7-3-976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55:13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24382 10330 200 0,'-6'-10'74'0,"6"10"-58"0,0-26 7 0,0 26 1 15,6-10-4-15,-6 0 3 16,5-5 0-16,-5 0 1 16,12-1-13-16,-7 1 9 0,1 0 3 15,-6 0 6-15,0 0 2 16,0-1-3-16,0 6 0 16,0 0-10-16,0 0-3 15,0 5-8-15,6 5-3 16,-6 0 0-16,5 5 2 15,-5-5-3-15,6 15 0 16,-6-5 1-16,12 11 0 16,-12-6 2-16,0 15 1 15,0-5-1-15,5 21-1 0,-5-10-3 16,6 39 1-16,0-9-4 31,-6 25 0-31,11-15 3 0,-11 16 3 0,0-22-2 16,0 17-2-16,0-17 0 15,0 37 1-15,0-21-3 16,0 30 0-16,0-24 3 16,0 4 1-16,-6-25-1 15,6 15 1-15,0-15-2 16,0-6-1-16,0 1 1 16,0 5-1-16,0-10 0 0,0 25 2 15,0-15-3-15,0 15 0 16,0-15 1-1,0 5 2-15,0-15-3 0,0 4 0 16,0-4 1-16,-5 0 2 16,5-10-1-16,-6-1-1 15,6-4 1-15,-6 5-1 16,1-6 0-16,-1 16 0 16,0-11 0-16,0 16 2 15,1-15-3-15,5 10 0 16,0-11 1-16,0 11 0 15,0-10-3-15,0-1 2 16,0 1 1-16,0-5 0 16,0-16 0-16,0 11 2 15,0-11-1-15,-6 5 2 0,6-4-2 16,-6 4-1-16,6-15 1 16,-5 6 1-16,5-6-3 15,-6-5 0-15,6 5 1 16,-6-9 2-16,1-1-1 15,-1 0 2-15,0-5-4 16,1 0 0-16,-1 0-10 16,0 0-3-16,0 0-147 15</inkml:trace>
  <inkml:trace contextRef="#ctx0" brushRef="#br0" timeOffset="778.209">24102 13642 312 0,'-34'5'118'0,"34"-5"-92"0,-11 5 13 16,11-5-2-16,0 0-18 16,0 0-5-16,0-5 2 15,0 5 3-15,6-5-9 16,-1-1 12-16,1 6 7 0,-6 0-4 15,0 0 0-15,0 0-10 16,6 11-2-16,-1 4-5 0,1 0-3 16,0 0 0-16,-1 16-1 15,1-6-5-15,6 25 1 16,-1-9 4-16,0 20 2 16,1-11 2-16,5 6 0 15,0-10 2-15,0-1 1 16,-6-9-1-16,6-6-1 15,-5-5-1-15,-1-9 0 16,1 4-2-16,-1-25-1 16,0-5-3-16,7-16 1 15,-1 6 2-15,5-20 2 16,1 4-3-16,17-14-3 16,-11 9 0-16,16-10-1 0,-5 6 2 15,6-6 1-15,-12 6-4 16,0 4 1-16,-6 1 0 15,1 4 2-15,-6 11-1 16,0-6 2-16,-6 16-2 16,0-5-1-16,-6 5-13 15,-5 5-4-15,-6-1-81 16,-6 11-36-16,-11 11-74 16</inkml:trace>
  <inkml:trace contextRef="#ctx0" brushRef="#br0" timeOffset="1243.995">24080 13662 280 0,'0'-20'107'0,"0"20"-83"0,5-16 35 16,-5 11 44 0,6 10-56-16,-6-5 39 15,6 0-51-15,-6 0 19 16,0 0-31-16,0 0 7 16,11 10-18-16,-5-10 3 15,11 6-10-15,11-6 4 16,12 0-5-16,17-6 5 15,0 6-6-15,23-15 1 16,0 10-2-16,17-25-35 0,-1 15 19 16,-16-21-246-16,-6 21 143 15</inkml:trace>
  <inkml:trace contextRef="#ctx0" brushRef="#br0" timeOffset="4921.476">24336 15404 252 0,'-17'5'96'0,"11"5"-75"0,-5-5 8 0,11 0-1 16,-6 0-6-16,6-5-1 0,-6 5-5 15,6 0-2-15,0 0-8 16,0-5 7-16,0 0 4 0,0 0-1 16,0 0 1-16,12 0-1 15,-1 0 0-15,6 0-4 16,6 0 0-16,6-5-7 15,-1 0-3-15,1-5 3 16,-1 0 1-16,1 5 4 16,-7-10 1-16,-5-6-1 15,-5 11-1-15,-6-15-5 16,-6 10-1 0,-6-5-1-16,-6-1 1 0,-5-4-2 15,0 5-1-15,-6-1 1 16,1 11-1-16,-7 5-3 0,1 5 2 15,-1 5 1-15,1 5 0 16,5 11-3-16,0 4 2 16,0 5 1-16,6 6 0 15,0 4 0-15,6 1 0 16,-1 10 2-16,7 4 1 16,5 11-4-16,5 10 1 15,7 0 0-15,5 0 0 16,11-5 0-16,7-10 0 15,4-1 0-15,1-4 2 16,-6-10-1-16,-5-1-1 16,-1-4 3-16,-10-1 2 0,-7-4 0 15,-5-1 0-15,-6 1-6 16,0-6 1-16,-6-5-93 16,6-4-39-16,0-1-38 15</inkml:trace>
  <inkml:trace contextRef="#ctx0" brushRef="#br0" timeOffset="5449.835">24746 15586 316 0,'-11'-15'118'0,"11"5"-92"0,0 0 17 0,6 5 3 0,-1 0-5 16,1-1 2-16,0 1-1 15,-1-5 1-15,1 5-24 16,-6 0 0-16,0 5 0 0,0 0-9 15,0 15-3-15,0 6-2 16,0 9 1-16,0 10-5 16,0 11-3-16,0 5 1 15,0 0 0-15,0-6 1 16,0-4 0-16,0-6 0 16,-6-9 2-16,1-6-19 15,-1-10-8-15,0-15-91 16,6-10-38-16,-5-15-23 15</inkml:trace>
  <inkml:trace contextRef="#ctx0" brushRef="#br0" timeOffset="5965.344">25025 15475 240 0,'-5'-10'90'0,"-1"10"-70"0,0-6 26 16,6 6 7-16,0 0-1 0,0-5 2 15,0 5-4-15,0 0-1 16,0 0-27 0,0 11 0-16,-5 4 2 0,-1 5-9 0,0 15-1 15,1 16-8-15,-1 15-2 16,0 10-2-16,0 0-2 16,6-5 1-16,0-10 1 15,6-6-6-15,0-14 1 16,5-11-56-16,1-15-23 15,10-20-111 1</inkml:trace>
  <inkml:trace contextRef="#ctx0" brushRef="#br0" timeOffset="6604.866">25407 15297 304 0,'-11'11'112'0,"17"-11"-87"0,-6 0 15 16,0 0 3-16,11 5-6 16,0 0 2-16,6 0-4 15,6 0 1-15,-6 0-20 16,6-5 2-16,6 10 0 0,-1-10-10 16,-11 10-2-16,6-10-4 15,5 10 1-15,1-5-2 16,-12-5-1-16,6 5-24 0,5-5-9 15,-16-5-82-15,5 5-37 16</inkml:trace>
  <inkml:trace contextRef="#ctx0" brushRef="#br0" timeOffset="6843.41">25464 15510 416 0,'-23'-5'156'0,"23"0"-121"0,12 5 10 0,-12 0-3 16,0 0-28-16,11 0-8 15,6 0-4-15,12 0 0 0,11 0-1 16,0 0-3-16,-1 0 1 0,7 0 1 16,-6 0 0-16,0-10 2 15,-6 10 1-15,0 0-26 16,-5 0-11-16,-1 10-89 15,1 0-39-15,-12 5 14 16</inkml:trace>
  <inkml:trace contextRef="#ctx0" brushRef="#br0" timeOffset="7145.54">26114 15161 392 0,'-23'-5'148'0,"23"5"-115"0,0 5 11 0,0-5-3 16,6 5-12-16,-1 5 0 15,7 5-1-15,-7 5 0 16,1 1-15-16,11 4 3 0,-17 5 2 15,12 6-6-15,-12 4 1 16,5 11-8-16,7 10-1 16,-12 10-4-16,-6-1-1 15,6-9-28-15,6-10-10 16,5-21-188 0</inkml:trace>
  <inkml:trace contextRef="#ctx0" brushRef="#br0" timeOffset="15070.432">24330 6486 144 0,'-11'-86'55'0,"11"86"-43"0,0-71 21 0,0 61 6 16,0-10 1-16,0-1 0 15,0-9-2-15,0 5 1 16,0-6-21-16,0 6 3 0,0-5 2 15,0 4 1-15,-6-4 1 16,1 5-6-16,-1-1 1 16,0 6-5-16,0 5-1 15,1-5-4-15,5 9-1 16,0 6-3-16,0 5-1 16,0 0 1-16,5 26 1 15,1-6 3-15,6 56 1 16,-7-15-5-16,7 60-4 15,-1-14-4-15,0 34 1 0,1 52 1 16,-6-36 2-16,-1-31-1 16,1 6-1-16,-6 40 1 15,0-35-1-15,0-31 0 16,0 51 2-16,0 15-1 16,0-55-1-16,0-21 1 15,0 5 1-15,0-25-3 16,6-5 0-16,-1-5 1 15,1 5 0-15,0 5 2 16,-1-20 3-16,1-11-2 16,-6 1-2-16,0-6 0 15,0 1-1-15,0-11 2 16,-6 1 1-16,6-6-4 16,-5-5 1-16,-1-5-7 0,0-10-3 15,1 1-58-15,-1-17-25 16,0 6-79-1</inkml:trace>
  <inkml:trace contextRef="#ctx0" brushRef="#br0" timeOffset="15899.013">24171 6056 228 0,'-17'5'85'0,"17"-5"-66"0,-12 0 14 0,7 0 20 16,10 5-31-16,-10 0 23 15,5 0-26-15,-6 0 27 16,0 5-26-16,-5 0 23 16,11 5-24-16,-12 1 9 15,12 4-16-15,-11-5 3 16,11 0-10-16,-6 0 0 16,6 1-3-16,-5-11 5 15,10 0-4-15,-5-10 14 16,12 5-9-16,-7-16 12 15,13 6-12-15,-1-20 3 16,5 5-7-16,1-11 2 16,6 6-3-16,-7-11 3 15,7 6-4-15,-6-6 1 16,0 11-1-16,-1 0-4 16,1 9 1-16,-6 1 1 15,6 10 0-15,0 5 4 0,5 5-2 16,1 10 6-16,5 5-5 15,0 5 1-15,6 11-2 0,-6 9 3 16,0 6-3-16,-5 10-1 16,5-1 0-1,-5 1-111-15,-1 0 60 0,1-16-207 16,-1-4 144-16</inkml:trace>
  <inkml:trace contextRef="#ctx0" brushRef="#br0" timeOffset="17037.128">24695 4658 420 0,'-17'0'159'0,"17"0"-124"0,-6 0 4 0,6 0-8 15,0 0-21-15,0 0-6 16,12 5-5-16,-1 0 0 0,12-5 1 16,-6 0-3-16,11-5 2 0,-5 0 3 15,11-5 1-15,-5 0 5 16,11-16 3-16,-12 6-2 16,1-15 0-16,-1 9 1 15,-5-9 4-15,0 5-6 16,-6-11-2-16,-6 11-1 15,-5-11-1-15,0 6-2 16,-12-1 1-16,0 6-2 16,-5 10-1-16,-1-1 1 15,-10 16-1-15,-1 0-3 16,-11 15 0-16,5 0 2 16,-5 16 2-16,6-6 0 15,5 15-1-15,-6-4 1 16,18 35 1-16,-1-11 1 0,18 31 1 15,-6-10 4 1,23 5 3-16,-6-15-6 0,17-5-1 16,-17-10-2-16,17-6 1 15,-5 1-2-15,11-16 2 16,-12 6-51-16,1-21-21 16,-1 5-147-1</inkml:trace>
  <inkml:trace contextRef="#ctx0" brushRef="#br0" timeOffset="17998.3">25515 4825 232 0,'-5'-10'88'0,"5"10"-69"0,5-10 44 0,-5 10 13 15,0 0-10-15,0 0-1 16,6 0-17-16,0 0-8 16,0 0-22-16,-1 0 4 0,1 5 5 15,0 0-6-15,-1 20-2 16,-5-4-9-16,0 14-2 0,0-10-4 16,0 6-1-16,0 4-3 15,0-10-1-15,-5 6 1 16,5-6 0-16,0-5-5 15,0-4 1-15,0 4-53 16,-6-10-24-16,0 0-118 16,6-20-62-1,0 0 127-15</inkml:trace>
  <inkml:trace contextRef="#ctx0" brushRef="#br0" timeOffset="18219.124">25726 4734 392 0,'-11'-10'145'0,"11"10"-112"0,0 0 36 0,0 0 11 16,0 5-36-16,0 0-12 16,6 20-16-16,-1-5-6 15,1 21-5-15,0-11-2 0,5 21 3 16,0-10-3-16,1 4 0 16,-12 1-3-16,6-1-1 15,-1-9-4-15,1 9 1 16,5-4-141-16,1-6-64 15</inkml:trace>
  <inkml:trace contextRef="#ctx0" brushRef="#br0" timeOffset="19230.12">25441 4845 300 0,'-39'5'112'0,"39"-5"-87"0,-18 0 13 0,18 0 10 16,0 0-28-16,0-5 16 16,0 5-21-16,0-5 32 15,6-5-27-15,0 5 37 16,0 0-32-16,-1-10 16 15,1 5-24-15,0-11 2 16,11 6-11-16,0-10-1 16,0 5-4-16,0-6 0 15,6 11-1-15,0 0 1 16,5 5-2-16,-5 5-1 16,0 5 1-16,-6 15 1 15,0 5-1-15,-11 16-1 16,-1 4 1-16,-10 11-1 15,-1-1 0-15,-6 1-3 16,7-5 2-16,-12-1 1 16,5 1 0-16,1-11 2 15,5 1-1-15,6-6 4 16,6-5-3-16,5-4 6 16,6-6-5-16,6-5 8 15,0-10-7-15,5 0 1 16,1 0-3-16,-6-10-15 15,5 5 7-15,-5-5-156 16,0 10 89-16,0-21-201 16,5 11 155-16</inkml:trace>
  <inkml:trace contextRef="#ctx0" brushRef="#br0" timeOffset="19711.515">25863 4835 316 0,'-28'-20'121'0,"28"20"-95"0,-18-20 11 0,13 15 18 16,5 5-34-16,-6-5 35 16,0-1-32-16,-5-4 40 15,11 10-36-15,-11-10 26 16,11 10-31-16,-6-10 8 15,12 10-19-15,-1-10 5 16,7 0-10-16,-1-5 2 16,6 5-5-16,0-6 0 15,6 6-2-15,-6 0 1 16,0 10-2-16,-5 5-1 16,5 10 1-16,-12 11 1 15,7 4-1-15,-12 11 2 16,0 4-2-16,-6 1-1 15,6-6 1-15,-6-4-1 16,1 9 0-16,-7-9 4 16,12-1-2-16,-5-4 1 15,10-6-1-15,-5-5 3 16,12-5-3-16,5-5-1 0,6 1 0 16,5-11-1-16,1 0 0 15,-1 0-25-15,12 0 14 0,-12 0-187 16,7 0 109-1,-7-21-196-15,1 11 161 0</inkml:trace>
  <inkml:trace contextRef="#ctx0" brushRef="#br0" timeOffset="20118.118">26535 4243 356 0,'-22'10'132'0,"22"-10"-103"0,0 10 27 16,0-10 23-16,0 0-46 16,0 0 20-16,5 5-32 15,1 0 24-15,5 0-26 16,1-5 12-16,5 5-17 16,0-5-2-16,0 0-7 15,0 0-3-15,6 0-1 0,-6 0-1 16,6 0 0-16,-6 0 0 15,6-5-49-15,5 0-21 16,-11 0-93-16,0 5-40 16,-5 0 37-16,-7 15 23 15</inkml:trace>
  <inkml:trace contextRef="#ctx0" brushRef="#br0" timeOffset="20296.815">26627 4516 408 0,'0'-10'151'0,"11"5"-118"0,-5 0 44 0,5 5 11 0,0-5-34 16,6 0-12-16,1 0-22 16,-1 0-8-16,5 0-7 15,1-6-4-15,0 6 0 0,0 0-1 16,0 5 2-16,-1 0-58 16,7 5-25-16,5 0-148 15</inkml:trace>
  <inkml:trace contextRef="#ctx0" brushRef="#br0" timeOffset="20612.307">27384 3752 436 0,'0'-31'165'0,"12"21"-129"0,-1-5 13 0,1 10-3 16,-7 5-1-16,-5 0 6 15,12 0-13-15,-1 5-5 16,-5 15-19-16,-6 5 4 0,11 6 3 16,-11-6 0-16,6 36-1 15,-1 25-10-15,1 0-4 16,0 5-4-16,5 0-2 15,-5 6 1-15,0-21-1 0,-1-16-29 16,1 6-13-16,11 0-179 16,0-20-80-16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3:59:2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6784,'-15'0'4618,"14"0"-2975,1 0-139,0 0-128,8 10 1525,-2-7-2612,0-1 0,1 0-1,-1 0 1,1-1 0,-1 0-1,1 0 1,0 0 0,-1-1 0,1 0-1,0 0 1,0-1 0,2 0-289,13 0 268,100 0-1788,-83-12-6618,-32 7 3877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3:59:21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11136,'23'0'4224,"-23"0"-3296,26 0 863,-20 4 225,6 2-512,5-6-96,3 4-384,-2-4-96,8 0-512,-3 0-192,3 0-64,-8 0-96,9 0-64,-5 0-2304,4 0-992,-8 0-3167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3:59:1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94 411 5760,'92'-41'11877,"-65"16"-8213,-26 25-3264,-1 0-118,0 0-42,0 0-64,0 13 38,-19 32-81,-34 26-96,-40 53 251,56-68 320,35-53-546,0 0 0,1 1 0,-1-1 0,1 0 0,0 0-1,0 1 1,1-1 0,-1 1 0,0-1 0,1 0 0,0 1 0,0-1-1,0 1 1,0-1 0,1 1 0,0-1 0,-1 1 0,1-1 0,0 0-1,0 1 1,1-1 0,-1 0 0,1 0 0,0 0 0,1 2-62,2 2 128,0 0 1,0 0 0,1-1-1,0 1 1,0-1-1,0-1 1,1 1 0,0-1-1,6 4-128,88 58-269,-40-12-7291,-40-36 1774</inkml:trace>
  <inkml:trace contextRef="#ctx0" brushRef="#br0" timeOffset="1131.896">560 647 7808,'0'0'2592,"8"0"-799,-3 0 5069,33-11-3854,-24-9-2464,-14 11-472,1 7-65,-1 0 1,0 0 0,0 0 0,0 1 0,0-1-1,0 0 1,0 0 0,0 0 0,-1 0 0,1 0 0,-1 0-1,1 1 1,-1-1 0,0 0 0,0 0 0,1 1-1,-1-1 1,0 0 0,-1 1 0,1-1 0,0 1 0,0-1-1,-1 1 1,1 0 0,-1-1-8,-17-20-53,14 20 40,-1 0 1,1 1-1,-1-1 1,1 1-1,-1 0 1,0 0 0,1 0-1,-1 1 1,0 0-1,1 0 1,-1 1-1,0-1 1,0 1-1,1 1 1,-1-1 0,1 1-1,-1 0 1,1 0-1,0 0 1,0 1-1,0 0 1,0 0-1,0 0 1,-3 4 12,-43 35-123,48-39 127,0 1-1,0-1 1,0 1-1,1 0 0,-1-1 1,1 1-1,0 0 0,1 1 1,-1-1-1,1 0 1,-1 0-1,1 1 0,0-1 1,1 1-1,-1-1 1,1 1-1,0-1 0,0 1 1,1-1-1,-1 1 1,1-1-1,0 1-3,2-2 19,-1-1-1,1 0 1,0 0-1,0 0 1,0-1-1,0 1 1,1-1-1,-1 1 1,0-1 0,1 0-1,-1 0 1,1-1-1,-1 1 1,1-1-1,-1 0 1,1 1 0,-1-2-1,1 1 1,-1 0-1,1-1 1,-1 1-1,1-1 1,-1 0-1,0 0 1,2-1-19,2 0 16,0 0-1,0 0 1,0 0 0,-1-1-1,1 0 1,-1 0-1,1-1 1,-1 1 0,0-1-1,0-1 1,-1 1 0,0-1-1,1 0 1,-2-1 0,3-2-16,34-66 80,-16-48-283,-24 111 197,-1 9 3,1 0 1,0 0-1,-1-1 1,0 1-1,1 0 0,-1 0 1,0 0-1,0-1 1,0 1-1,0 0 1,-1 0-1,1 0 1,-1-1-1,1 1 1,-1 0-1,0 0 1,0 0-1,0 0 1,0 0-1,0 0 0,0 0 1,0 1-1,-1-1 1,1 0-1,-1 1 1,1-1-1,-1 0 3,-11 33-181,-2 9 169,13-37 15,0 0 1,0 0-1,1 0 1,0 0-1,-1 0 1,1 0 0,0 1-1,1-1 1,-1 1-1,1-1 1,-1 1-1,1-1 1,0 0-1,0 1 1,0-1-1,1 1 1,-1-1 0,1 1-1,0-1 1,0 1-4,19 44 288,-18-41-229,1 1 1,0 0 0,1-1 0,0 0 0,0 1 0,0-2-1,1 1 1,0 0 0,0-1 0,1 0 0,0 0 0,0-1 0,0 1-1,1-1 1,-1-1 0,1 1 0,0-1 0,3 1-60,52 23-2955,-44-21-2276</inkml:trace>
  <inkml:trace contextRef="#ctx0" brushRef="#br0" timeOffset="2251.252">346 193 4992,'-2'3'576,"0"0"0,0 0 0,1 0 0,0 1 0,-1-1 0,1 1 1,1-1-1,-1 1 0,0-1 0,1 1 0,0-1 0,0 1 0,0 0 0,0-1 0,0 1 0,1-1 0,0 1-576,-1 10 1780,0-2 876,0-14 90,10-46-1935,40-93-384,-17 69 74,-33 71-498,0 0-1,0 0 1,1 1 0,-1-1-1,0 0 1,0 1 0,0-1 0,1 0-1,-1 0 1,0 1 0,0-1-1,1 1 1,-1-1 0,1 0-1,-1 1 1,1-1 0,-1 1 0,1-1-1,-1 1 1,1-1 0,-1 1-1,1-1 1,0 1 0,-1 0-1,1-1 1,0 1 0,-1 0 0,1-1-1,0 1 1,-1 0 0,1 0-1,0 0 1,0 0 0,-1 0-1,1 0 1,0 0 0,0 0 0,-1 0-1,1 0 1,0 0 0,-1 0-1,1 0 1,0 0 0,0 1-1,-1-1 1,1 0 0,0 1 0,-1-1-1,1 0 1,-1 1 0,1-1-1,0 1 1,-1-1 0,1 1-1,-1-1 1,1 1 0,-1 0-1,0-1 1,1 1 0,-1 0-3,28 46-210,-23-38 221,9 20-257,2-1 1,1 0 0,1-2-1,1 0 1,3 1 245,-19-23-831,3 2-573,-5 0-2883,-1-1-913</inkml:trace>
  <inkml:trace contextRef="#ctx0" brushRef="#br0" timeOffset="3001.279">850 324 6144,'-6'-34'7696,"-1"16"-309,10 22-4333,-3-4-3069,23 47 1092,20 12-538,22 16-443,0-13-32,2-3 11,-65-58-63,0 1 1,-1-1-1,1 1 1,-1 0-1,1 0 1,-1 0-1,0-1 1,0 1-1,0 1 1,0-1-1,0 0 1,0 0-1,0 0 1,-1 0-1,1 1 1,-1-1-1,0 0 1,1 0-1,-1 1 1,0-1-1,0 0 1,-1 1 0,1-1-13,-33 58 725,-59 63-1285,62-73-4555,19-24-1044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45:43.4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08-29T06:46:08.482"/>
    </inkml:context>
  </inkml:definitions>
  <inkml:trace contextRef="#ctx0" brushRef="#br0">1300 4531 380 0,'-46'-25'143'0,"41"15"-112"0,-12 5 27 16,17 0 4-16,-12 0-21 15,7 5-4-15,-7-5-15 16,6 5-6-16,1 0-9 16,5 5-5-16,0 5-1 0,5 5 5 15,13 15 6-15,-13 36 0 16,7 15 1-16,5 10-3 16,-12 1-1-16,1 4-1 15,5 0 0-15,-11 5-2 16,6 1 1-16,-6-11-4 0,0-15 0 15,-6-10 1-15,6-21 2 16,-11-20-10-16,5-20-4 16,1-15-117-16,5-5-52 15</inkml:trace>
  <inkml:trace contextRef="#ctx0" brushRef="#br0" timeOffset="2881.888">12416 4217 376 0,'-17'0'140'0,"6"0"-109"0,-18-5 9 15,29 5-2-15,-11 0-15 16,11-5-1-16,-6 0-9 15,6-5 0-15,12-5-8 16,5-10 4-16,11-6 1 0,6-4 1 16,6-1 1-16,0 6-2 15,0-6 1-15,0 16-6 0,-12 0-1 16,1 15 0-16,-6 5 0 16,-6 5-5-16,-6 15 1 15,-5 11 0-15,-6 4 2 16,-11 6-1-16,-7 4 2 15,1 1-4-15,-5-1 0 16,-1-4 1-16,-6-1 0 16,-5 1 2-16,6-6 1 15,5 1-6-15,6-6 0 16,5 0 1-16,12 1 3 16,12-6 4-16,10 0 4 15,7 1 9-15,11 4 3 0,0-10-2 16,5-9-1-1,-5-6-8-15,17-5-2 0,0 0-2 16,-11 0-1-16,16 0-63 16,-5 5-25-16,-5 5-148 15</inkml:trace>
  <inkml:trace contextRef="#ctx0" brushRef="#br0" timeOffset="14623.246">22171 4106 188 0,'-29'5'71'0,"18"0"-55"0,-6 0 26 15,11 0 8-15,1 0-8 16,5-5-2-16,0 0-11 15,0 0-6-15,5 5-13 16,1-5 2-16,5 0 4 0,1 0 5 0,-1 0 4 16,0-5-2-1,1-5-2-15,5 0-3 0,0 0-1 16,6-5-9-16,5 0-3 16,1-1-3-16,-1 1-2 15,7 0 1-15,-1 5-1 16,0 5 0-1,0 5 2-15,0 0-3 0,0 10 0 16,-5 0 1-16,-6 5 2 16,-6 0-1-16,-6 6 2 15,-5-1-2-15,-6 0 2 16,-11 0 0-16,-7 1 1 16,-4 4-2-16,-7-5 1 15,1 1-2-15,5-6 2 16,0 5-4-16,0-5-2 15,6-5-1-15,6 0 3 0,-1 1-2 16,12-6-1-16,6 0 3 16,5 0 0-16,1 0-2 15,5 0 2-15,6 0 1 16,5 0 2-16,1 0-1 16,-1 0-1-16,1 5 1 15,-6 0-1-15,-1 1 2 16,-5-1 1-16,-5 5-1 15,-7 0 1-15,-10 5-2 16,-7 6-1-16,-10 9 9 16,-13 6 6-16,1 4 10 15,-6-9 7-15,0 9-4 16,1-9-2-16,-1-16-10 0,0 0-3 16,0-5-9-16,0-5-3 15,0-10-3-15,0-10-2 16,12 0-134-16,5 5-59 15</inkml:trace>
  <inkml:trace contextRef="#ctx0" brushRef="#br0" timeOffset="17998.012">1465 11110 244 0,'-17'-26'93'0,"17"21"-72"0,0-10 20 0,0 10 7 16,0-5-13-16,0 0 0 15,0-1-9-15,0 1-2 16,0 5-13-16,0-5 2 0,6 5 1 15,-6 0 4-15,0 5 1 16,0 0-2-16,0 0 2 16,0 10-4-16,0 0 1 15,-6 5-7-15,6 6-1 0,-6 4-4 16,-11 0-3-16,6-4 2 16,5 14 0-16,-11-5-4 15,11 1-1-15,6-6 1 16,-11 11 0-16,11-6 3 15,0-5 1-15,0 6 3 16,11-16 1-16,-5 5-1 16,11-15 1-16,0-5 0 15,6-5 3-15,11-5-5 16,12-10-1-16,5-6-2 16,12 1 1-16,-6-5-2 15,6 9 2-15,-7 6-2 16,-4-5-1-16,-12 5 1 15,0 0-1-15,-23-1-31 0,5 6-14 16,-22 0-57-16,0 0-24 16,-22 5-44-1</inkml:trace>
  <inkml:trace contextRef="#ctx0" brushRef="#br0" timeOffset="18225.411">1773 10998 340 0,'-17'-10'126'0,"17"10"-98"0,-17 0 32 0,11 0 7 16,-5 5-23-16,5 0-7 0,-11 5-22 15,5 5-8-15,1 11-4 16,11 4-3-16,-11 11 3 0,11 24-2 16,11 27-1-16,-5 19 1 15,11-10-1-15,6 6 0 16,-1-16 2-16,7-10-43 15,-6-10-19-15,-6-5-131 16</inkml:trace>
  <inkml:trace contextRef="#ctx1" brushRef="#br0">27099 18027 0,'-222'-25'0,"222"25"15,0 0-15,-296-16 16</inkml:trace>
  <inkml:trace contextRef="#ctx0" brushRef="#br0" timeOffset="25910.898">12832 11150 332 0,'-5'-15'126'0,"16"5"-98"0,-11 5 12 0,0 5 0 15,0 0-11-15,0 0-2 16,0 0 2-16,0 0 2 16,0 0-17-16,0 0 3 0,-6 0 1 15,1 0-6-15,-1 0 1 16,-6 0-10-16,-5 5-2 16,-5 0 1-16,-7 5 1 15,-5 0-4-15,-6 0 1 0,0 0 0 16,6 0 0-16,5 1-3 15,1-6 2-15,11 0 1 16,0 0 2-16,5 0-6 16,7-5 1-16,5 0 1 15,0 0 1-15,0 0 1 16,-6 0 2-16,0 0 1 16,1 0 1-16,-7 0 0 15,-5 5 2-15,-6 5-3 16,1 0 0-16,-1 0-3 15,0 0-3-15,6 0 2 16,0 6 2-16,5-6-2 16,1 0 0-16,5 0 1 0,1 0 0 15,-1 0-3-15,6-5 0 16,0 0 2-16,0 6 0 16,0-1 1-16,0-5 2 15,6 10-1-15,5 0-1 16,6 5-2-16,12 6-1 15,10 4 2-15,7 6 0 16,0-6-2-16,5 10 2 16,-6-4 1-16,-5 4 2 15,-5-4-1-15,-7 4-1 16,-5-4 1-16,-12-1 1 16,-5 1 1-16,-12-6 1 15,-11 0 9-15,-11 1 3 16,-12-11 1-16,-12-5 0 0,-5-5-1 15,0 1 3-15,1-11-11 16,4 0-2-16,7-5-6 16,5-6-3-16,11 1-20 15,12 0-10-15,23-5-120 16,11-10-51-16,11-11 20 16</inkml:trace>
  <inkml:trace contextRef="#ctx0" brushRef="#br0" timeOffset="26885.277">22524 11444 192 0,'12'-66'74'0,"-7"41"-58"0,7-6 34 15,-12 26 12-15,0-5 3 16,0 0 4-16,0 0-10 16,-6 5-4-16,0 0-30 15,1 5-4-15,-7 0 0 0,6 10-12 0,-5 10-5 16,5 15-5 0,1 21 0-16,-1 15 1 0,0 0 2 15,1 10-3-15,5-15 0 16,0-5 1-16,0-11 2 15,0-4-1-15,5-11-1 16,1-4 1-16,0-11-1 16,-1-15-55-16,7-15-23 15,11-16-106 1</inkml:trace>
  <inkml:trace contextRef="#ctx0" brushRef="#br0" timeOffset="27358.468">22900 11353 344 0,'-17'-21'129'0,"11"11"-100"0,-11 0 26 0,12 5 8 0,-7 0-23 16,1 0-5-16,-1 0-19 16,1 0-5-16,-6 0-7 15,0 5-3-15,0 5 2 0,0 10 2 16,-6 5 4-16,0 11-4 15,0 14-1-15,0 21 0 16,1-5 2-16,5 15-3 16,5-16-2-16,7-4-3 15,16 0 1-15,12-5-1 16,17-11-2-16,11-5 5 0,12-4 1 16,5-6 0-16,0-10-2 15,-5-4 3 1,-12-11 2-16,-5-6 11 0,-12-14 7 15,-6-5-1-15,-10-21-1 16,-13-20-7-16,-10-15-4 16,-13 0-1-16,-10-5-1 15,-6 15-4-15,0 6-3 16,-1 19-5-16,1 11 0 16,6 14-14-16,11 11-3 15,11 20-128-15,12 11-55 16,16 4 10-1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56:03.9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5636 8512 212 0,'-6'-10'79'0,"6"-1"-61"0,0 1 39 0,0 10 13 0,0-5-10 15,0 0 0-15,0 0-19 16,0 0-7 0,0 5-20-16,0 0 2 0,0 0 2 0,0 0-10 15,0 0-2-15,0 0-2 16,0 0 2-16,0 10-1 16,0 0 2-16,0-5-2 15,6 11 0-15,-6 9 1 16,0 5 1-16,0 6-1 15,0-6 1-15,0-5 0 16,0 16 3-16,0 20-7 16,6-11-2-16,-6-9 1 15,11 4 3-15,-11 1 4 16,6 0 5-16,-1-11-4 16,1-5 2-16,-6-14-1 0,0-6 1 15,0-10-6-15,0 0-4 16,-6-10-1-16,1 5 1 15,-1-16-10-15,6 11-2 16,0 0-61-16,0-5-28 16,6-16-101-1,-1 6-56-15,-5 5 126 16</inkml:trace>
  <inkml:trace contextRef="#ctx0" brushRef="#br0" timeOffset="465.037">5340 8481 228 0,'-17'0'85'0,"0"5"-66"0,-1-5 27 16,13 5 11-16,-12-5-10 16,0 0-3-16,-6 0-11 15,0 0-6-15,6 0-15 16,0 5-1-16,5-5 0 0,7 0-2 16,-1 0 0-16,6 0 1 15,11 0 4-15,6 0 5 16,6 0 3-16,6 0 6 0,11 0 3 15,17-5-11-15,0 0-2 16,5 5-6-16,1-5-2 16,0 0-4-16,-1 0-1 15,1 0-3-15,-6 0 1 16,0 5 0-16,-17-5 1 16,-12 5-2-16,-11 0-2 15,0 0 1-15,-11 0 1 16,-6 0-1-16,0 0-1 15,0 0-68-15,6 0-31 16,17-5-115 0</inkml:trace>
  <inkml:trace contextRef="#ctx0" brushRef="#br0" timeOffset="1545.413">5961 8836 200 0,'-6'-5'77'0,"6"5"-60"0,0-5 21 0,0 5 9 15,0 0 1-15,0-5 4 16,0 0-2-16,-6-1-1 15,1 1-27-15,5 0 5 0,-12 5 1 16,7 0-9-16,-1 0-3 16,0 0-7-16,0 5-1 15,6 0-5-15,0 6-2 0,0 4 0 16,0 5-1-16,0 0-3 16,0 6 2-16,0 4 1 15,6 5 2-15,-6-14-1 16,0 4-1-16,0-5 14 15,0 1 5-15,0-16 4 16,0-5 3-16,0 0-8 16,-6-16 0-16,1 6-9 15,5-10-1-15,0-5-4 16,0-6-1-16,0-4 1 16,0 10 0-16,5-6-2 15,7 1-2-15,11 4 1 16,-6 1-1-16,11 5 2 15,6 0 3-15,1-1-4 16,4 6-1-16,7 0 2 0,5 5 1 16,-11 0-1-16,-11 5-2 15,-1 5 1-15,-5 0 1 16,0 0-12-16,-6 0-6 16,0 5-148-16,-6 10-65 15,-5 5 39 1</inkml:trace>
  <inkml:trace contextRef="#ctx0" brushRef="#br0" timeOffset="2415.348">6833 8461 232 0,'5'-15'88'0,"7"5"-69"0,-7 0 28 15,1 5 8-15,0-1-1 16,-1 6 3-16,-5 0-7 15,0 0-4-15,0 0-25 16,0 0-4-16,0 0-2 0,-5 11 3 0,-1-1 3 16,0 0-7-16,1 5-3 15,-7 0-6-15,1 5-4 16,-1 1 0-16,-10 4 1 16,5 0-1-16,-1 1-1 15,1 4 3-15,0 11 2 16,0 9 0-16,6 6 0 15,-1 10-3-15,7 5 1 16,-1 0-2-16,12-6 2 16,5 6 0-16,6-15 1 15,6-10-2-15,5-6-2 16,1-10 1-16,5-9-1 16,6-16-216-16,0-15-104 15,-6-21 153-15</inkml:trace>
  <inkml:trace contextRef="#ctx0" brushRef="#br0" timeOffset="5073.025">7613 8932 280 0,'-6'-10'104'0,"1"10"-81"0,-1-5 29 0,6 5 9 15,0-5-17-15,-6 0-5 16,6 0-14-16,0 0-5 16,0-6-12-16,0 1 1 15,0 0 4-15,0-5 4 0,0 0 4 16,0 0 0-16,-5-1-1 15,-1 1-6-15,-5 0-4 16,-1 0-5-16,-5 0-4 16,0-1-3-16,-6 1 1 15,-5 5 1-15,5 0 0 16,-6 5 0-16,7 5 0 16,-7 0-5-16,6 10 1 15,1 0 2-15,-1 10 3 16,6 6-5-16,5-1 1 15,1-5-1-15,11 16 2 16,0-6-1-16,11 11-1 0,12 9 5 16,6-9 3-16,5-11-3 15,0-10-1-15,0-9 2 16,0-11 1-16,0-16 1 16,1-9 2-16,-1-10-3 15,0-11 0-15,-6 0-1 16,-5 1-2-16,-6 4 1 15,0 1 1-15,-11-1-1 16,0 1 2-16,-6 4-2 16,0 6-1-16,-12 5 1 15,7 4-1-15,-7 6-3 16,1 5 2-16,5 0-1 16,1 10-2-16,-1 5 3 0,-6 5 0 15,12 5-2 1,0 6 0-16,-11 4 2 0,11 10 2 15,0 16-2-15,-6 15 0 16,6 10 3-16,-5 0 1 16,5 5-4-16,0-15-1 15,0-16 1-15,0-4 2 16,0-6 2-16,0-14 1 16,0-16 0-16,0-10 0 15,-6-10-24-15,6-26-9 16,6 1-171-1,5-6-87-15,12 1 135 16</inkml:trace>
  <inkml:trace contextRef="#ctx0" brushRef="#br0" timeOffset="5704.14">7345 8400 240 0,'0'10'90'0,"0"-10"-70"0,-5 11 17 0,5-11 4 16,0 5-15-16,0 5-3 15,0-5-7-15,0 5-2 16,0-5-8-16,0-5 5 0,0 5 4 15,0-5 13-15,0 0 4 16,0 0 1-16,5 0 0 0,1-5-10 16,0-5-3-16,5-5-10 15,0-11-4-15,7-4-3 16,-1-6 0-16,0-4-2 16,0-1-1-16,0 1 1 15,-6 5-1-15,1-1 0 16,-1 11 0-16,-5 10 2 15,0-6 1-15,-6 16-1 16,0 5-2-16,0 10-2 16,0 11-1-16,5 9 2 15,1 5 0-15,0 6 1 16,5-1 0-16,0 1 0 16,-5-11 0-16,0-4 2 0,5-1 1 15,1 5-1-15,-1-4-2 16,6-6-41-16,-6-5-18 15,18-15-133 1</inkml:trace>
  <inkml:trace contextRef="#ctx0" brushRef="#br0" timeOffset="6471.381">8149 8785 316 0,'-17'-20'121'0,"5"15"-95"0,7-5 20 0,5 10 4 15,0 0-13-15,0-5 1 16,0 5-15-16,-12 0-6 16,12 0-10-16,0 0-5 0,0 5-1 15,0 0-4-15,12 5 2 16,-12-5 1-16,5 5 0 16,-5-5 0-16,17 0 2 15,12 0 8-15,-6-5 5 16,-6 0-1-16,5-10 2 15,7-5 0-15,-12 5 2 16,-6 0-10-16,7-11-2 16,4-4-4-16,-10-5-2 0,-7-1 3 15,7 6 0-15,-12 5-1 16,-12 0-2-16,7-11-2 16,-18 6 1-16,6 10 1 15,-12 4 0-15,-11 11-3 16,-11 11 2-16,11 4-1 15,-5 5 0-15,5 5 0 16,11 1 0-16,7-6 0 16,-1 26-2-16,0 29 0 15,12 12 3-15,11 4-2 16,0 0-1-16,17-10 3 16,5-25 0-16,-4-11 1 15,16 6 0-15,6 5 2 16,0-11 1-16,-6 1-4 0,-6-21 1 15,-5-5-33-15,-6 1-13 16,6-6-155 0</inkml:trace>
  <inkml:trace contextRef="#ctx0" brushRef="#br0" timeOffset="7250.585">7944 8233 236 0,'-12'-5'88'0,"6"5"-69"0,1-5 17 0,5 5 5 15,0 0-15-15,0 0-3 16,0 0-11-16,0 0-3 15,0 5-5-15,0 5 4 0,0 0 4 16,0 0 11-16,0 6 8 16,0-6-5-16,0 0-1 15,0 0-1-15,0-5 2 0,0 0-5 16,0-5-1-16,5-5-7 16,1-5-3-16,6-10-3 15,-1-6-2-15,6-9-1 16,0-6 0-16,12-4-2 15,-12-1-2-15,6 1 1 16,-6 19-1-16,-6 1-3 16,0 0 2-16,7-1 3 15,-7 6 1-15,0 10-6 16,-5 5 0-16,0 0 1 16,-1 5 3-16,7 5-2 15,-1 10-2-15,1 0 2 16,-1 16 0-16,0 9 1 15,6-4 0-15,1 9-3 16,-7-9 2-16,0-6 5 0,1-5 2 16,-1-4-51-16,18-11-182 31</inkml:trace>
  <inkml:trace contextRef="#ctx0" brushRef="#br0" timeOffset="7928.681">8559 8026 212 0,'-17'-21'82'0,"17"1"-64"0,0 0 31 0,0 15 8 15,0-5-3-15,0-1 3 16,-6 1-12-16,6 0-6 16,-6 10-21-16,1-5-2 0,-1 0 0 15,0 5-6-15,1 0-3 16,-1 5-4-16,6 0 0 0,0 10-2 16,6 11-1-16,-1 19 3 15,7 11 0-15,-1 20-1 16,1 0 1-16,5 0 2 15,0-5 2-15,6 0-3 16,-12 0-1-16,6 10-1 16,6 15-2-16,-18 5 1 15,7-10 1-15,-12 0-1 16,-12-15 2-16,12-15 0 16,-17-10 1-16,6-16-71 15,5-15-29-15,6-25-86 16</inkml:trace>
  <inkml:trace contextRef="#ctx0" brushRef="#br0" timeOffset="9986.01">9214 8648 220 0,'-6'-5'85'0,"12"0"-66"0,-6 5 19 16,6 0 3-16,0 0 1 0,-6 0 2 16,11-5-5-16,-11 5 1 15,11-5-22 1,-5 5 1-16,5 0-1 0,7 0-4 0,-7 0 0 16,-5 0-8-16,5-5-2 15,6 0-2-15,0 0 1 16,0 0-2-16,0 0-1 15,1 0 3-15,-1 0 0 16,-6 5-45-16,0-5-19 16,6 5-113-1</inkml:trace>
  <inkml:trace contextRef="#ctx0" brushRef="#br0" timeOffset="10222.914">9294 8745 320 0,'0'-11'121'0,"0"6"-95"15,11 0 20-15,-11 5 4 0,6 0-19 16,5-5-3-16,1 0-12 16,5 0-3-16,6 0-7 15,-12 0-2-15,12 5 0 0,0-5-2 16,5 5-2-16,1 5-2 15,-7 0 1-15,7 5-72 16,5 5-33-16,0 6-56 16</inkml:trace>
  <inkml:trace contextRef="#ctx0" brushRef="#br0" timeOffset="11095.999">10439 8709 328 0,'-6'-15'123'0,"6"10"-95"0,-5 0 31 0,5 5 10 0,0-5-24 16,0 0-5-16,0 5-20 15,0 0-7-15,5-5-8 16,1 0 1-16,0-6 0 0,0 1 2 15,-1 0 0-15,1 0 0 16,-6 0 2-16,-6 0-3 16,1 0 1-16,-7-5-5 15,-5 4 0-15,6 6-1 16,-12-5-2-16,-17 0 1 16,6 0-1-16,0 5-3 0,11 5 2 15,0 0-1-15,0 10 0 16,-11 10 0-16,6 6 0 15,5-1 0-15,6 5 0 16,5 6 0-16,7-1-2 16,5 6 3-16,5-1 0 15,12-4 1-15,1-11 0 16,-7-5 0-16,12-10 2 16,-1 0 1-16,13-15 1 15,10-15 4-15,-11 0 3 16,-5 5-4-16,11-16 1 15,5-14-5-15,-16 9 0 16,-6 6-1-16,5-26 1 0,1-20-4 16,-7 0 0-16,-4 0 1 15,-7 10 2-15,-11 11-1 16,-6 9-1-16,1 16 1 16,-7-1-1-16,-5 11-3 15,0 15 2-15,0 15-1 16,0 11-2-16,5 14 0 15,7 5 3-15,-1 11-2 16,6-5 1-16,6 4 2 16,-1-9 0-16,1-11 0 15,0 16 0-15,5 20 0 16,-5-1 0-16,0 1 2 16,-6 0 1-16,0-5-4 15,0-10 1-15,0-6 2 0,0-4 1 16,0-11-1-16,0-10 1 15,0-5-48-15,0-15-22 16,11-5-147 0</inkml:trace>
  <inkml:trace contextRef="#ctx0" brushRef="#br0" timeOffset="11620.455">10878 8962 208 0,'0'-20'77'0,"6"10"-60"0,-6-5 43 0,0 10 19 15,5-5-10-15,1-1-1 16,0 1-16-16,-6 0-5 16,0 0-27-16,0 0-1 0,0 10 0 15,0 0-9-15,0 5-3 16,0-5-7-16,0 25-2 16,0 16 1-16,0 15 2 15,0-6-2-15,0 1 0 16,-6-6 1-16,0-4 0 15,1-6 0-15,-1-4 2 16,0-11 1-16,1-5 1 0,-1-5-77 16,6-15-35-16,0-15-81 15</inkml:trace>
  <inkml:trace contextRef="#ctx0" brushRef="#br0" timeOffset="12384.313">11106 9028 284 0,'-6'-10'107'0,"6"5"-83"0,0 0 30 0,0 5 11 0,-6-5-13 16,1 0-3-1,-1-5-14-15,0 0-7 0,1-6-16 16,-1-4-3-16,6 5-2 0,0-5-1 16,6-1 1-16,-1 1-2 15,7 0 2-15,-1 0-4 16,1-1-2-16,5 6 2 15,0 0 2-15,0 5 0 16,0 0 0-16,0 5-6 16,6 5 1-16,-6 5-2 15,0 10 0-15,-6 10 2 16,1 11 0-16,-12 9 0 16,-6 6 2-16,-5 10 1 15,-1-21 3-15,1-4-3 0,-12 9-2 16,-11 11 0-1,5-16 1-15,1 1-1 0,11-16 2 16,0-4-2-16,5-6 2 16,1 0-4-16,5-5 0 15,1-10 1-15,5 0 0 16,0 0-5-16,11 0 1 16,6 0 2-16,0 0 1 15,12 5-2-15,-1 0 2 16,6 0 1-16,6 0 0 15,0 0 2-15,0 0 3 16,0-5-4-16,0 0-1 16,0-5 0-16,-6-5 2 0,0 0-58 15,0-5-27-15,0-10-117 16</inkml:trace>
  <inkml:trace contextRef="#ctx0" brushRef="#br0" timeOffset="12835.537">11989 8051 376 0,'-6'-15'140'0,"6"15"-109"0,0-5 22 0,0 5 2 15,0 0-17-15,0 0-4 16,0 0-12-16,0 0-1 16,0 0-12-16,0 5-5 0,-5 5-3 15,-1 5 1-15,0 10 3 16,-5 6 2-16,5-1 3 15,0-5-7-15,-5 21-2 16,-12 25-1-16,0 0 0 16,1-5 0-16,-1 4 0 15,0 6 0-15,12 11 0 0,-1 4 0 16,7 5 2-16,-1-5-1 16,12-5-1-16,5-10 1 15,6-15-1-15,6-10-3 16,0-11 2-16,11-15-107 15,11-4-47-15,7-21-39 16</inkml:trace>
  <inkml:trace contextRef="#ctx0" brushRef="#br0" timeOffset="15212.347">12422 8704 184 0,'0'-10'71'0,"6"10"-55"0,-1 0 24 16,-5 0 7-16,6-5-11 16,0 5-1-16,-6 0-11 15,0 0-3-15,5 0-12 16,1-5 3-16,0 5 4 0,-6-5 1 15,0 5-1-15,0 0 3 16,6 0 0-16,-1 0-2 16,1 0 0-16,5 0-1 0,1 0 0 15,5 0-4-15,-6 0-2 16,1 0-2-16,5 0 2 16,6-5-1-16,-1-5 0 15,1 5-3-15,-6-16 1 16,0 6-2-16,0-5 2 15,1 0-4-15,-7-1-2 16,0-4 4-16,1 0 1 16,-12-6-5-16,0 11 0 15,0 0-1-15,-6-6 2 16,0 6-1-16,-5 5-1 16,-12 5-4-16,0 0 0 15,1 10 2-15,-1 5 1 16,0 5-2-16,6 5 0 15,5 0 2-15,-5 16 0 0,0 9-2 16,0 6 2-16,6 4-1 16,5 11-2-16,6 20 3 15,11 10 0-15,7 1-2 16,-1 4 2-16,5-15 1 16,1-5 2-16,0-15-1 15,-6-21 2-15,-5-5 0 16,-1-4 1-16,6 4-24 15,-6-20-9-15,1-4-167 16</inkml:trace>
  <inkml:trace contextRef="#ctx0" brushRef="#br0" timeOffset="16664.085">13089 8805 212 0,'0'-15'82'0,"0"10"-64"0,0 0 33 0,0 5 9 15,0-5 1-15,0 0 2 16,0 0-10-16,-6 0-5 16,0 5-27-16,6-10-4 0,0 5 0 15,0 0-5-15,0-1-2 16,0 1-3-16,0 5 0 16,0 0-6-16,0 0-3 15,0 11 3-15,0 9 1 16,0 5 2-16,0 6 0 15,0 9 0-15,0 6 0 0,0 9-2 16,0-9-2-16,0-6 1 16,0-4 1-16,0-6-1 15,0-10 2-15,0-4-2 16,0-16 2-16,0-5-62 16,6-11-24-16,5 1-113 15</inkml:trace>
  <inkml:trace contextRef="#ctx0" brushRef="#br0" timeOffset="17413.281">13271 8886 244 0,'-17'-5'93'0,"17"5"-72"0,0 0 16 0,0 0 2 0,0 0-8 15,0 0-1 1,6 0 3-16,-6 0 4 0,11-5-20 16,-11 0 13-16,0 0 6 0,0 0-6 15,0 0 0-15,-11-5-8 16,5 0-2-16,6-5-9 16,-12-1-2-16,12 1-5 15,0 0-1-15,12 0-1 16,-12 0 1-16,17-1-4 15,-6 1 0-15,1 5 1 16,5 5 2-16,-11 0-1 16,16 0-1-16,-5 0 1 15,6 5-1-15,-6 0 0 16,6 10 0-16,-6 5 0 0,-5 5 0 16,-1 11 0-1,-5-1 2-15,-6 16-1 0,-6 4-1 16,-5 1 1-16,-1 5 1 15,-16-6-1-15,5-9 2 16,-6-6-2-16,1-4 2 16,5-11-2-16,6-10 2 15,6 0-2-15,-1-10 2 16,1-10-4-16,11 0 0 16,6-5-1-16,5 0-2 15,12 4 0-15,0 1 3 16,-1 5-2-16,7 5 1 15,-1 5 2-15,-5 5 0 16,-6-4 0-16,6 4 0 0,11 0 0 16,-5 0 2-16,-1-5-1 15,-5 0-1-15,0-5 1 16,0-5-1-16,5-5-86 16,1 0-39-16,-7 0-69 15</inkml:trace>
  <inkml:trace contextRef="#ctx0" brushRef="#br0" timeOffset="17912.769">14000 8704 316 0,'-28'-5'121'0,"16"0"-95"0,1 5 18 16,11 0 0-16,0 0-24 16,0 0-6-16,11 0 6 15,6 0 4-15,6 0-12 16,6 0 4-16,11 5 4 0,-6-5 0 15,11 5 3-15,1 0-9 16,0 0-1-16,-7-5-5 16,-10 0-3-16,-1 0-5 15,1 0-2-15,5 0-2 16,0 0 3-16,-11 5-60 16,-6 0-25-16,-5 0-105 15</inkml:trace>
  <inkml:trace contextRef="#ctx0" brushRef="#br0" timeOffset="18177.128">14331 8436 356 0,'-12'0'134'0,"1"5"-104"0,11 5 5 0,0-10 1 16,0 10-17-1,0 10 1-15,0 1 2 16,11 9-12-16,-11 10 8 0,12-4 4 0,-12-11-7 16,0 31-1-16,0 20-6 15,0-5 0-15,0 0-5 16,0-16 0-16,0-14-1 16,0-11-2-16,5-9-158 15,7-21-70-15,-1 0 63 16</inkml:trace>
  <inkml:trace contextRef="#ctx0" brushRef="#br0" timeOffset="19487.009">14940 8699 232 0,'-11'-5'88'0,"5"5"-69"0,-5 0 15 0,11 0 1 15,-6 0-9-15,1 0-3 16,5 0-9-16,0 0-4 16,0 0-5-16,0 0-2 0,0 0 1 15,0 0 4-15,5 0 3 16,7 0 2-16,5 0 5 16,6-5 1-16,-1 0 1 15,7 0 6-15,-1-5 4 16,1 0-10-16,-1-1-4 15,-5-4-7-15,0-5-1 16,0-5-5-16,-1-1-2 16,-4-4 0-16,-7 0 1 15,0-1 1-15,-5-4 1 16,-12 4-2-16,1 1-2 0,-1 5 1 16,-17 4-1-16,6 11 0 15,-11 5 0-15,-1 10-3 16,-5 10 0-16,5 6-1 15,1 4 3-15,11 0-2 16,-6 11 1-16,6-1 0 16,6 6-2-16,5-1 3 15,6 1 0-15,6 9 1 16,5 6 0-16,12 0 2 16,5 15 3-16,6 5-2 15,1-11 0-15,-1-4 1 16,-11-10 2-16,5-11-3 15,-11-9 0-15,6-6 1 16,-17-5 0-16,5-9-44 16,6-17-20-16,-6-4-127 15</inkml:trace>
  <inkml:trace contextRef="#ctx0" brushRef="#br0" timeOffset="20206.183">15550 8745 280 0,'-17'-5'104'0,"6"5"-81"0,-7 0 20 16,13 0 3-16,-1 5-13 15,-5-5-4-15,-1 5-9 16,1 5 0-16,5-10-11 16,1 0 3-16,-1 0 4 0,0 0 3 15,0 0 3-15,6 0-1 16,0-10-1-16,0 5-6 15,6 0-1-15,0-6-8 16,5 1-3-16,1-5-1 16,5 5-1-16,0 0 0 0,0 0 2 15,0 0-3-15,0 5 0 16,-6-1 1-16,1 6 0 16,-1 6-3-16,1-1 2 15,-7 5 3-15,-5 5 1 16,-5 5-4-16,-7 11 1 15,1-6 2-15,-6 15 1 16,0-9-1-16,0-1 1 16,-1-5-2-16,1-4 2 15,6-6-2-15,0-5 2 16,-1-10-2-16,7-5-1 16,-1-5-2-16,6 0 1 15,0 5-1-15,6-5-2 0,-6 4 0 16,5 1 0-16,7-5 0 15,5 5 3-15,0 5 0 16,6 5 1-16,5 0 0 16,1 5 2-16,-1 6-1 15,6-11-1-15,0 0-4 16,-5 0-2-16,-1-5 7 16,-5 0 4-16,-6 0-2 15,0-5 0-15,-5 0-28 16,-1 0-12-16,1-16-68 15,-1 6-27-15,6 5-29 16</inkml:trace>
  <inkml:trace contextRef="#ctx0" brushRef="#br0" timeOffset="20448.253">15955 8699 280 0,'-6'-15'107'0,"0"10"-83"0,6-5 35 0,0 5 11 15,0 5-12-15,0 0-4 16,0 0-24-16,-5 0-8 15,-1 0-14-15,0 5-5 0,6 5-2 16,0 5-1-16,0 0 2 16,0 0 1-16,0 16 1 15,6 14 0-15,-6 1 0 16,6-1-2-16,-1 1 1 16,-5 0-2-16,6-16-1 0,-6-5-17 15,0-15-9 1,0-10-158-16,0-5-85 15,0-5 123-15</inkml:trace>
  <inkml:trace contextRef="#ctx0" brushRef="#br0" timeOffset="21078.205">16057 7833 288 0,'-17'-20'107'0,"11"15"-83"0,6-5 19 16,0 5 3-16,0 0-9 15,0-1-2-15,0 1-11 16,0 0-4-16,0 0-12 16,6 5-5-16,-6 0-2 0,11 5 1 15,1 5 1-15,-1 6 5 16,1 4 5-16,5 10-5 15,0 16 0-15,6 15 2 16,-1 20 1-16,1 15-1 16,0-5-1-16,0 0-3 15,-6-5-1-15,0 0-1 0,-6 0 2 16,-5 6-3-16,-6-1 0 16,-6 0 1-16,1-15 2 15,-7-5-1-15,-5-16 0 16,0-14-78-16,0-11-35 15,-6-14-83 1</inkml:trace>
  <inkml:trace contextRef="#ctx0" brushRef="#br0" timeOffset="23207.406">9556 10471 244 0,'0'-5'90'0,"0"5"-70"0,0 0 30 0,0-5 10 15,0 5-11-15,0 0-4 16,0 0-14-16,0-5-5 15,0 5-15-15,0 0-2 0,11 0 1 16,7 0-2-16,10 0 1 0,1 0-1 16,5-5 0-16,0 5-2 15,-6 0-1-15,-5 0-1 16,6 0 0-16,-12 0-2 16,-6 0-2-16,6 5 3 15,-17-5 0-15,0 0-23 16,6 5-9-16,-6 0-65 15,0 0-27-15</inkml:trace>
  <inkml:trace contextRef="#ctx0" brushRef="#br0" timeOffset="23495.105">9681 10669 312 0,'0'0'118'0,"0"0"-92"0,12 0 17 0,-12 0 3 15,0 0-12-15,0 0-2 16,11 0-12-16,-5-5-5 16,17 0-8-16,-6 5-3 0,-6 0 0 15,6 0 0-15,6 0 2 16,11 0-1-16,0 0 0 15,6 0-3-15,-6 0-2 16,-5 0-2-16,11 5 1 16,-12-5-107-16,24 5-47 15,-7 0-1-15</inkml:trace>
  <inkml:trace contextRef="#ctx0" brushRef="#br0" timeOffset="24531.611">10827 10715 316 0,'0'5'121'0,"0"-5"-95"0,11 0 20 0,-11 0 1 0,0 0-16 15,0 0-4-15,0 0-2 16,11 0-1-16,-5-5-13 15,-6-1 0-15,12-4 2 0,-1 5-3 16,0-5 0-16,-5 0 0 16,5 0 4-16,-11-5-6 15,12-1-2-15,-6-4-3 16,-6 0 0-16,-6-5-2 16,-6-1-1-16,1 1 3 15,5 5 0-15,-16 0-1 0,10-1 1 16,-16 6-2-16,-1 5-1 15,1 0-4-15,-12 5 0 16,6 5 2-16,-6 10 1 16,6 5-2-16,5 5 0 15,1 11 2-15,-1 4 0 16,23 6-2-16,1 4 0 16,5 1 2-16,5-6 2 15,1 1 0-15,23-11-1 16,-1-4-2-16,1-6 1 15,5-10 3-15,0-15 1 16,6-5 1-16,-12-11 2 16,12-9 1-16,-11-5 3 15,-1-11-3-15,-5 11-2 0,-6-6-2 16,6 1 0-16,-6-6-2 16,-6 6-1-16,-5-1 1 15,0 0-1-15,-1 11 0 16,-5 0 0-16,0 4-3 15,-5 6 2-15,-1 10 1 16,0 0 2-16,1 5-3 16,-7 5-2-16,7 5-1 15,-1 5 3-15,-6 5 0 16,12 5 1-16,-11 6 0 16,11 4 0-16,0 6 0 15,0-1 0-15,0-5 0 16,11 16 2-16,1 20-1 15,-6-5-1-15,5 4 1 0,6-14 1 16,-6-10-1-16,1-6-1 16,5-5 1-16,-6-9 1 15,12-11 1-15,0-10 1 16,0-5-57-16,17-10-24 16,-1-6-129-1</inkml:trace>
  <inkml:trace contextRef="#ctx0" brushRef="#br0" timeOffset="26363.264">11431 10826 260 0,'-12'-10'96'0,"12"5"-75"0,0-5 32 0,0 10 11 15,0-5-16-15,0-1-5 0,0-4-14 16,0 0-4-16,12 0-14 16,-12 0-2-16,11 0-2 0,-5 0 3 15,-6 5 4-15,11 0-4 16,-11 5 2-16,0 0-5 15,11 10 1-15,-5 10-3 16,-6 10 0-16,12 6-3 16,-12-1-2-16,11 1 3 15,-5-1 0-15,-1 1-4 16,1-6 1-16,0-5 2 16,-1-4 1-16,1-6 1 15,-6 0 2-15,0-5-3 16,0-10-2-16,0 0-3 15,-6-5 1-15,1-5-30 16,-1-10-14-16,6-1-94 16,6-4-40-16,-1 0 31 15</inkml:trace>
  <inkml:trace contextRef="#ctx0" brushRef="#br0" timeOffset="26935.223">11613 10912 340 0,'-17'5'126'0,"17"-10"-98"0,-6 5 8 0,6 0-5 16,0 0-13-16,0 0-3 15,0 0-4-15,0 0-2 16,0 0-5-16,0 0 13 0,0 0 5 16,0 0-2-16,0 0 1 15,0 0-6-15,0-5-1 0,0 0-6 16,-6-5 0-16,6-5-5 15,12-6 0-15,-6-4-3 16,5 0-1-16,0-1 1 16,1 1 2-16,5 0-6 15,0 4 1-15,0 1 1 16,6 10 1-16,0 0-2 16,-1 10 2-16,-5 10-1 15,1 5 0-15,-1 11 4 16,-6-1 1-16,-5 5 1 15,-1 6 2-15,-10 4-5 16,-1-4-3-16,0-1 3 16,-5 1 1-16,0-6 0 15,-7 0-2-15,1-4 1 0,0-6 1 16,0-5-1-16,6 0 2 16,-1-5-2-16,7-4-1 15,-1-1-2-15,6-5 1 16,0 0-1-16,11 0-2 15,6 0 3-15,1 0 0 16,4 5 1-16,7 0 0 16,-1 0-3-16,1-5 0 15,-6 5 2-15,-1-5 2 16,1 0 0-16,0 0 2 16,0 0-2-16,0 0 2 15,-1 0-40-15,1-5-16 0,6-5-144 16</inkml:trace>
  <inkml:trace contextRef="#ctx0" brushRef="#br0" timeOffset="27521.787">12599 10188 300 0,'-17'-15'112'0,"11"5"-87"0,0-6 9 0,6 11-4 0,0 0-12 16,6-5 0-1,-6 0 2-15,0 0 2 0,0 5-11 16,6 0 9-16,-6 5 6 0,0 0-1 15,0 0 3-15,0 5-10 16,-6 5-3-16,-6 5-4 16,-5 5-2-16,0 1-5 15,0 9-1-15,-6 5-3 16,1 6-1-16,-1 10 1 16,0 14 0-16,6 11 0 15,6 5 0-15,5 5 2 16,0 1 1-16,6-17 1 15,12-4 0-15,5-5 0 16,5-10 0-16,1-6-2 16,0-4-2-16,0-6 3 15,5-9 2-15,1-1-108 16,11-10-47-16,5-5-35 16</inkml:trace>
  <inkml:trace contextRef="#ctx0" brushRef="#br0" timeOffset="28328.202">12815 10699 160 0,'-11'-15'60'0,"11"5"-47"0,5-5 13 0,1 5 0 16,6-6 10-16,-1 1 7 15,0 0 5-15,1-5 6 16,-7 5-30-16,1-1 18 0,-6 6 5 15,6 0-7-15,-6 5-1 16,0 0-22-16,0 5-8 16,0 0-8-16,6 15-2 15,-1 6-1-15,1 4 0 16,11 5 4-16,-6 6 1 16,1 4-1-16,-1 6-2 15,-5-11 1-15,-6 1-1 16,0-6 2-16,-6 0 1 15,-5-4-1-15,-6-6 1 16,-12 0 0-16,6-10 1 0,1 1-2 16,-7-11-2-16,1-11 3 15,5-4 0-15,0-5-4 16,6-5 1-16,0-11 0 16,6-4 0-16,5-1-3 15,0 6 2-15,6-6 1 16,6 11 0-16,0-1 2 15,5 1 3-15,6 5 0 16,6-1 2-16,0 1 0 16,5 5 1-16,12 5 0 15,6-1 0-15,11 6-2 16,-6 0-1-16,-6 5-3 16,-5 0 1-16,-6 5 0 15,-5 5 1-15,-6 0-24 0,-6 5-9 16,0 0-147-1,-6 11-96-15,-5-1 107 16</inkml:trace>
  <inkml:trace contextRef="#ctx0" brushRef="#br0" timeOffset="30056.395">13265 11059 108 0,'-17'0'41'0,"17"0"-32"0,0 0 4 0,0 0 0 0,0 0-8 15,6-5-1-15,5 0 7 16,1-5 4-16,-1-1 24 15,0 1 11-15</inkml:trace>
  <inkml:trace contextRef="#ctx0" brushRef="#br0" timeOffset="30281.836">13305 10998 397 0,'0'-10'69'0,"0"0"-7"0,0 0-18 15,6 0-8-15,0-1-12 16,-1 1-2-16,1 5-11 16,0 0-2-16,-1 5-5 0,1 10-1 15,0 6-1-15,-1 4-2 16,-5 5 1-16,0 5 1 15,0 1-1-15,0-1 2 16,-5-4-2-16,-1-1-1 16,0 0 1-16,1-5-1 15,5-4 2-15,-6-6 1 16,0-5-26-16,1-5-9 16,10 0-112-1</inkml:trace>
  <inkml:trace contextRef="#ctx0" brushRef="#br0" timeOffset="30925.189">13459 11099 260 0,'-11'0'99'0,"16"5"-77"0,-5 1 13 16,0-6 3-16,0 0-5 16,0 0 1-16,0 0 0 15,0 0 2-15,6-6-20 16,0 1 8-16,-6 0 4 0,0 0-7 16,0-5-1-16,0 0-10 15,5-5-4-15,1 0-3 16,0-6-3-16,5 1 3 15,6 0 0-15,0 0-4 0,0 4 1 16,1 1-2-16,-1 5 0 16,0 5 2-16,0 5 2 15,0 5-1-15,0 5-1 16,0 5 1-16,0 1 1 16,-5 4-1-16,-1 0-1 15,-5 5 1-15,-6 1 1 16,-6-1 1-16,0 0 1 15,-5-4 0-15,-6-1 0 16,0 0-2-16,0-5 1 16,0-5-4-16,-1 1 0 15,7-6-1-15,0-5 0 16,-1 0 2-16,7 0 0 0,5 0-3 16,0-5 0-16,11 5-1 15,0 0 3-15,1 0 0 16,-1 0 1-16,6 0-3 15,0 0 2-15,0 5-1 16,6-5 0-16,0 0 2 16,5 0 2-16,1 0 1 15,-1 0 3-15,1 0-3 16,-1 0-2-16,1-5 0 16,-1 0-1-16,1-6-55 15,5 1-25-15,6-5-108 16</inkml:trace>
  <inkml:trace contextRef="#ctx0" brushRef="#br0" timeOffset="31633.66">14012 10588 304 0,'-29'0'112'0,"23"10"-87"0,-11-5 11 16,12 0-2-16,-1 0-13 16,6 0 1-16,0 0-7 15,0 0 1-15,0-5-9 16,6 5 9-16,-1 1 6 0,7-1-5 16,-1-5 1-16,6 0-5 15,6-5 0-15,0-6-1 16,5 1 0-16,7-5-4 15,-1 0-3-15,0-5 0 16,-6-1-1-16,1 1 0 0,-6 0 2 16,-1 0-3-1,-4-1 0-15,-13 6-1 0,1-5 1 16,-6 5-4-16,-6 0 0 16,-5 4 1-16,-6 1 0 15,-6 5 2-15,-5 0 1 16,-1 5-4-16,-5 5-1 15,5 0-2-15,1 10 3 16,-1 1 0-16,7 4 1 16,4 5-5-16,7 6-1 15,5 9 3-15,6 6 1 16,6-1 4-16,5 1 3 16,7 5 4-16,4-6 5 0,7-4-4 15,-1-6 2-15,7-5-5 16,-1-4 1-16,0-6-3 15,0-10 0-15,0-5-3 16,0-5-2-16,1-10-6 16,-7 0-1-16,12-10-101 15,6-1-44-15,-1-4-38 16</inkml:trace>
  <inkml:trace contextRef="#ctx0" brushRef="#br0" timeOffset="33525.208">14496 9940 280 0,'-6'-5'104'0,"1"5"-81"0,-1 0 20 0,6 0 3 15,0 0-15-15,0 0-6 16,0 0-6-16,0 0-2 16,0 0-9-16,0 0-5 0,0 0-2 15,0 10 18 1,0 5-1 0,0 5 3-16,-6 11-10 0,6-6-4 15,0 10-2-15,0-4-1 16,6-6-5-16,-6-5 1 0,11 6 0 15,1-6 2-15,-1-5-1 16,0-5 2-16,1 0 0 16,-1-10 1-16,1 0-2 15,-1 0 1-15,0-10-51 16,1-5-19-16,5-5-112 16</inkml:trace>
  <inkml:trace contextRef="#ctx0" brushRef="#br0" timeOffset="33719.592">14473 9676 344 0,'-28'-20'129'0,"28"15"-100"0,-12-5 20 0,12 10 2 15,0 0-30-15,0-5-11 16,0 5-10-16,6 5-3 15,0 5 2-15,5 5-20 0,-11 6-8 16,17 9-137 0</inkml:trace>
  <inkml:trace contextRef="#ctx0" brushRef="#br0" timeOffset="34453.27">14616 10183 288 0,'-6'-20'107'0,"6"20"-83"0,-6-16 30 16,6 16 8-16,0 0-10 15,-5-10-3-15,-1 10-22 16,0-10-8-16,6 10-12 16,0-10-3-16,0 5 0 0,0 0-2 15,0 0-2-15,0-5 1 16,0 10-1-16,0 0 0 0,0 15 0 16,0-5 0-16,0 10 0 15,0 6 0-15,0-6 0 16,6 10 0-16,5-15 2 15,1 6-3-15,5-6-2 16,6-5 2-16,-1-10 2 16,7-10 2-16,-6 5 3 15,5-16-3-15,-17 11 0 16,7-5-1-16,-13-5-2 16,1 0 1-16,0 10 1 15,-6-6-1-15,0 16-1 16,0-10-2-16,0 10 1 15,0 10-1-15,0 6 0 0,0 4 0 16,0 0-2-16,11-5 0 16,-11-5 3-16,11 11 0 15,7-6 3-15,4-5-3 16,1 0 0-16,6 0 1 16,-1-10 2-16,1 0-1 15,-1 0 2-15,1 0 0 16,-1 0 1-16,-5-10-2 15,0 0-2-15,-6-15 1 16,-6 4 1-16,-11 1 1 16,0-15 1-16,-6-1-5 15,-5-9 1-15,0-6 0 16,-6 0 0-16,5 6-3 16,-5 9 2-16,6 6 1 0,-1 10 0 15,1 5-3-15,5 9 2 16,-5 12-52-16,-1 4-24 15,12 10-104 1</inkml:trace>
  <inkml:trace contextRef="#ctx0" brushRef="#br0" timeOffset="34903.471">15220 9803 224 0,'-17'-41'85'0,"17"21"-66"0,-12-5 25 16,12 15 9-16,-6 0-9 16,6 0-2-16,0-1-10 15,0 1-5-15,0 0-15 16,0 5-5-16,0 0-1 0,0 5 6 15,6 10 2-15,6 5 1 16,-12 6 4-16,0 4-5 16,0 5 0-16,0 11-8 15,0 9-4-15,0 1-1 16,0 0 1-16,0-1-3 16,0-4-2-16,11-6 4 15,-5 1 1-15,5-11 0 0,0-4-2 16,6-6 1-16,6 5-1 15,-11-15 4-15,10 0 5 16,1-10-3-16,6 0-1 16,-12-10-2-16,6-5-3 15,5-5-32-15,-11-10-14 16,6 4-120 0,-6 6-76-16,0-10 101 15</inkml:trace>
  <inkml:trace contextRef="#ctx0" brushRef="#br0" timeOffset="35115.643">15089 9975 284 0,'-12'10'107'0,"24"-5"-83"0,16 0 30 16,-22-5 11-16,17 0-6 16,5 0 2-16,12-5-19 15,-6 0-5-15,6-5-22 16,0 0-5-16,11-5 1 0,-11 0-7 15,6-1-2-15,-1 1-1 16,-5 0-1-16,0 5-99 16,0 5-45-16,0 0-43 15</inkml:trace>
  <inkml:trace contextRef="#ctx0" brushRef="#br0" timeOffset="35850.438">15721 10720 304 0,'0'0'115'0,"6"0"-89"0,-1 5 16 0,-5-5 4 0,12 0-5 15,5 5 0-15,0-5-9 16,6 5-5-16,0-5-15 16,5 0-3-16,1 0 1 0,10 0-6 15,-10 0-2-15,-1-5-1 16,-5 0 1-16,6 0 1 15,-18 0 1-15,6-11-33 16,-5 6-13-16,-12 0-96 16,-12 5-42-16</inkml:trace>
  <inkml:trace contextRef="#ctx0" brushRef="#br0" timeOffset="36090.932">15909 10558 432 0,'0'-16'162'0,"0"16"-126"0,11 0-1 0,-11 0-11 15,12 0-17-15,-6 0-2 16,-1 16-5-16,1 4-3 16,5 5 2-16,1 21 0 0,-12 4 3 15,5 11-1-15,7-5-1 16,-12 0 1-16,11-6 1 15,-11-4-41-15,6-6-18 16,17-4-125 0</inkml:trace>
  <inkml:trace contextRef="#ctx0" brushRef="#br0" timeOffset="36720.236">16855 10633 276 0,'-12'-35'104'0,"12"25"-81"0,0 0 36 0,0 0 9 16,0 5-9-16,0-6-2 16,0 1-21-16,0 10-8 15,0-10-16-15,0 10-8 0,0 0 0 16,0 0-3-16,12 10-1 16,-12 11-2-16,6 4-1 15,5 0 2-15,0 21 2 16,-11 10 0-16,6-11-1 15,0 6 1-15,-6-1 1 16,5-4-1-16,-5-11 2 16,-5-4-2-16,-1-1 2 15,-11-10 0-15,0 1 3 0,-12-11-3 16,-5-5-2-16,-6-10 2 16,0-5 0-16,1-6-10 15,-1-9-3-15,5-10 11 16,7-6 6-16,11-4-5 15,-6-1-2-15,17 6-1 16,6-1 0-16,0 6-2 16,12-1 2-16,5 6 1 15,11 4 0-15,12 6 2 16,0 0 3-16,17 10 2 16,-11 0 3-16,5 5-3 15,-11 0-2-15,5 5-2 16,-5 0-3-16,0 0 1 15,-11 0 1-15,11 5-19 0,-12 0-8 16,1 5-119-16,10 10-53 16</inkml:trace>
  <inkml:trace contextRef="#ctx0" brushRef="#br0" timeOffset="37367.542">17163 11115 312 0,'-18'-11'118'0,"13"1"-92"0,-1 10 19 16,6 0 5-16,0 0-13 15,0 0 1-15,0 0-10 16,0 0-3-16,6-5-14 16,-1 0 4-16,1 0 3 0,6 0-6 15,-1-5-2-15,0 5-3 16,6 0-2-16,1 0-3 15,-1 5 1-15,0 5-4 16,0 0 0-16,0 0 1 0,-6 5 2 16,-5 0-1-16,-12 5-1 15,6 1 3-15,-17 4 0 16,6-5-1-16,-18 5-2 16,7 1 3-16,-7-6 2 15,1 0-2-15,10-5 0 16,-10-5-1-16,17 0-2 15,-12-5-4-15,17 0 0 16,6-5 2-16,6 0 1 16,5 0-4-16,12 0-1 15,-6 0 5-15,0 0 2 16,12 0-2-16,5 5 1 16,0 0-2-16,0 0-2 0,0 0 3 15,1 0 2-15,-7 0 0 16,6 0 2-16,0 0-2 15,-5 0-1-15,-1-5-24 16,-5 0-11-16,-6 0-62 16,0-6-27-16,0 6-41 15</inkml:trace>
  <inkml:trace contextRef="#ctx0" brushRef="#br0" timeOffset="37608.236">17653 11023 276 0,'-6'-15'104'0,"6"10"-81"0,-6-5 36 15,6 5 9-15,0 5-13 0,0 0-3 16,0 0-14-16,0 0-6 16,0 0-18-16,0 10-7 0,0 5 0 15,-6 6-2-15,1-1 2 16,-1 5-4-16,6 0 0 16,0 1-3-16,0-1-3 15,0 0 4-15,6 1 1 16,-1-1 0-16,1-5 1 15,0-5-33-15,5-4-12 16,6-6-122 0,6-10-90-16,0 0 96 15</inkml:trace>
  <inkml:trace contextRef="#ctx0" brushRef="#br0" timeOffset="38206.292">17989 10679 292 0,'-12'-10'110'0,"7"10"-86"0,-7-5 29 16,12 5 8-16,0 5-12 15,-5-5-2-15,-1 0-15 0,6 10-5 16,0 0-16-16,-6 0 0 16,6 6 0-16,0-6-2 0,6 0 2 15,5 0-4-15,-5 10 1 16,5-15-3-16,1 5 0 16,5-10-1-16,6 0 2 15,-6 0-3-15,17-15 0 16,-6-5 1-16,1-10 0 15,-1-6 0-15,1 1 0 16,-1 4 0-16,-5-4 0 16,-6-1-2-16,-5 6-2 15,-12 0 3-15,-6 4 2 16,-11 6-4-16,-6 5-3 16,-5 10-2-16,-1 5 3 15,-5 5-2-15,0 10 1 16,-6 5 0-16,6 11 0 0,-1 9 2 15,7 11 0-15,5 4-3 16,12 1 0-16,-1 15 2 16,12-15 0-16,0 0-2 15,17-6 2-15,1-9 5 16,-1-16 2-16,0-5 0 16,11-5 1-16,18-4-4 15,5-11 0-15,6-6-1 16,0-9-2-16,0-10-68 15,0-10-29-15,-6-1-112 16</inkml:trace>
  <inkml:trace contextRef="#ctx0" brushRef="#br0" timeOffset="38615.246">18456 10127 304 0,'0'-5'112'0,"6"10"-87"0,-1 0 31 15,-5-5 6-15,12 0-15 16,-1 0-2-16,6 0-15 16,0 0-6-16,6 0-14 15,0 0 0-15,5 0 3 0,1-5-7 16,-1 0-1-16,1 0-3 15,-1 0 1-15,1-5-4 16,-1-5 0-16,6-1-107 16,1 6-49-16,-1-5-20 15</inkml:trace>
  <inkml:trace contextRef="#ctx0" brushRef="#br0" timeOffset="39127.06">19111 9960 228 0,'-17'-10'88'0,"11"10"-69"0,-5-5 24 16,5 5 7-16,1 0-8 15,-1 0-3-15,0 0-6 16,6 0-3-16,0-5-17 15,0 0 12-15,-5 5 5 0,5 0 0 16,0 0 2-16,0 0-14 16,-6 5-5-16,0 5-4 15,6 10 1-15,-6 0-7 0,1 6-4 16,-1-1 2 0,6 5 1-16,0 1-3 0,6-1 1 15,-1 1 0-15,7-6 0 16,-1-5 0-16,6 0 0 15,6-4 0-15,0-6 2 16,0-5-1-16,-1 0-1 16,1-5-94-16,6-10-44 15,-6-11-45 1</inkml:trace>
  <inkml:trace contextRef="#ctx0" brushRef="#br0" timeOffset="39977.666">19350 9990 220 0,'-5'-5'85'0,"10"5"-66"0,-5-5 27 0,0 5 11 16,0-5-4-16,6 0 2 15,-6 0-5-15,6 0-1 16,-6 0-27-16,0 5 3 0,0 0 2 15,-6 5-9-15,0 5-2 16,1 10-7-16,-1 6-4 16,0-1-5-16,1 5 0 15,5 1-2-15,5-1 0 16,1 1 2-16,5-6 2 16,1 0-1-16,5-5-1 15,0-4 1-15,0-6 1 16,6-5 3-16,0-5 2 15,0 0-1-15,-6-5-1 0,0-5-1 16,-6-1 0-16,1-4-5 16,-1 0 1-16,-5-5 0 15,5 0 2-15,-5-1-1 16,-1 6-1-16,-5 0-2 16,0 5-1-16,0 5 2 15,0 0 2-15,-5 10 0 16,-1 5-1-16,6 0-2 15,0 5-1-15,0-5 2 16,0 6 2-16,6-1-2 16,-1 0-2-16,7 0 2 15,-1 0 0-15,1-5 3 16,-1 1 1-16,0-1-4 0,6-5-1 16,1-5 1-1,4-5 0-15,-5 5 3 0,1-5 1 16,-1-6-1-16,0 1-2 15,-6 0 3-15,-5-5 0 16,-6 0-1-16,0-5 1 16,-6-6-2-16,0 1 2 15,-5 0 2-15,0-6 4 16,-1 1-6-16,1-1-2 16,5 1-1-16,0 5 0 15,-5 5-3-15,5 4 0 16,1 6-1-16,5 5 3 0,0 0-42 15,11 5-18-15,6 5-88 16,12 5-37-16,5 0 35 16</inkml:trace>
  <inkml:trace contextRef="#ctx0" brushRef="#br0" timeOffset="40367.751">19932 9762 320 0,'-35'-35'121'0,"30"20"-95"0,-1-5 22 16,6 9 5-16,0 1-18 15,0 0-3-15,0 0-16 0,0 0-5 16,0 0-7-16,0 5 2 16,0 5 3-16,0 5-1 0,-6 10 1 15,1 5 3-15,-1 11 3 16,-5 9-4-16,5 11 1 15,-6 10-5-15,7-6 1 16,-1-4-5-16,0 0-2 16,6-6 0-16,6-4-1 15,5-6 0-15,7-5 0 16,-1-4 2-16,0-11 1 16,0 0-1-16,11-5 1 15,12 0-2-15,-6-5-1 16,1-5 1-16,-1-5 1 15,-6-5-1-15,-5 0 2 16,-6-10-31-16,-5-5-11 0,-12-6-68 16,-6-9-31-16,0 9-30 15</inkml:trace>
  <inkml:trace contextRef="#ctx0" brushRef="#br0" timeOffset="40565.803">19829 9869 316 0,'-28'5'118'0,"22"0"-92"0,6 0 22 16,0-5 4-16,0 10-13 16,6 0-2-16,5 0-6 0,6-5-2 15,6 1-16 1,5-1-3-16,7-5-3 0,-1 0-3 16,6-5-1-16,0-6-3 15,-1 1-1-15,-4 0-92 0,-1 5-39 16,-11 0-44-1</inkml:trace>
  <inkml:trace contextRef="#ctx0" brushRef="#br0" timeOffset="41944.373">20148 9575 228 0,'-11'-30'88'0,"5"20"-69"0,0-6 28 0,6 11 10 15,0-5-10-15,0 0-3 16,0 0-7-16,0 0-3 16,6 0-19-16,0 5 0 0,5-5 1 15,6 10 1-15,6 0-1 16,0 10 3-16,5 5 2 16,1 5 0-16,-6 5 2 15,-1 16-9-15,1 15-1 16,6 15-3-16,-7 10 1 15,7 15-4-15,5-5 1 16,-11-5-5-16,0 5 0 16,-6 5-1-16,0 16 1 15,-11 9 0-15,-12 1 3 0,-5-11-3 16,-7-4-2-16,-10-26 2 16,-12-5 0-16,-6-16-1 15,-5-14 1-15,0 5-51 16,11-6-19-16,17-4-156 15</inkml:trace>
  <inkml:trace contextRef="#ctx0" brushRef="#br0" timeOffset="47305.011">9869 12507 184 0,'-22'5'71'0,"22"-5"-55"0,0 0 22 0,0 0 5 16,0 0 1-16,0 0 1 15,0 0-6-15,0 0 1 16,11 5-22-16,-11 0 14 0,11-5 7 16,-5 0-3-16,6 0 2 15,-12 0-9-15,22 0-3 16,-16 0-8-16,11 0-1 15,-6 0-10-15,1-5-4 16,5 5-2-16,6-5-1 16,-6 5 0-16,6-5 0 0,5 0 0 15,1-5 2-15,-1 10-1 16,1-10-1 0,-7 10-28-16,-5-10-14 0,-5 10-44 15,-6 0-21-15,5 0-64 16</inkml:trace>
  <inkml:trace contextRef="#ctx0" brushRef="#br0" timeOffset="47695.816">9869 12760 212 0,'-11'11'82'0,"11"-11"-64"0,-11 0 31 0,5 5 8 16,6 0-7-16,0 0 0 15,0-5-17-15,0 0-6 16,0 0-15-16,0 0 6 0,17 5 4 0,-6 0 9 16,24 0 3-16,-13-5-1 15,13 0 0 1,-7 0-14-16,6 5-6 0,-5-5-11 16,5 0-1-16,6 0-1 15,0-5 2-15,11 0-96 16,6-5-43-16,0-11-57 15</inkml:trace>
  <inkml:trace contextRef="#ctx0" brushRef="#br0" timeOffset="50171.424">11043 12852 272 0,'-11'0'104'16,"11"-11"-81"-16,0 11 31 0,0 0 8 0,0 0-17 15,0 0-6-15,0 0-16 16,0 0-5-16,0 0-10 16,0-10-3-16,0 10 1 0,0-10-3 15,0 10 0-15,11-10-1 16,-5-5 1-16,0 5 0 16,-1-5 1-16,-5-6 4 15,0 1 3-15,0 0-6 16,0-6-1-16,0 1 0 15,-5-5 0-15,-7 9-5 16,1-4-1-16,-6 10 1 16,-6 0 0-16,11 0 1 15,-5 15 2-15,0 0-6 0,-5 0 1 16,4 15 1-16,1 5 1 16,-5 0 1-16,10 16 0 15,-5-6 0-15,0 6 0 16,6-1-3-16,-1 6 2 15,12-6-1-15,0 0-2 16,12-9 5-16,-1 4 1 16,6-10 0-16,0-4-2 15,6-6 3-15,-6-10 0 16,12-5 7-16,-7-6 4 16,-5-9-3-16,0-5-1 15,-5 0-4-15,11-16-1 0,-6-4-6 16,-6-11 1-16,1 0 0 15,-7-10 2-15,7 11-1 16,-12-1-1-16,0 5 1 16,0 16-1-16,0 4-3 15,0 6 2-15,0 10 1 16,-12 10 0-16,12 10-5 16,-5 10 1-16,5 10 0 15,-6 11 2-15,6 4 1 16,0 16 3-16,0-5-3 15,0 4 0-15,6-4-1 16,-1 0 0-16,7-6 2 0,-1-9 0 16,6-1 0-16,-5 1 2 15,5-16-1-15,-6 0-1 16,0 0 3-16,7-4 0 16,-1-6-41-16,-6 0-19 15,17-10-136 1</inkml:trace>
  <inkml:trace contextRef="#ctx0" brushRef="#br0" timeOffset="50564.483">11448 12912 348 0,'0'-20'129'0,"0"10"-100"0,0 0 13 16,0 5 2-16,0 5-21 15,0-5-2-15,0 5-13 16,0 0-5-16,0 0-2 15,-6 5-1-15,-5 0 2 0,11 5-3 16,0 5-2-16,0 5 6 16,-12 6 3-16,12 4-3 15,0 6 0-15,0 4-1 0,0-5 1 16,0-4-2-16,-5-6-1 16,5-5-2-16,0-9-1 15,0-11-86-15,5-6-38 16,-5 1-31-1</inkml:trace>
  <inkml:trace contextRef="#ctx0" brushRef="#br0" timeOffset="51206.46">11607 13039 236 0,'6'-15'90'15,"-6"5"-70"-15,0 5 26 0,0 5 7 0,0-6-5 16,0 1-1-16,0 0-11 16,0 0-3-16,-6 0-18 15,6 0 2-15,0 0 1 0,-5 0-6 16,5 0-2-16,0-5-3 15,5 0 0-15,1 0-2 16,5-1 0-16,1 1-3 16,-7 0-2-16,7 0 3 15,5 0 0-15,-6 0 1 0,1 5 0 16,5 5-5-16,-6 0-1 16,1 5-2-16,-7 5 3 15,7 5 0-15,-1 5 3 16,-5 6-1-16,-6-1 2 15,-6 0-2-15,-5 6 2 16,-1-6-2-16,-5 0-1 16,6-4 1-16,-6-6 1 15,5-5 1-15,1-5 3 16,-6-10-5-16,17-5-3 16,-12-5 1-16,12-1 0 15,0 1-2-15,12 0 2 16,-12 5-1-16,17 5 0 15,-6 0 2-15,1 5 0 0,-1 5-3 16,6 5 2-16,0 0 1 16,6 5 0-16,-6-5 0 15,12 6 0-15,-7-6 0 16,7 0 2-16,-1 0-1 16,1-5 2-16,-1-5-2 15,1 0 2-15,11-5 0 16,-12 0 1-16,12-5-20 15,-11 0-9-15,11 5-172 16</inkml:trace>
  <inkml:trace contextRef="#ctx0" brushRef="#br0" timeOffset="53159.9">12599 11829 244 0,'11'-21'93'0,"-11"21"-72"0,6-15 27 0,-1 10 7 15,1 0-16-15,-6-5-2 16,0 5-13-16,0 0-5 16,0 5-11-16,0 0 4 0,0 0 1 15,0 0-2-15,0 0 1 16,0 10-3-16,0 0 0 15,0-5-1-15,-6 10 2 0,6-5-1 16,-5 16 2 0,-1-6-6-16,-5 10-1 15,-6 16-2-15,5-6 1 0,1-9 0 16,-1 35 1-16,1 40-2 16,5-20-2-16,1-15 3 15,5 15 2-15,0-10-2 16,5 0 0-16,1-10-1 15,0 10-2-15,-1-15 3 16,1 4 0-16,0 1-1 16,-6 0 1-16,0 5-2 15,-6-5 2-15,6-16-22 16,-6-14-7-16,12-11-146 16,5-15-93-1,1-10 109-15</inkml:trace>
  <inkml:trace contextRef="#ctx0" brushRef="#br0" timeOffset="53823.989">12775 12406 228 0,'-17'-5'85'0,"23"5"-66"0,-12-10 25 15,6 5 7-15,0-5-15 16,0-1-4-16,0 1-7 16,6-5-2-16,0 0-12 15,-1 0 9-15,1-1 6 0,0 6 1 16,-1 0 4-16,-5 0-8 16,0 5-2-16,0 0-10 15,0 5-2-15,0 0-5 16,0 0-3-16,0 10 0 0,0 5-1 15,0 6 2-15,0 9 1 16,0 10-1-16,-5 6-2 16,-1 10 3-16,0-1 0 15,1 6 1-15,-1 0 0 16,0-5 0-16,0-1 2 16,6-4-3-16,0 0 0 15,0-1-1-15,6-4 1 16,6-16 0-16,-1 6 1 15,6-16 2-15,0 5 1 16,6-15-3-16,5 1-3 16,1-1 2-16,11-5 0 15,5-5-1-15,-5 0-2 0,0 5 1 16,0-5 1-16,0 5-3 16,0-5 0-16,-6 0-45 15,0 0-20-15,-5 0-72 16,5-5-32-16,-11 0 19 15</inkml:trace>
  <inkml:trace contextRef="#ctx0" brushRef="#br0" timeOffset="54108.21">12798 12274 260 0,'11'-15'99'0,"7"10"-77"0,-1-5 42 0,-6 5 13 16,6 0-13-16,0 0-5 15,17 5-25-15,1-5-8 16,-1 5-16-16,6 0-6 0,0 5-1 15,5 0-2-15,-5 0 2 16,0-5-35-16,5 0-16 16,7 5-143-16</inkml:trace>
  <inkml:trace contextRef="#ctx0" brushRef="#br0" timeOffset="55112.596">13396 12629 236 0,'6'-21'90'0,"0"16"-70"0,-1-5 19 0,1 5 5 15,0 0-1-15,0 0 4 16,-1 0-4-16,1 0 0 16,-6 0-23-16,0 0 4 15,0 5 3-15,0 0-17 0,0 10-5 16,6 5-4-16,-1 0 1 16,1-5-3-16,0 11-2 15,-1-1 2-15,7 5 2 16,-1 1-2-16,1 4 0 15,-1 0 3-15,-11-4 1 16,0-6 1-16,-6-5 2 16,-5 0-3-16,-6 1 0 15,-6-11-3-15,6-5-1 16,0 0 1-16,-6-5 2 16,-5-11-1-16,-1-4-1 15,1-5-2-15,5-1 1 0,0-4 1 16,6 5 0-16,5-1-3 15,1 1 2-15,5 0 1 16,6 5 0-16,6-1-3 16,0 11 0-16,-1 0-1 15,13 0 3-15,-1 0 2 16,11 0 2-16,-5-1-1 16,11 1 1-16,-5 0 0 15,11 0 1-15,-6 5-7 16,0 0 0-16,-6 0 5 15,1 5 4-15,5-5-8 16,-11 5 0-16,0 0-71 16,-1 5-30-16,18 0-72 15</inkml:trace>
  <inkml:trace contextRef="#ctx0" brushRef="#br0" timeOffset="55489.402">13812 12862 264 0,'-17'-21'99'0,"17"21"-77"0,0-10 20 16,0 10 3-16,0 0-12 16,6-5-2-16,0 5-5 15,-6 0-1-15,0 0-14 16,0 0 0-16,0 5 2 0,0-5-3 16,0 10 0-16,0 11-6 15,0-6-1-15,0-5-1 16,0 10-2-16,5 0-2 15,1 1 1-15,0-6 1 16,-1-5 0-16,1 0-84 16,5-10-38-16,12 0-33 15</inkml:trace>
  <inkml:trace contextRef="#ctx0" brushRef="#br0" timeOffset="56058.24">14029 12933 264 0,'-17'-16'99'0,"11"11"-77"0,-5-5 13 0,11 10 1 16,0-5-8-16,0 0-2 0,0 0 3 16,0-5 4-16,0 0-18 15,0 0 14-15,0 5 7 0,0-1-10 16,-6 1-3-16,0-5-11 15,0 5-5-15,6 0-7 16,0 5 0-16,0 0-2 16,6 0-2-16,0 0 0 15,5 0 3-15,1 0 0 16,5 5 1-16,11 5-3 16,-5-5 2-16,-6 0 1 15,0 6 2-15,0-1-1 16,-5 5-1-16,-7 0 3 15,-10 0 0-15,-7 6-1 16,-5-6-2-16,-6 0 1 16,1 0 1-16,-1 0-1 0,0-5 2 15,0-4-2-15,0-1-1 16,1-5 1-16,5-5-1 16,5-1-3-16,1 1 2 15,5-5-1-15,6 5 0 16,6 0 0-16,5 0 0 15,12 0 0-15,5 5 0 16,7 0 2-16,5 0 0 16,-1 0 0-16,1 5 0 15,0 0 0-15,-6 0 2 16,-5 0-1-16,-1-5-1 16,1 0 1-16,-6 0 1 0,-1 0-25 15,1 5-10 1,6-5-157-1</inkml:trace>
  <inkml:trace contextRef="#ctx0" brushRef="#br0" timeOffset="57468.922">14644 12669 216 0,'-6'5'82'0,"6"-5"-64"0,-5-5 24 0,5 5 8 0,0 0-4 15,0 0 0-15,0 0-12 16,0 0-4-16,0 0-17 16,0 0 3-16,5 0 2 0,1 0 1 15,6-5 3-15,-1 0-8 16,6 5-3-16,6-5-2 15,5 0-1-15,6 0 0 16,1 0 0-16,-1 0-4 16,6 0-3-16,-6 0 2 15,-6 5 0-15,1 0-1 16,-6 0-2-16,-6 0 1 16,0 0 1-16,-6 0-1 0,1 0 2 15,-7-5-2-15,-5 0 2 16,-5-6-33-16,-1 1-12 15,-5-5-50-15,-1 0-21 16,6 0-42 0</inkml:trace>
  <inkml:trace contextRef="#ctx0" brushRef="#br0" timeOffset="57755.759">14855 12325 328 0,'-29'-20'123'0,"18"20"-95"0,-6-11 11 0,11 11 1 0,1 0-18 16,5 0-2-16,0 6-12 15,0 4-3-15,0 5-3 16,5 5 7-16,-5 11 4 0,6 9 2 16,0 11 1-16,-6-6-6 15,5 6-4-15,1-6-3 16,0 1-3-16,-1-11 1 15,-5 1 1-15,0-11-1 16,0 1-1-16,6-6-15 16,0-5-7-16,5-20-322 31,1-10 172-31</inkml:trace>
  <inkml:trace contextRef="#ctx0" brushRef="#br0" timeOffset="58849.546">15493 12629 296 0,'-17'-15'110'0,"11"9"-86"0,6 1 9 16,0 5 0-16,0-5-8 15,6 0 0-15,0-5 9 16,-1 0 2-16,1 0-18 16,-6 0 9-16,6 0 4 0,-6 5-8 15,0-1-3-15,0 6-11 16,5 16-4-16,1 4-3 16,0 5 1-16,0 6-4 0,-1-6 0 15,1-5 1-15,0 11 2 16,5 4-1-16,-5-10 2 15,-6-4-2-15,0-1-1 16,-12 0 3-16,1-5 0 16,-6-5-1-16,0-4 1 15,-6-6 0-15,0-11 3 16,-5-4-5-16,-1-10-1 16,1-5 0-16,5-6 0 15,0 1 0-15,6 4 0 16,6 6-3-16,-1-5 2 15,1-6 1-15,11 16 0 16,0 0-3-16,6-1 0 16,5-4-3-16,6 10 1 15,0 0 3-15,0-1 3 0,0 11-2 16,12-5 0-16,16 0 1 16,7 0 0-16,-1 0 0 15,0 0 2-15,-5 5-1 16,-6 0 2-16,-6 0-40 15,-6 5-14-15,1 5-136 16,-12 5-70 0,-6-5 118-16</inkml:trace>
  <inkml:trace contextRef="#ctx0" brushRef="#br0" timeOffset="59464.89">15818 12857 344 0,'-17'-16'129'0,"5"6"-100"0,1 10 13 0,11-5 0 15,-6 0-13-15,6 0 0 0,0 0-12 16,0 0-5 0,6 0-7-16,5 0-4 0,6 0 0 0,1 0 1 15,-1 0 1-15,5 0-1 16,1 5 1-16,-6 0-2 16,0 5-1-16,-5 0 1 15,-1 5 1-15,1-5-1 16,-7 5-1-16,-5 5 3 15,-5 0 2-15,5-4-2 16,-12 4-2-16,-22 0 0 16,0 0 1-16,0-5-1 15,11-5-1-15,0 0 1 16,0 0 1-16,-5-5-3 16,11 0 0-16,5 0 1 15,7 0 0-15,5-5-5 16,11 5 1-16,6-5 0 15,0 5 2-15,-5 0 1 0,10 0 1 16,-5 0 0-16,12 5 0 16,5-5 0-16,-5 5 0 15,5 6 0-15,-6-6 0 16,1 0 0-16,-1 0 2 16,-5 0-1-16,-6 0 2 15,6-5 0-15,-12 0 1 16,1 0-33-16,-1-5-13 15,1 0-45-15,-1-5-18 16,12-11-45 0</inkml:trace>
  <inkml:trace contextRef="#ctx0" brushRef="#br0" timeOffset="59740.917">16137 12674 300 0,'-23'-10'112'0,"23"10"-87"0,-6-10 18 15,6 10 2-15,0 0-13 16,0 0-3-16,0 0-9 16,0 0-2-16,0 0-10 15,6 10 1-15,-6 0 4 0,0 5-3 16,0 1 0-16,6 9-4 16,-6 0-1-16,6 1-6 15,-1-1 1-15,1 5 0 16,0 1 0-16,-1-6 0 15,1 0 2-15,0-4-8 16,-6-1-1-16,5-5-64 0,1-5-30 16,0 0-64-1</inkml:trace>
  <inkml:trace contextRef="#ctx0" brushRef="#br0" timeOffset="60696.568">16171 12107 152 0,'-17'0'57'0,"17"-10"-44"0,-6 10 25 0,6 0 10 16,0 0-2-16,0-5 2 15,0 0 0-15,0 0 0 16,0-5-26-16,6 0 9 0,-6 10 6 16,0-11-11-16,0 6-3 15,6 5-11-15,5-5-5 16,1 5-7-16,5 0 0 15,5 0 0-15,-4 0 2 16,-1 0-3-16,5 5-2 16,7 0 2-16,-6-5 0 15,-6 0 3-15,-6 11 1 16,1-11-1-16,-12 0 1 0,0 0 0 16,0 0 1-16,0 5-2 15,-6 0-2-15,0 0 1 16,0 0 1-16,1 5-3 15,5 5 0-15,0-5 1 16,0 5 0-16,0 6 0 16,0 9 2-16,5 6-1 15,1 9 2-15,6 11-2 16,-1 5-1-16,0-1 1 16,1 1 1-16,5-5-1 15,-6-6-1-15,6 1 1 16,0-5 1-16,1-6-1 15,-7 1-1-15,0-6-2 16,1 1 1-16,-7-1 1 0,1 6 2 16,-6-1-1-16,0 1 2 15,0-6-2-15,0 0-1 16,0-4 1-16,0-6 1 16,0-5 5-16,0-4 6 15,0-6 8-15,0 0 7 16,0-5-9-16,-6-5-3 15,-5 0-5-15,0 0-2 16,-6 0-5-16,-6 0-1 16,0 5-1-16,-6 0 1 15,1 5-2-15,-6 0 2 16,0 0-2-16,-1 1-1 16,7-1-2-16,-1-5-1 0,7 0-5 15,5-5-2-15,5-5-75 16,18-5-30-16,17 0-85 15</inkml:trace>
  <inkml:trace contextRef="#ctx0" brushRef="#br0" timeOffset="62783.264">16997 12558 228 0,'0'-5'85'0,"6"5"-66"0,5-5 25 0,-5 0 9 16,5 0 6-16,1-1 4 16,-1-4-8-16,1 0-2 15,-1 0-29-15,-5 0-3 0,-1 0-2 0,-5 0-5 16,0 5 0-16,0 5-8 15,0-16-4-15,0 16 1 16,0 0 0-16,0 0-4 16,-5 16 1-16,-1-16-2 15,-5 15 0-15,-12 10 0 16,6 0 0-16,5-4 2 16,-5 9 0-16,-5 16 0 15,10-16 2-15,6-5-3 16,6 6 0-16,0-6-1 15,12 6-2-15,-1-6 5 16,12 0 1-16,0-5 0 16,5-4 1-16,12-6-2 15,-6 0 2-15,1-5-2 0,-1-5-1 16,-6 0-30-16,1-5-15 16,5 0-156-1</inkml:trace>
  <inkml:trace contextRef="#ctx0" brushRef="#br0" timeOffset="63338.104">17516 12644 224 0,'17'-25'85'0,"-11"9"-66"0,5-4 36 16,0 15 14-16,-11 0-9 16,0 0 0-16,-11 0-17 15,5 0-6-15,1 5-21 16,-1 0-6-16,-5 0 1 0,-12 0-5 16,0 5-1-16,0 5-5 15,0 0 0-15,-5 5-2 16,11 1 0-16,5-6 2 15,1 10 0-15,0-5-3 16,5 5 0-16,0 1 2 16,6 4 0-16,12 0-2 15,5-4 2-15,-6-6 3 0,18 0 1 16,16 0-4 0,1 0 1-16,-1-5 2 0,1-10 3 15,-1-5 2-15,1-5 1 16,-6-5 2-16,-6-5 1 15,-11-6-3-15,-6-4-3 16,-6 0-2-16,-11-1-3 16,-11 1 3-16,-17 10 0 15,-12 10-1-15,-12-6 1 16,-5 16-7-16,0 5 1 16,6 6 1-16,6-1 1 15,5 5 1-15,5 0 0 16,18-5-29-16,12 0-10 15,10 0-69-15,18-5-30 16,11-5-19-16</inkml:trace>
  <inkml:trace contextRef="#ctx0" brushRef="#br0" timeOffset="63863.958">18274 12512 328 0,'-6'0'123'0,"6"-10"-95"0,-6 10 18 0,6 0 4 16,0 0-17-16,-11-5-1 15,11 0-10-15,-17 0-4 16,5 0-10-16,-16 0-3 0,5 5-1 15,-5 5-2-15,-1 5 1 16,1 0-4-16,-1 10-2 16,1-10 2-16,5 16 2 15,6-11-2-15,5 5-2 16,7 6-1-16,5-1 3 16,17 0-2-16,-6-5 1 15,6 1 2-15,6-6 2 16,11 0-1-16,0 0-1 15,1 1 1-15,-1-6-1 16,0 0 0-16,-6 0 0 16,-5 0 0-16,-11 5 2 15,-12-5-1-15,-6 6 2 0,-11-1-2 16,-6-5-1-16,-11 5 3 16,0-5 0-16,-1 0 5 15,1-5 3-15,0-5-2 16,0 0 2-16,5-5-6 15,7 0-3-15,-1-5-12 16,6 0-6-16,11-5-91 16,17-5-39-16,7-16-23 15</inkml:trace>
  <inkml:trace contextRef="#ctx0" brushRef="#br0" timeOffset="65111.526">18764 12376 244 0,'-6'-21'90'0,"12"11"-70"0,-6-5 30 0,11 10 8 0,-11 0-15 15,0 0-2-15,11 0-15 16,-11-5-4-16,6 4-13 16,0 1 8-16,-1 0 3 0,7-5-2 15,-12 5 2-15,0 0-2 16,0 5 0-16,0 5-9 15,0 5-5-15,-12 11-3 16,1 4-1-16,5 10-3 16,-5 1 2-16,0-6 1 15,-1 21 0-15,7-6 0 16,5 6 2-16,-12 20-3 16,12-20-2-16,0-11-1 15,12 6 3-15,-12-6 2 16,11 1 2-16,6-6-1 15,-6 1-2-15,6 4-13 0,-5-20-4 16,-1 1-99-16,12-11-43 16,11 5 2-1</inkml:trace>
  <inkml:trace contextRef="#ctx0" brushRef="#br0" timeOffset="65785.414">19066 12730 296 0,'0'-25'112'15,"0"20"-87"-15,-12-6 22 0,12 6 3 0,0 0-7 16,-5 0 1-16,5 5-13 15,0 0-4-15,-12 0-16 16,1 5-2-16,5 0-2 0,0 0-1 16,1 11-1-16,5-6-3 15,0 10-2-15,0-5 1 16,0 6-1-16,0-6 0 16,5 0 0-16,7 0 0 15,11-5 2-15,5 0-1 16,0-5-1-16,1-5 3 15,-12-5 0-15,6 0 1 16,5-5 0-16,-11-10-5 0,6 5 1 16,-17 5 2-16,5 5 1 15,1-16-1-15,-7 11-2 16,1 5 1-16,-6 5-1 16,0 0-5-16,0 0 1 15,0 10 2-15,6 5 1 16,5-15-2-16,1 11 2 15,5 4 1-15,-6-5 0 16,6 0-3-16,6 0 2 16,5 0 1-16,1 0 2 15,-12 0-1-15,12-4 2 16,-7-1-2-16,7-5 2 16,-1 0 4-16,-16-5 6 0,5-16-1 15,-6 6 1-15,-5-10-5 16,0-6-3-16,-12-4-2 15,0-1-3-15,-5 6 1 16,-6 0-1-16,5 15-3 16,-5-6 2-16,-6 1-1 15,6 15 0-15,6 5-25 16,-6 0-11-16,11 5-54 16,6 0-21-16,0-5-58 15</inkml:trace>
  <inkml:trace contextRef="#ctx0" brushRef="#br0" timeOffset="66236.804">19823 12507 236 0,'0'-50'90'0,"0"29"-70"0,-11-9 17 0,11 20 4 16,-6-5-4-16,1-1 0 16,-1 1-5-16,6 5-2 15,-11 0-17-15,5 0-1 0,6 5 1 0,-6 5-1 16,0 5 3-16,-5 5-4 16,11 10-1-16,0 6-6 15,-11 4-1-15,11 5 3 16,0 6 1-16,0-1 1 15,0 1 2-15,0-6-5 16,11-4-1-16,-11 9-2 16,11-14 1-16,1 4 0 15,5-5 1-15,-6-4-2 16,6-1-2-16,12-5 1 16,-6-5 1-16,5-5-1 15,1 0 2-15,-1-5-2 16,1 0 2-16,-1-5-2 15,1 0 2-15,-7-5-22 16,7-5-9-16,-12 0-66 0,-6-11-26 16,-5-4-39-1</inkml:trace>
  <inkml:trace contextRef="#ctx0" brushRef="#br0" timeOffset="66479.681">19698 12588 344 0,'-11'5'129'0,"11"0"-100"0,11-5 24 0,-11 0 7 15,6 0-15-15,5 0-4 0,6-5-12 16,6 0-4-16,-6 0-14 16,12 0-4-16,5 0-3 0,11 0-2 15,7 0 1-15,-12 0-4 16,17 0 0-16,-18 0-6 15,7 5 0-15,-6 0-74 16,0-5-31-16,0 0-75 16</inkml:trace>
  <inkml:trace contextRef="#ctx0" brushRef="#br0" timeOffset="66912.921">20228 12072 284 0,'-34'-21'107'0,"17"11"-83"0,-6 5 24 0,17 0 4 16,-5 0-10-16,-1 0-2 15,1 0-11-15,0-5-6 16,5 5-13-16,0 0 2 0,6 0 2 16,0 0-1-16,0 0 2 15,0 5-8-15,12 5-4 16,-7 0 0-16,12 5 0 16,18 10 1-16,-1 5 2 0,6 11-3 15,0 14 0-15,-1 16-1 16,-10-10 1-1,-6-10-2-15,-1 24 2 0,1 27-2 16,-6-11 2-16,0-10 0 16,-17-10 1-16,-22-1-2 15,5-4-2-15,-1-5 3 16,-4-6 0-16,5-4-43 16,-6-10-20-16,17-6-142 15</inkml:trace>
  <inkml:trace contextRef="#ctx0" brushRef="#br0" timeOffset="68250.647">11693 14690 232 0,'-12'-5'88'0,"12"0"-69"0,0 5 24 0,0 0 5 0,0 0-10 16,0 0 0-16,0 0-10 16,0 0-5-16,12 0-13 15,-12 0 7-15,11 0 3 0,-11 0 1 16,0 0 2-16,0 0-4 16,6 0 0-16,-6 0-6 15,0 0-3-15,11 0-3 16,6 0 0-16,-5-5-2 15,5 0 2-15,-6-1 0 16,18 6 1-16,-7-10-4 16,-10 10-3-16,-6 0 2 15,16 0 0-15,-5-10-1 0,12 5 1 16,-12 0-2-16,6 0 2 16,-6 5-4-1,11 0-2-15,-16 0 2 0,16 0 2 16,1-10-2-16,5 10 0 15,-11 0 3-15,-12 0 1 16,1 0-8-16,-12 0-4 16,0 0-53-16,0 0-23 15,0 0-105 1</inkml:trace>
  <inkml:trace contextRef="#ctx0" brushRef="#br0" timeOffset="68563.465">12012 14416 260 0,'-12'-10'96'0,"12"10"-75"0,0 0 32 15,0 0 8-15,0 0-11 16,0 10-3-16,0 0-13 15,0-5-6-15,0 11-16 16,0 9-3-16,0-10 1 0,0 16-2 16,0-11 1-16,0 15-8 0,0 1 0 15,0-1 1 1,12 11 1-16,-12-1-1 0,0-4 1 16,0-6-4-16,0-4 0 15,0-11-59-15,0-10-24 16,17-5-95-1</inkml:trace>
  <inkml:trace contextRef="#ctx0" brushRef="#br0" timeOffset="69853.848">12963 14573 312 0,'-11'-20'118'0,"11"15"-92"0,0-5 24 15,0 10 5-15,-6-5-16 16,-5 0-2-16,11 5-18 16,0-10-4-16,0 10-9 0,0 0-6 0,0 0-1 15,0 0 1-15,0 0 2 16,0 10 1-16,0-5 1 15,0 5 4-15,0 0 5 16,0 10-3-16,11-5 0 16,-5 6-4-16,5 4-1 15,6 5-3-15,6 1-2 16,6 4-2-16,-1 1-1 16,12-16 2-16,6 5 0 15,-6-10 5-15,-1-4 2 16,-10-11-2-16,-6-5-3 15,-6-6-25-15,-6-9-9 16,-11 0-69-16,6-5-31 16,-12-6-28-1</inkml:trace>
  <inkml:trace contextRef="#ctx0" brushRef="#br0" timeOffset="70066.872">13100 14092 348 0,'-11'-40'129'0,"11"19"-100"0,-6-4 24 16,6 20 5-16,-6-5-26 15,1-5-5-15,-7 0-16 16,12 4-7-16,-11 1-3 0,11 5-4 0,0 5 2 16,0 0-4-16,11 10 1 15,1 11-66-15,5 4-31 16,5 10-65-1</inkml:trace>
  <inkml:trace contextRef="#ctx0" brushRef="#br0" timeOffset="70680.208">13505 14295 264 0,'-12'-15'101'0,"12"4"-78"0,-6-4 15 15,12 10 4-15,-6-5-5 16,0-5 2-16,6-5-1 16,0 4-2-16,-1 6-19 0,1 0-4 15,-6 5 1-15,0 5-6 16,0 10 0-16,0 10-2 15,0 11 1-15,0 4 2 0,0 6 2 16,0 4-8-16,0 6-1 16,0 0-2-16,0-1 2 15,0 6-1-15,0-10 2 16,11-6-2-16,-5 21-1 16,5 20 1-16,1-10 1 15,-1-10-1-15,-5-6-1 16,17-9 3-16,-12-11 0 15,-5 1 1-15,5-16 2 16,6-5-3-16,-5-5 0 16,5-5-1-16,6-5-2 15,-6-5-2-15,11-5 1 0,-5 0-12 16,-6 0-7-16,12 0-44 16,-1-10-21-16,-5-1-88 15,-6 6-44 1,11-5 110-16</inkml:trace>
  <inkml:trace contextRef="#ctx0" brushRef="#br0" timeOffset="70997.481">13527 14254 272 0,'6'-10'104'0,"0"15"-81"0,-1-5 31 0,-5 0 11 16,6 5-11-16,6 0-1 16,-1 0-19-16,0 0-9 15,1 1-14-15,-1-1-3 0,6 0 2 16,6 0-8-16,0 0-1 15,5-5-1-15,6 0 0 16,12 0-11-16,5 0-5 16,1 0-74-16,5 0-30 15,-12 0-45-15</inkml:trace>
  <inkml:trace contextRef="#ctx0" brushRef="#br0" timeOffset="72016.451">14479 14700 184 0,'-6'-5'68'0,"6"0"-52"0,6 5 14 0,-6 0 6 16,6 0 6-16,-6 0 4 15,0-5 0-15,0 0-1 16,0-5-25 0,0-1 8-16,-6 6 5 0,0-5-2 0,1 5-1 15,5 0-10-15,-6 0-2 16,0 0-9-16,6 0-3 16,0 5-3-16,0 0-3 15,6 5-4-15,0 5 0 16,5 5 2-16,0 6 1 15,1 4 3-15,-1 0 1 16,0 11-4-16,1-6-1 16,-12 5 3-16,11 1 1 15,-5-1 0-15,-6-4 1 16,-6-6-2-16,-5-5 2 0,-1-5 0 16,-16-9 1-16,0-6-2 15,-1-11-2-15,-11-9 1 16,0-5-1-16,6-11-3 15,0 6 2-15,0-11-1 16,5 6 0-16,6 10 2 16,12-6 0-16,5 6 0 15,6 10 0-15,6-5 0 16,0 4 0-16,11 1 0 16,0 0 0-16,6 0-3 15,5 0 2-15,6 4 5 16,1-4 5-16,-1 5-1 15,6 0 1-15,0 5-5 16,-1 0-3-16,1 5 0 0,6 5-1 16,-1 0-18-16,1 5-5 15,0 5-73-15,5 6-31 16,-11 4-41 0</inkml:trace>
  <inkml:trace contextRef="#ctx0" brushRef="#br0" timeOffset="72997.424">14866 14968 304 0,'-11'-10'115'0,"11"0"-89"0,0 0 23 0,0 10 4 15,0-5-13-15,0 0-1 16,0 0-11-16,0 5-5 16,0 0-13-16,0 0-4 0,0 10 0 15,0 5-3-15,0 15 0 16,0-4 1-16,11 4 2 16,-11 6-3-16,12-6 0 15,-7 0-1-15,-5 1-2 16,12-11 1-16,-12-10 1 15,0 5-1-15,0-5-1 0,0-10-13 16,11 0-4-16,-5-10-70 16,5-10-33-16,1 5-46 15</inkml:trace>
  <inkml:trace contextRef="#ctx0" brushRef="#br0" timeOffset="73577.79">15077 15029 260 0,'-6'-5'96'0,"6"5"-75"0,-11-20 14 0,11 15 1 15,0 0-6-15,0 0 2 16,-11-1-12-16,11 1-4 16,0 5-9-16,-6-10 6 0,-5 10 4 15,11-10-1-15,-12 10 3 16,12-10-6-16,-11 0 0 15,-6 0-6-15,17 5-2 16,-12-5 0-16,12-6-1 16,0 1-2-16,0 5-2 15,12 0 3-15,5 0 0 16,-6 5-4-16,12 0-1 16,-6 5 1-16,0 10 0 15,-5 5 1-15,5 0 0 16,-6 16 0-16,-11-11 0 0,11 5 0 15,-11 0 0 1,12 6 2-16,-12-1 1 0,-12 16 1 16,1-11 0-16,-6 1-5 15,-6-16 1-15,6 5 0 16,6-15 2-16,-18 1-1 16,18-6 2-16,-6-5-2 15,5-5 2-15,12 5-4 0,0-11 0 16,0 11-4-1,12 0 1-15,-1 0 0 16,6 0 2-16,-5 0 1 16,16 0 1-16,18 0 0 15,-6 11 0-15,-6-11-3 0,-6 0 2 16,-11 0 3-16,12 0 1 16,-1 0-1-16,-5 0 1 15,6-11-35-15,5-9-13 16,0-5-130-1,6 0-59-15,0-6 117 16</inkml:trace>
  <inkml:trace contextRef="#ctx0" brushRef="#br0" timeOffset="78878.519">15721 14695 212 0,'-6'-10'82'0,"1"10"-64"0,-1-5 22 0,6 5 7 0,0 0-3 15,0 0 1-15,-6 0-2 16,1 0 0-16,-7 0-24 16,6 0 5-16,-5 0 3 0,0 0-6 15,5 0 0-15,6 0-10 16,0 0-2-16,11 0-3 16,6 0-1-16,-5 0 3 15,22 0 5-15,23 0-3 16,0 0 2-16,0 0-7 15,0 0-1-15,-6 0-2 16,-22 5-2-16,-1-5-4 16,1 0 0-16,5 0-77 15,-6 0-33-15,7 5-73 16</inkml:trace>
  <inkml:trace contextRef="#ctx0" brushRef="#br0" timeOffset="79822.95">16655 14649 160 0,'6'-10'63'0,"-6"10"-49"0,6-10 27 0,-6 10 10 16,6-5 4-16,-1 0 1 15,1 0-4-15,0 0-2 0,-1 0-28 16,1 0 3-16,0 0 2 0,-1 5-9 15,7 0-2-15,-1 0-5 16,1 5 0-16,5 0-6 16,-6 0-1-16,0 0-2 15,1 5 1-15,5 10 2 16,-6 0 4-16,1 1-2 16,-7-1 1-16,-5 5-3 15,-5-4 2-15,-7-1 0 16,-5-5 3-16,-6 0-5 15,-5-5-1-15,-12-5-2 16,-5-5 1-16,-1-5-2 16,-5 0 2-16,5-5-4 15,18 0-2-15,5 5 2 16,-6-10 0-16,1-6 1 0,5 1 0 16,6 0-3-16,6 0 2 15,5-1 3-15,6 1 1 16,11 0-4-16,6 0 1 15,6-1 6-15,0 6 4 16,-6 5-1-16,23-5 0 16,17 0-3-16,-12 5 1 15,-5-1-4-15,6 6-2 16,-6 0-3-16,5 5 1 16,12 0 1-16,-17 5 0 15,-6 0-27-15,-5 1-11 16,5 4-58-16,-5 0-24 0,-7 0-56 31</inkml:trace>
  <inkml:trace contextRef="#ctx0" brushRef="#br0" timeOffset="80591.411">17077 14978 264 0,'-17'-20'101'0,"17"20"-78"0,-17-15 24 0,11 10 5 16,-5 0-7-16,5-5 0 15,-5 0-10-15,5-1-4 0,0 6-17 16,1 0-2-16,-1 0 1 0,6 0-9 15,0 0-2 1,0 0 0-16,6 0 1 0,5 0 3 16,0 5 3-16,-5 0-2 15,5-5 1-15,7-5-3 16,-1 5 0-16,0 0-3 16,0 5 1-16,-6 0 0 15,1 5 1-15,-1 5-5 16,0 0-1-16,-5 5 1 15,-6 5 0-15,0 1 3 16,-11 4 1-16,-1 0-4 16,-10 1 1-16,-7-1 2 15,1-5 3-15,-1-5-2 16,1 1-2-16,5-6 0 0,0 5-1 16,6-15 0-16,6 0 0 15,5-5-3-15,6-5 2 16,0 10-1-16,11-5-2 15,12-6 3-15,0 6 0 16,0 0 1-16,-1 0 2 16,1 5-3-16,0 0 0 15,0 5-1-15,-6 0 0 16,0 0 2-16,0 1 0 16,6-1 2-16,0 0 3 15,-1-5-24-15,1-5-10 16,6 0-42-16,-1-6-20 15,-5-4-65-15,0 0-43 16,0 0 90 0</inkml:trace>
  <inkml:trace contextRef="#ctx0" brushRef="#br0" timeOffset="80859.405">17402 14751 316 0,'-12'-21'118'0,"7"16"-92"0,-1 0 22 15,6 5 4-15,0 0-13 16,-6 0-2-16,1 0-17 16,-1 0-7-16,0 5-8 0,6 5 3 0,0 6 2 15,0 4 1-15,0 10 3 16,0 11-7-16,0 4-2 16,-5 6-1-16,-1 0 2 15,0-1-5-15,0 1-3 16,1-16-2-16,5-4 3 15,0-6-42-15,5-5-16 16,7-10-52-16,5-15-22 16,0-10-9-1</inkml:trace>
  <inkml:trace contextRef="#ctx0" brushRef="#br0" timeOffset="81849.572">17487 14290 160 0,'-11'-15'60'0,"11"4"-47"0,6-4 6 0,-1 10-2 15,-5-5 9-15,0 0 9 16,0 0 5-16,0-5 5 15,-5 4-24-15,-1 1 12 0,0 5 5 16,1 0-1-16,-1 0 3 16,0 5-13-16,6 0-7 15,0 0-11-15,17 5-4 0,6 0 1 16,11 0 1-16,6 0 1 16,6 5 0-16,-1-4-2 15,-5-1-1-15,-6 5-3 16,-17-5 1-16,1 0 2 15,-7-5 2-15,0 0-1 16,1 0 1-16,-12 0-2 16,0 0 0-16,0 0-1 15,0 0 2-15,0 0-3 16,-6 0 0-16,0 0-1 16,6 5 1-16,0-5-2 15,-5 10 2-15,-1 5-7 0,0 0-1 16,6 6 4-16,0-6 5 15,0 0 0-15,6 5 1 16,0 1-6-16,5 9-1 16,0 5 1-16,1 6 0 15,5-6 1-15,-6 6 0 16,1-1 2-16,-1 1 1 16,-5 5-1-16,-1-1-2 15,-5 1-2-15,0 4 1 16,0 1 1-16,0-5 2 15,0-6-3-15,-5 1 0 16,-1-6 3-16,0-5 3 16,1-4-2-16,-1-1 0 0,-5-10 10 15,-7-5 6-15,-4-5-4 16,-7 0 2-16,-5-5-8 16,-6 0-3-16,0 0-3 15,0-5 0-15,0 5-4 16,6 0 0-16,6 0-1 15,5 0 0-15,6-5-47 16,6-5-21-16,16-10-148 16</inkml:trace>
  <inkml:trace contextRef="#ctx0" brushRef="#br0" timeOffset="82869.795">18570 14538 272 0,'6'-5'104'0,"-6"5"-81"0,0 0 25 0,0 0 6 16,0 0-2-16,0 0 2 15,0 0-13-15,0 0-5 16,0 0-20-16,5 0-1 0,-5 0 1 16,0 0-4-16,0 0-2 15,0 0-5-15,0 0-2 0,0 0 3 16,0 0 3-16,-5 0-2 16,-1 0-2-16,-6 0-2 15,-5 0 0-15,-5 5-2 16,-7 0-1-16,-5 0 1 15,-6 5-1-15,0 0 0 16,6 0 0-16,5 0-3 16,7 1 2-16,-1-1 1 15,12-5 0-15,5 0-3 16,6-5 2-16,17 5 1 16,11 0 0-16,7 0-3 15,4 0 2-15,7 5 1 16,0 0 2-16,-6 1-1 0,-6-1-1 15,0 5 1 1,-6 0 1-16,-5 0-3 0,-6 0 0 16,-11 1 1-16,-6-1 0 15,-6 0 2-15,-5 0 1 16,-12 0-1-16,-11-5 1 16,-12 1-4-16,-5-6 0 15,0-5 1-15,-1 0 2 16,7-5-1-16,11 0 2 15,5-1-2-15,6 1-1 16,12 0-4-16,5 0 0 16,12 5-58-16,17-5-23 15,11 5-116 1</inkml:trace>
  <inkml:trace contextRef="#ctx0" brushRef="#br0" timeOffset="83261.356">18923 14578 304 0,'-6'-15'112'0,"1"10"-87"0,-1 0 29 0,6 5 5 16,-6 0-9-16,1 0-2 16,-1 0-12-16,6 0-5 15,-6 0-17-15,6 0-2 0,0 5-1 16,0 0-4-16,0 0 1 16,0 5-3-16,6 6 2 15,-6 4-2-15,6 0 2 16,-6 5-4-16,0 6-2 15,0-1 0-15,0 1 1 16,0-6-1-16,0-5-1 16,0-5-2-16,5-5-1 15,1-5-73-15,5-10-32 16,18 0-90-16</inkml:trace>
  <inkml:trace contextRef="#ctx0" brushRef="#br0" timeOffset="83807.383">19123 14705 324 0,'-23'-30'123'0,"11"19"-95"0,-5-4 14 15,12 10 1-15,-7-5-9 0,1 5 1 16,5 0-14-16,0 0-3 15,1 0-10-15,-1 0-1 0,0 5 0 16,1 5 1-16,5 5 0 16,0-5-4-16,0 10-3 15,0 11 0-15,0-1 1 16,0 5-1-16,0 1-1 16,5-6 1-16,-5-5 1 15,0-5 1-15,6-5 3 16,-6-10 3-16,0-10 2 15,0-5-3-15,6-5 0 16,-1-5-3-16,7-1 2 16,5 1-6-16,6 0-1 15,5-1 0-15,6 6 0 16,12 0-3-16,0 5 0 16,-1 4 2-16,1 6 0 0,-6 5 1 15,-6 5 0-15,-6 6 0 16,1-1 0-16,-6 5-3 15,-1 5 2-15,-5 6 1 16,1-1 2-16,-13 5-1 16,1-4-1-16,-6-1 3 15,6 0 2-15,-6-5-2 16,0-4 0-16,0-6-36 16,-6-5-18-16,6-5-87 15,0 0-35-15</inkml:trace>
  <inkml:trace contextRef="#ctx0" brushRef="#br0" timeOffset="84271.775">20011 14386 228 0,'6'-20'88'0,"0"4"-69"0,5-9 35 0,-5 15 10 0,0-10-2 15,-1 10 0-15,1-6-10 16,-6-4-5-16,0 10-26 15,0 0 5-15,0 10 4 0,0 0-14 16,-6 0-4-16,1 20-7 16,-1 0-2-16,-5 6 1 15,-1 4 0-15,1 6-5 16,-1-11 1-16,7 5 2 16,-12 1 1-16,-6 19-1 15,6-9-2-15,5-6 1 16,1 16-1-16,-1 25 0 15,7 0 0-15,5 0-3 16,11-5 2-16,6-11 1 0,6-14 2 16,0-11-1-16,5-4 2 15,1-16-62-15,-1-20-26 16,1-10-121 0</inkml:trace>
  <inkml:trace contextRef="#ctx0" brushRef="#br0" timeOffset="84973.723">20342 14700 296 0,'17'-30'110'0,"-6"19"-86"0,1-4 33 16,-7 10 11-16,1 0-14 15,-6 0-4-15,0-5-13 16,0 5-4-16,-6 0-18 16,1 0-2-16,-1 5 0 0,-5 5-7 15,5 0-3-15,0 5-2 16,1 5-1-16,5 5 0 15,5 6 0-15,1 4 0 0,0 0 0 16,5-4 0 0,0-1 0-16,1-5 0 15,-1-10 2-15,6-4-1 0,6-12 2 16,-6-4-2-16,0-5-1 16,0-5 1-16,1 0 1 15,-1-1-1-15,-6 6 2 16,0 0-4-16,-5 0 0 15,0 5 1-15,0 5 2 16,-6 5-3-16,0 0 0 16,0 0-1-16,5 5 0 15,1 5 0-15,0 0 0 16,5 0 2-16,0 0 2 16,6 0-3-16,1 0 0 15,-1-4 1-15,5-6 2 16,1 0-1-16,0-6-1 0,0 1 1 15,-6-5 1-15,0 0-1 16,-6-5 2 0,-11 0-2-16,0 0 2 0,-11-1 0 15,-6 1 3-15,0-5-3 16,0 5 0-16,-6-6-1 16,0-4-2-16,6 5 1 15,0 0-1-15,6 4-5 16,5 6-1-16,0 0-48 15,6 0-19-15,6 10-71 16,11-5-28-16,11 5 26 16</inkml:trace>
  <inkml:trace contextRef="#ctx0" brushRef="#br0" timeOffset="85618.741">20974 14462 280 0,'-17'-31'104'0,"17"16"-81"0,-11-5 27 16,11 10 8-16,0 0-7 0,0 0 2 15,-6-6-16-15,6-4-5 16,0 10-19 0,0 0 3-16,0-5 2 0,0 15-4 0,0 0 2 15,6 0-11-15,0 20-3 16,-6-5-2-16,0 16 2 15,0-6-1-15,0 15 2 16,0-14-2-16,0 9 2 16,5-4-2-16,1-6 2 15,5 10-2-15,6-4 2 16,6-6-2-16,6 0-1 16,5-4 1-16,0-1 1 15,0-5-1-15,0-5 2 16,1-5-2-16,-7-5-1 15,6-5 1-15,-5 0-1 0,-1-5-31 16,1 0-12 0,-1 0-64-16,-11 0-26 0,-5-6-37 15</inkml:trace>
  <inkml:trace contextRef="#ctx0" brushRef="#br0" timeOffset="85845.895">20746 14543 336 0,'-11'-10'126'0,"11"10"-98"0,11 0 21 0,1 0 4 15,11 0-14-15,11-5-2 16,6 0-13-16,11 0-2 16,6 0-13-16,6 5-5 0,-6-6-1 15,-6-4 2-15,0 10 2 16,-5-10-12-16,-6 0-6 15,0 0-83-15,-6-5-35 16,-6-6-45 0</inkml:trace>
  <inkml:trace contextRef="#ctx0" brushRef="#br0" timeOffset="87074.481">21299 14047 264 0,'-28'-41'99'0,"16"26"-77"0,-5-5 24 16,17 10 8-16,0-1-6 15,-11 1 1-15,11 0-10 16,0-5-4-16,0 5-19 16,0 0-1-16,11 0 1 0,-11 5-2 15,6-1 0-15,5 6-4 16,-11 0-1-16,12 6 1 16,-7 4 4-16,1 5-4 0,11 5 0 15,-11 10-4-15,17 11 1 16,-6 10-4-16,5 9 0 15,7 6-1-15,-1 5 1 16,1 0-2-16,-6-10 2 16,-6-6 0-16,-6 1 1 15,-5 10-2-15,-12 0 1 16,-5-5 0-16,-6 4 1 16,-6-4 0-16,-6 0 0 15,-5-10-16-15,0-11-6 16,6-9-93-16,5-16-38 15,6-10-46 1</inkml:trace>
  <inkml:trace contextRef="#ctx0" brushRef="#br0" timeOffset="89987.174">21630 13712 216 0,'-18'-10'82'0,"13"5"-64"0,-1 5 18 0,6-5 2 0,0 5-3 16,0 0 4 0,-11 0-10-16,11 0-3 15,0-5-15-15,0 0 0 0,0 0 0 0,11 0 0 16,6 0 3-16,-5 0-3 15,16 0 1-15,12 0-5 16,-12 0-2-16,1 0 0 16,-1-1 1-16,1 1-5 15,-12 5-1-15,-6 0 2 16,1 0 1-16,-1 0-1 16,1 0 1-16,5 0-2 15,-17 0 2-15,0 0 2 16,0 0 2-16,0 11 1 15,0-6 0-15,0-5 2 16,-12 5 1-16,7 5-1 16,-1 0-1-16,0-5-3 0,6 5-1 15,-11 0-3-15,11 5-2 16,-12-4 3-16,7 14 0 16,-1-5 3-16,6 36 1 15,0 35-1-15,0 10-1 16,0-5-1-16,0-4 2 15,0-6-1-15,6-10 0 16,-1-5-1-16,7-1 2 16,-12 1-5-16,11-5-3 15,-11 15 3-15,6-25 1 16,0-16 0-16,-1 16 1 16,7 10-2-16,-1-5-1 0,-5-11 1 15,-1 1 1-15,1-16-1 16,-6-4-1-16,0-6 3 15,0-5 0-15,-6 1 3 16,1-6 1-16,-1-5 1 16,-5 0 0-16,-1 0-4 15,1-5-1-15,-6 0-1 16,0 0-2-16,-6 1 3 16,-6-1 0-16,1 0-1 15,-6 5-2-15,-6-5 1 16,6 0 1-16,-1 0-3 15,1 0 0-15,0 0-15 16,11-5-4-16,1 0-120 16,-1-10-54-16,6-31 11 15</inkml:trace>
  <inkml:trace contextRef="#ctx0" brushRef="#br0" timeOffset="90978.146">9642 16310 244 0,'-6'-5'93'0,"6"5"-72"0,-6 0 18 0,6 0 5 16,0 0-3-16,0 0 2 15,0 0-8-15,0-5-2 16,0 5-18-16,6-5 4 0,5 0 2 16,6 0-3-16,6 5 0 15,6 0-4-15,10 0-1 16,7 0-5-16,0 5 0 16,5 0-5-16,-11 0 0 15,-6 0-1-15,0 0 1 16,-5 0-2-16,-7 0-1 15,-4 0-28-15,-7 1-14 16,0 4-66-16,-11-5-29 0,-17 5-16 16</inkml:trace>
  <inkml:trace contextRef="#ctx0" brushRef="#br0" timeOffset="91205.311">9830 16422 348 0,'0'-5'132'0,"0"5"-103"0,5-5 25 16,1 5 4-16,0 0-28 0,5 5-6 15,0 0-9-15,1-5 0 16,11 5-8 0,-6 0-4-16,5 5-2 0,1-5 1 0,6 5 1 15,5 5-4-15,-6-5 1 16,-5 1-75-16,11 4-34 15,23 0-69 1</inkml:trace>
  <inkml:trace contextRef="#ctx0" brushRef="#br0" timeOffset="92402.892">11653 16731 208 0,'11'-6'79'0,"-5"1"-61"0,5 0 32 16,-11 5 13-16,6 0-4 15,0 0 2-15,-6 0-17 16,5 5-6-16,1 0-22 15,0 6-3-15,-6-11 0 0,5 5-1 16,-5-5 1-16,0 0 4 16,0 0 1-16,6 0-3 0,0-5 1 15,0 0-5 1,-1-6 1-16,1 1-5 16,-6-10 1-16,-6-10-3 0,-5-1 2 15,-6-4-6-15,0-1-1 16,-6 6-2-16,-6 0 0 15,1 4 2-15,-6 6 0 16,0 5 0-16,-1 5 0 16,1 10-3-16,6 10 0 15,5-5-1-15,-11 25 3 16,0 26 0-16,5 10 1 16,12 5 0-16,6-5 0 15,11-6-3-15,5-14 2 16,1-11 1-16,17 1 0 15,17-1 0-15,0-14 2 0,-12-1-1 16,6-15-1-16,-5 0 3 16,5-15 2-16,-6 0 2 15,7-31 1-15,-1-25-2 16,-6-15-1-16,-5 0-6 16,-6 20 1-16,-6 11 2 15,1-11 1-15,-1-15-4 16,-5 25 1-16,0 11 0 15,-6 5 0-15,0 4-3 16,0 6 2-16,-12-1-1 16,12 11 0-16,-5 5 2 15,-7 10 0-15,12 0-3 16,-11 15 0-16,11-5 2 16,0 16 2-16,0-1-2 0,0 31 0 15,-6 35 1-15,12-20 0 16,-1-10 0-16,7 10 0 15,11 20 0-15,-1-15 0 16,1-5 0-16,6-16 0 16,-1-9-3-16,1-11 2 15,-6-9-4-15,-1-6-1 16,1-5-74-16,6-5-32 16,-7-20-84-1</inkml:trace>
  <inkml:trace contextRef="#ctx0" brushRef="#br0" timeOffset="93139.024">12228 17105 236 0,'-11'-25'90'0,"5"10"-70"0,0 0 30 16,1 10 8-16,-1-1-15 15,0-4-2-15,-5 5-11 16,5-5-2-16,1 5-15 0,-1 0 5 0,6 5 3 16,0 0-7-16,0 0-3 15,6 15-2-15,-1 0-1 16,1 6-4-16,0 4-1 15,-1 0-1-15,1 1-2 16,0-1 3-16,-1 0 0 16,-5 1-1-16,0-6-2 15,0-5-50-15,0-5-21 16,0 0-110 0</inkml:trace>
  <inkml:trace contextRef="#ctx0" brushRef="#br0" timeOffset="93709.101">12405 17141 288 0,'-6'-21'107'0,"6"11"-83"0,0 0 17 16,0 10 4-16,0-5-17 15,0 0-4-15,0 0-5 16,0 0-3-16,0 0-8 15,-5 0 6-15,-1 0 5 0,6 0 3 16,-6 5 2-16,6-5-2 16,-6 0-2-16,6 0-6 15,0-1-4-15,0 1-5 16,12-5-2-16,11-5 1 16,-1 0 2-16,7 0-5 15,-1 5-3-15,1-1 1 0,-6 6 2 16,-6 0-2-16,0 10 0 15,6 6 1-15,-12 4 0 32,0-5 0-32,-5 10 0 0,-6 10 0 0,-6 1 0 15,-5-1 0-15,0-4 2 16,-6-1 1-16,-6-5 3 16,0-5-3-16,-6 1-2 15,1-6 0-15,5-5-1 16,0-5 0-16,12 0 0 15,0 0-3-15,5 0 2 16,6-5-1-16,0 5 0 16,0 0 0-16,11 5-2 15,12 5 3-15,0 5 2 16,5 0-2-16,1 0 0 0,5 1 1 16,0-1 0-16,0-5 0 15,6-5 0-15,0-10-9 16,0 0-4-16,6-5-51 15,-12 0-20-15,-6-1-100 16</inkml:trace>
  <inkml:trace contextRef="#ctx0" brushRef="#br0" timeOffset="94161.036">13527 15910 304 0,'12'-15'115'0,"-7"5"-89"0,7 10 21 0,-12 0 5 16,0 0-8-16,0 0-1 15,0 0-13-15,0 0-6 16,0 0-14-16,0 0 0 0,0 10 1 16,0 0-4-16,0 5 1 15,-12-5-1-15,7 26 3 0,-18 4-3 16,12 6-2 0,-7 0 2-16,7-1 2 0,-6-14-4 15,6 19-1 1,-18 41-2-16,1 16-2 0,16-1 1 15,-5 0-1-15,17-9 0 16,-6-32 0-16,6-4 0 16,6 5 0-16,6 15 0 15,-1-10 2-15,0-5-3 16,-5-21 0-16,0-9-72 16,5-6-33-16</inkml:trace>
  <inkml:trace contextRef="#ctx0" brushRef="#br0" timeOffset="95240.985">14314 16331 204 0,'0'-6'77'0,"5"1"-60"0,7 0 26 0,-12 5 7 0,0 0-1 15,11 0 1-15,1-5-13 16,-7 0-3-16,-5 5-19 15,12 0 4-15,-1 0 2 0,-11 0 0 16,6 0-1-16,5 0-4 16,-11 0-2-16,0 0-2 15,0 0 0-15,12 0 0 16,-12 0 0-16,11 0 2 16,-11 0 4-16,0 0-6 15,-11 0 1-15,-1 5-8 16,12 0-1-16,-6 0-2 15,-16 11 1-15,10-6-4 16,-16 15 0-16,-6 16-1 16,-6 14 0-16,-12 6 4 15,24-15 1-15,-1-6-1 0,7 1-2 16,-7-6-2-16,12 0 1 16,0-4-1-16,0-6 0 15,0 1 4-15,5-11 3 16,7 5-2-16,5-10 0 15,0-10 3-15,5 10 1 16,7 0-6-16,-1 0 0 16,1 6-1-16,-1-6 2 15,0 0-1-15,18 5 2 16,-6 0-4-16,17 11-2 16,11 4 2-16,-6 5 2 0,7-4-2 15,-7-1 0-15,-5-4 1 16,0-6 2-16,-23 0 1 15,6-5 1-15,-6 0-20 16,-6-4-7-16,-5 4-107 16,0-5-49-16</inkml:trace>
  <inkml:trace contextRef="#ctx0" brushRef="#br0" timeOffset="96473.929">15225 16579 172 0,'-11'-16'66'0,"11"11"-52"0,0-5 23 0,0 10 6 0,0-10 1 15,0 10 3-15,0-5-4 16,0 0 0-16,0 0-23 16,0 0 10-16,0 0 7 0,0 0-3 15,0 0 3-15,0-5-6 16,0 10 1-16,0 0-12 16,0-11-4-16,0 11-5 15,0 0 0-15,0 0-6 16,0 0-3-16,0 0 1 15,11 11 2-15,1-1-2 16,-7 5 0-16,7 5-1 16,-1 5-2-16,-5 1 1 0,5 9-1 15,1 11 2 1,-12-1 1-16,11 1-4 0,-5-6 1 16,-6 1 0-16,0-6 2 15,-6 1-1-15,-5-11 2 16,-1-5 0-16,1 1 1 15,-18-6 0-15,1-5 0 16,-6-5-2-16,-18-10-2 16,13 0 1-16,-7-10 1 15,-5-5-1-15,11-11-1 16,11-4-2-16,1-6-1 16,-1-4 2-16,18 4 2 15,5 1-2-15,6-1 0 16,6 1 1-16,5-1 2 0,18 11-3 15,11-1-2-15,0 1 4 16,5 5 3-16,6 4 1 16,-5 6 2-16,5 5-4 15,-5 0-2-15,-6 0 0 16,11 0 1-16,-17 5-1 16,6-1-1-16,-11 6-2 15,5 6 1-15,-11-1 1 16,-1 0 0-16,-5 5-25 15,12-5-10-15,-6 5-51 16,5 10-22-16,1-5-86 16</inkml:trace>
  <inkml:trace contextRef="#ctx0" brushRef="#br0" timeOffset="97658.009">15567 17075 324 0,'-11'-10'123'0,"11"10"-95"0,0 0 16 15,0 0 0-15,0 0-15 16,0-5-2-16,0 5-10 16,0 0 0-16,17 0-10 15,-6-5 0-15,6 0 3 0,-5 0-4 16,11 5 2-16,-18 0-5 0,18 0 0 16,-6 0-1-16,6 5-2 15,-17 0 3-15,5 5 2 16,-11 0-2-16,-11 0 0 15,5 0-1-15,-5 5-2 16,-12 1-2-16,6-1 1 16,-6-5 3-16,6 0 1 15,5-5-4-15,-5 0 1 16,6-5 0-16,11 0 2 16,0-5-3-16,11 0-2 15,18-5 2-15,-1 0 0 16,1 0 1-16,11-6 0 0,-12 6 0 15,1 0 2-15,-7 0-1 16,-5 0-1-16,6 5 1 16,-17 0-1-16,-6 5 0 15,0 0 2-15,0 0-3 16,-6 5 0-16,6 0 1 16,-11 5 0-16,-1 0 0 15,7 5 2-15,-1 1 1 16,6-6 1-16,0 0 0 15,11 0 0-15,12 5-2 16,-6 0 1-16,12 1 0 16,11-6 3-16,-6-5-3 15,-6-5 0-15,7-5-3 0,-7 0-1 16,6-6-76 0,0-4-35-16,6-10-74 15</inkml:trace>
  <inkml:trace contextRef="#ctx0" brushRef="#br0" timeOffset="98274.47">16126 16265 228 0,'-6'-10'85'0,"12"4"-66"0,-24 1 25 15,18 5 7-15,0 0-2 16,0 0 1-16,0 0-2 15,0 0 2-15,0 0-27 16,0 0 5-16,0 0 0 0,0 0-7 16,0 0 1-16,12 5-11 15,-12-5-4-15,0 0 0 16,17 6 2-16,11 4-4 16,1 0-1-16,11 0 0 0,0 5 0 15,5 0-2-15,-5 1-2 16,11 4 3-16,-5 0 0 15,-6 5-1-15,11 1-2 16,-17-1 1-16,-11-5 1 16,6-5-1-16,-12-4-1 15,-6 4 3-15,1-5 0 16,-12 5 3-16,-12 0 1 16,1 6 1-16,-6 4 0 15,0 5-4-15,-6 11-1 16,-6-1-1-16,1 11-2 15,-12-6 1-15,11 16 1 16,1-10-3-16,11 0 0 16,-6-6-1-16,6-4 0 15,-6-1-22-15,17 1-12 0,-5-11-76 16,11 0-34-16,6-4-40 16</inkml:trace>
  <inkml:trace contextRef="#ctx0" brushRef="#br0" timeOffset="99119.261">17368 16417 296 0,'-17'-16'110'0,"17"11"-86"0,-12-5 22 0,12 5 4 15,0 0-5-15,0 0 3 16,0 0-12-16,6-5-2 16,-6 5-19-16,0 0 0 0,0 0 1 15,0 0 3-15,0 0 1 16,0 5-5-16,0 0-1 16,-6 0-4-16,0 0-1 15,-5 5-3-15,0 0-1 16,-6 5-3-16,-6 0 1 15,6 0-4-15,-12 10 0 16,12 6-1-16,-6 4-2 16,6 10 3-16,-6 6 2 15,18 5-2-15,-1 4 0 0,6 1 1 16,6 0 0-16,11-11-3 16,11 11 2-16,12-10 3 15,6-11 1-15,5-4-1 16,17-11-2-16,-11-5 1 15,0-15-1-15,0 0-18 16,-17 0-8-16,-6-15-77 16,-11-5-34-16,-11-11-51 15</inkml:trace>
  <inkml:trace contextRef="#ctx0" brushRef="#br0" timeOffset="99718.541">17886 16548 276 0,'0'-15'104'0,"6"10"-81"0,-6 0 23 0,0 5 3 0,0-5-11 16,0 0 0-16,-6 0-6 16,6 5-2-16,-11 0-17 15,-1 0-3-15,7 5 0 0,-7 5-2 16,-5 5 1-16,-6 10-8 15,12 11 0-15,-6 9-1 16,6 6 2-16,5 0-1 16,-6-1-1-16,24 6-2 15,-6-10 1-15,16-11 1 16,-5 1 0-16,12-16 8 16,11 5 5-16,-12-10-4 15,12-10-3-15,-11-5-1 16,11-5 1-16,-12-10 3 0,0-10 5 15,1 5-6-15,-18-21-2 16,1-5-1-16,-12-14 1 16,-12 4-3-16,-5 0-2 15,-17 11-3-15,6 4 1 16,-1 11 1-16,-11 5 2 16,0 9-6-16,-5 6 1 15,16 5-6-15,6 10-1 16,6 5-28-16,6 0-13 15,11 6-61-15,11-1-28 16,18 0-13 0</inkml:trace>
  <inkml:trace contextRef="#ctx0" brushRef="#br0" timeOffset="101381.951">18593 16447 244 0,'0'-5'90'0,"17"5"-70"0,-6-5 30 0,1 5 8 0,-1 0-6 16,-5 0-1-16,5-5-6 16,6 0-2-1,-5 0-23-15,-12 0-1 0,11 5 2 0,-5 0-8 16,-1 0 0-16,1-5-3 15,-6-1 1-15,11 1 3 16,-11 5 1-16,0 0-2 16,0 0 2-16,0 0-2 15,-11-5 0 1,0 5-7-16,-6 0-4 16,-12 5 1-16,-28 11-4 15,0-1 0-15,-6 5 1 16,6 5 0-16,12 6 0 15,5-1 0-15,0 1 0 16,12-6 0-16,16 0 0 0,1 0 0 16,5 1-3-16,12-1 2 15,5 0 1-15,18 1 0 16,11-1 0-16,11-5 0 16,-6 1 0-16,12-1 0 15,-17 5 0-15,12-5 0 16,-7 1 0-16,-16-1 0 15,5-5 0-15,-11 5 2 16,-12 1-1-16,0-1-1 16,-11 5 1-16,-11-5 1 15,-6 1-3-15,-23-1 0 16,0-10 1-16,0 10 2 16,-17-4-1-16,12-6 2 0,-7-10-2 15,-5 10 2-15,18-10-2 16,-7 0-1-16,6-10 1 15,12 10 1-15,-1-5-12 16,6-6-3-16,12 6-43 16,5-10-15-16,6 5-103 15,17 10-86 1,12-15 94-16</inkml:trace>
  <inkml:trace contextRef="#ctx0" brushRef="#br0" timeOffset="102925.688">19145 16700 328 0,'-5'-20'123'0,"5"10"-95"0,0-5 16 0,0 10 2 0,0-1-12 16,-6 1 0-16,6 0-13 15,-6 0-3-15,1 0-10 16,-1 5-3-16,6 10 1 0,-6 11-3 16,6 4-2-16,0 10 2 15,0 6 0-15,6 4-1 16,5 1 1-16,6-5 0 16,6-6 1-16,6-5-5 15,5-4 1-15,0-11 0 16,0-5 2-16,0-5 8 15,1-5 5-15,-7-5-1 16,-5-10 2-16,-6-5-9 16,-6-6-4-16,1 1-2 15,-12 0-1-15,0-1 2 0,0 6 1 16,-12 0-6 0,12 10-2-16,-11 5 4 0,11 5 2 15,0 10-4-15,11 10 0 16,-11 0 1-16,17 0 3 15,-5 1 0-15,16-1-1 16,-5 0 1-16,6-5-1 16,-1 1 0-16,1-6 0 15,-12 0 0-15,11 0 0 16,-5-5 2-16,-6-5 1 16,6-5-1-16,-6-5-2 15,0 0 7-15,-6-5 3 0,1-11-3 16,-12 1 1-16,0-11-3 15,0-4 0-15,0-6-3 16,-12 6 1-16,1-1-4 16,-6 6 0-16,0 5 1 15,5 4 2-15,1 11-6 16,5 0 1-16,1 10-34 16,5 5-16-16,11 0-36 15,0 5-15-15,7 5-72 16</inkml:trace>
  <inkml:trace contextRef="#ctx0" brushRef="#br0" timeOffset="103349.079">19966 16401 228 0,'0'-35'85'0,"0"15"-66"0,6-6 14 0,-6 16 2 15,5-5 2-15,1 0 2 16,0 0-2-16,-6-1 2 16,0 6-21-16,0 0 12 0,0 5 4 15,-6 0-10-15,0 5-3 16,1 10-10-16,-7 0-3 16,1 6-2-16,-1 4-1 15,1 10-6-15,5 6 1 16,1 9 0-16,-1 16 2 0,0 5-1 15,6 5 2-15,6 0-4 16,5-6-2-16,1-9 2 16,16-5 2-16,1-6 2 15,5-9 3-15,0-11 3 16,17-5 2-16,-11-9-3 16,0-6 0-16,-6-10-5 15,6-6 0-15,0-9-1 16,-12-5 1-16,1-11-31 15,-1-4-13-15,-16-1-48 16,-6 6-18-16,-24-1-59 16</inkml:trace>
  <inkml:trace contextRef="#ctx0" brushRef="#br0" timeOffset="103575.196">19880 16518 304 0,'-5'-5'112'0,"5"5"-87"0,5-5 31 0,1 5 6 16,5-5-12-16,7 0-3 16,4 0-13-16,13-1-4 15,4 1-17-15,7 5-6 0,0 0 0 16,-1 0-2-16,6 5 0 16,-5 1-3-16,-6 4 1 15,0 0-29-15,0 0-9 16,0 0-76-16,5 0-32 15,-11 0-19 1</inkml:trace>
  <inkml:trace contextRef="#ctx0" brushRef="#br0" timeOffset="104219.148">19071 16052 216 0,'-11'-25'82'0,"11"25"-64"0,-11-16 20 0,11 16 5 0,-6 0-7 16,0-5 2-16,0 5-5 15,1 0 0-15,-1 5-18 16,0-5 6-16,1 11 3 0,-7 4 1 16,1 5 0-16,-1 5-8 15,1 1 0-15,5-6-4 16,-5 10 0-16,-12 16-3 15,6 10 1-15,0 9-2 16,6 16 0-16,-1 16-5 16,6-1-1-16,6 5 1 15,6-30 2-15,-6-15-3 16,6 15-2-16,0-16 0 16,-1 6-1-16,7-10 2 15,-1-1 1-15,-5-4-1 0,5-5 1 16,6-6-2-16,-5 0 2 15,5-19-70-15,-6-11-30 16,12-5-99 0</inkml:trace>
  <inkml:trace contextRef="#ctx0" brushRef="#br0" timeOffset="104773.589">20330 16001 268 0,'0'-30'101'0,"6"20"-78"0,6-15 24 0,-7 25 5 15,7-6-10-15,5-9 1 16,-6 5-10-16,6 0 0 15,-5 5-19-15,5 0 5 0,-12 5 2 16,7 5-3-16,-6 10 2 16,5 10-2-16,0 16-2 15,1 5-4-15,5 9-2 16,0 1-2-16,0 0 2 16,0 15-5-16,0-6-1 15,-5-9 0-15,5 35 2 16,-6 26-1-16,0-11 0 15,-5-10-6-15,-6-5 1 16,-6-15 0-16,-5-5 2 0,0-10-1 16,-6-10 2-16,5-6-24 15,-5-9-11-15,0-11-104 16,-6-10-48-16,23-5 6 16</inkml:trace>
  <inkml:trace contextRef="#ctx0" brushRef="#br0" timeOffset="106710.675">22934 16295 228 0,'0'0'85'0,"-5"-5"-66"0,5 0 32 0,0 5 9 15,0 0-2-15,-6 0 1 16,6 0-9-16,0 0-4 0,0 0-25 16,0 0 3-16,0 0 3 0,0 0-4 15,0 0-1-15,0 0-4 16,0 0-1-16,0 0-3 16,0 0-1-16,0 0-3 15,0 0 1-15,0 0-4 16,0 0 1-16,0 0 1 15,0 0 5-15,0 0-6 16,0 0 0-16,0 0-2 16,0 0-1-16,0 0-1 15,0 0 0-15,0 0-5 16,0 0 1-16,-6 0 0 16,1 0 0-16,-1 0 0 15,-6 5 2-15,1 0-1 16,-6 5-1-16,-11 0-2 15,-7 6-1-15,-5 4 4 0,-5 10 3 16,-1 16-6-16,12-6 0 16,6-9 2-16,-7 19 4 15,-4 16-3-15,10-10-1 16,6-6-2-16,6-9 0 16,6-6 0-16,11-4 0 15,5-1 2-15,7-10 0 16,5 1 2-16,0-11 1 15,0 0-4-15,12 5 1 16,16 5 0-16,1 1 2 16,5-1-3-16,0 0-2 15,-5 0 2-15,0 1 0 16,-1-6 1-16,-5 0 2 16,-6 0-3-16,-5-5 0 15,-7 0-28-15,-10-4-13 0,-1-1-33 16,-5 0-14-16,-6 5-89 15,-11 0-72 1,-1 0 95-16</inkml:trace>
  <inkml:trace contextRef="#ctx0" brushRef="#br0" timeOffset="110343.921">21578 16695 276 0,'0'0'104'0,"0"5"-81"0,0-5 31 16,0 0 8-16,0 0-6 15,0 0-1-15,0 0-11 16,0 0-2-16,0 0-24 16,0 0 5-16,0 0 1 0,0 0-8 15,0 0-4-15,6 5-7 16,0 5-2-16,5 0-1 16,6 1 1-16,12-6-4 0,5-5-2 15,-6 0 2-15,24-5 2 16,22-11 0-1,-12 1-1-15,1-5-98 0,-12 5-44 16,-16 5-57 0</inkml:trace>
  <inkml:trace contextRef="#ctx0" brushRef="#br0" timeOffset="111758.477">23498 16604 240 0,'-11'-15'90'0,"11"15"-70"0,0-10 39 15,0 10 14-15,6-10-7 16,-6 10 1-16,5-11-21 16,1 6-5-16,0-5-24 15,0 5-4-15,-1 5 1 0,1 0-8 0,5 10-1 16,6 11-5-16,1 9-3 15,4 5 4-15,7 11 3 16,-1-1-3-16,1 1-3 16,-1-10 3-16,-5 9 3 15,-6-9-1-15,-11-6-2 16,-12-5 4-16,-11-4 1 16,-6-1 0-16,-11-15 1 15,-6-10-6-15,-5-5-1 16,-1 0 0-16,0-21 0 15,7-4 0-15,-1-1 0 16,5-19 0-16,7 9 0 16,5 0 0-16,6 1 0 15,6 9 0-15,5-9 0 0,12 9 2 16,5 6 3 0,6 5 0-16,12 4 2 0,11 1-4 15,11 5 0-15,-6 5-1 16,1 0 1-16,0 5-4 15,-7 5 0-15,-4 0 1 16,-1 5 2-16,-6 5-6 16,1 0-1-16,-1 5-71 15,1 5-29-15,5 6-97 16</inkml:trace>
  <inkml:trace contextRef="#ctx0" brushRef="#br0" timeOffset="112536.473">24080 16948 312 0,'0'-10'118'0,"0"5"-92"0,-6 0 19 0,6 5 5 0,0-10-13 16,0 10 1-16,0 0-10 16,0 0-5-16,-6 0-13 15,6 0-2-15,0 0 2 0,-5 10 0 16,-1-10 4-16,0 10-7 15,0 0-2-15,1 6-1 16,-1 4 0-16,6-10-5 16,0 5 1-16,6 5-2 15,-1-4-2-15,7 4 3 16,5-10 2-16,0-10 0 16,0 10-1-16,6-10 3 15,-6 0 0-15,0-10-1 16,0 0-2-16,0 0 1 15,-5-6 1-15,-1 6-1 16,0-10-1-16,-5 10 1 0,0 0 1 16,-6 5-1-16,0-5-1 15,0 0 3-15,0-1 0 16,0 6 1-16,-6 0 0 16,0 5-2-16,1 0-2 15,-1 0 1-15,6 5-1 16,0 11-3-16,0-6 0 15,0 5 2-15,0 5 0 16,6 0 1-16,-6 6 0 16,5 4 2-16,-5-5 1 15,0 6-1-15,0 9 1 0,-11 6-4 16,11-1 0 0,-6 1 3-16,-5 0 1 15,-12-6 3-15,6-4 1 0,-11-11 8 16,-12-10 4-16,0-15-7 15,-6-10-2-15,-5-15-2 16,-6-6 0-16,17-4-4 16,0-1-3-16,12 1-9 15,16 4-3-15,12 1-32 16,12 5-14-16,11-1-91 16,11 11-40-16,11-5 23 15</inkml:trace>
  <inkml:trace contextRef="#ctx0" brushRef="#br0" timeOffset="113345.866">24404 16310 208 0,'-11'-15'77'0,"11"10"-60"0,-11 0 28 0,11 5 11 16,-6-5-7-16,0 0 1 15,-5 0-8-15,-1 5-4 16,7-5-21-16,-1 5 3 0,0 0 3 15,1 0-8-15,5 0-1 16,0 0-6-16,11 5 0 16,12 0-5-16,5 0 0 15,6 5-1-15,6 0 1 16,6 0 0-16,0 0 1 16,5 6-2-16,-6-1-2 15,1-5 1-15,-6 0 1 16,-6 0-1-16,-11 0-1 0,0-5 1 15,-6 0 1-15,-6 0 5 16,-5 6 4-16,-12-6-2 16,0 5 2-16,1 0-6 15,-7 5-3-15,1 5 1 16,0 11 2-16,-12 14-2 16,-6 11 0-16,-5 10 1 15,-6 0 0-15,0-6-2 16,0 1-2-16,1-10 1 15,4-16 1-15,7 1-1 16,5-1-1-16,6-15-79 16,11-4-34-16</inkml:trace>
  <inkml:trace contextRef="#ctx0" brushRef="#br0" timeOffset="114417.193">25572 16376 288 0,'-5'-15'107'0,"5"15"-83"0,5-5 30 0,1 5 8 0,0 0-8 15,0 0-2-15,-1 0-14 16,1-5-6-16,0 5-18 16,-1 0-2-16,1 0-1 0,0 0-2 15,-6 0 2-15,0-5-4 16,0 0-2-16,0 5 2 15,0 0 0-15,0 0-1 16,-12 0-1-16,-16 0-1 16,-12 0 0-16,-6 0-2 15,1 5 1-15,-1 0-4 16,6 0 0-16,0 0-1 0,12 5-2 16,11 0 0-1,5 0 3-15,7 0-2 0,5 1 1 16,11-1 2-16,12 0 2 15,5 0-3-15,7 0-2 16,-1 5 2-16,0 5 2 16,0 6 0-16,0 4-1 15,-5 6 1-15,-12-6-1 16,0-5 2-16,0 6 1 16,-5-6-1-16,-7 5 1 15,-10 6 0-15,-7-6 3 16,-11-4-5-16,-11-6-1 15,-11-5 0-15,-7-10 2 16,1-10-1-16,5-10 2 0,7 5-2 16,10-5-1-16,6-1-2 15,6 1-1-15,11 0-1 16,12 0 0-16,17 0-48 16,11-1-22-16,17 1-135 15</inkml:trace>
  <inkml:trace contextRef="#ctx0" brushRef="#br0" timeOffset="114742.771">25903 16477 336 0,'-6'-30'126'0,"12"20"-98"0,-12-10 19 0,12 15 3 15,-6-1-8-15,0-4 0 16,0 0-8-16,0 5-4 16,0 0-16-16,-6 5 0 0,1 5 0 15,-1 5-3-15,0 11-1 16,0 9-6-16,6 0-3 16,0-4 0-16,0 19 1 15,0 21-1-15,6-5-1 16,0-6 1-16,-6-9-1 15,6-5 2-15,-6-6 1 0,0-15-6 16,0-5-2-16,0-15-80 16,11-5-33-16,6-15-79 15</inkml:trace>
  <inkml:trace contextRef="#ctx0" brushRef="#br0" timeOffset="115344.458">26000 16579 300 0,'0'-21'112'0,"0"16"-87"0,5 0 33 0,-5 0 10 16,0 5-7-16,0-5 1 15,0 0-18-15,0 5-4 16,0 0-23-16,0 0-4 0,0 0-1 16,0 0-7-16,0 0-3 15,0 10-6-15,0 5 0 16,0 6 4-16,0 9 2 16,6 11-3-16,0 4 1 15,0 1 0-15,-1-1 0 16,1-4 0-16,0-1 2 15,-6-9-1-15,5-11-1 16,-5-5 3-16,0-5 0 0,0-10 5 16,0-15 5-16,0-10-5 15,0-16 0-15,0-14-2 16,6-11 1-16,11 0-6 16,6 5-3-16,5 5-2 15,7 11 0-15,4 9 0 16,1 11 3-16,6 10 0 15,-6 5 1-15,0 10 0 16,-6 10 0-16,-6 10 0 16,7 10 0-16,-7 11 0 15,-5 10 0-15,0 4 0 16,-6 1 0-16,-6-5 0 16,6-6 0-16,-5-9 0 0,-7-1 2 15,-5-10-1-15,0-9 2 16,-5-11-26-16,-1-5-10 15,6-5-69-15,0-5-31 16,11-11-59 0</inkml:trace>
  <inkml:trace contextRef="#ctx0" brushRef="#br0" timeOffset="115852.409">26991 16255 272 0,'0'-16'101'0,"-6"16"-78"0,6-15 15 15,6 10 4-15,0 0-1 0,0 0 3 16,5 0-2-16,0 0 1 16,-5 0-24-16,0 5 5 0,-6 0 0 15,0 0-6-15,0 0 0 16,-6 5-7-16,0 5-1 15,-5 0-6-15,0 5-3 16,-1 6 0-16,-5 4 1 16,0 5-1-16,0 16 2 15,0 10-4-15,5 14 0 16,1 11 1-16,0 0 2 16,5 0-1-16,6-10 2 15,0 5-2-15,6-15-1 16,-1-10 1-16,7-6 1 0,-1-4-1 15,6-11 2-15,0-4-35 16,6-6-13-16,6-5-165 16</inkml:trace>
  <inkml:trace contextRef="#ctx0" brushRef="#br0" timeOffset="116602.911">27242 16705 348 0,'6'-25'132'0,"-1"15"-103"0,1-5 29 0,0 10 9 16,-1-1-26-16,1 1-8 15,0 0-13-15,-1 0-3 16,1 5-10-16,-6 0 2 0,0 0 2 16,0 10-2-16,0 6 0 15,-6 9-5-15,1 5-1 16,-1 6-1-16,0 4-2 15,6-4-2-15,6 4 1 16,0-4 1-16,5-6 2 0,6-10-3 16,0-4 0-16,6-6 3 15,0-10 1-15,0-10 1 16,0-6 0-16,-1-9-2 16,-5-5 1-16,0-6-2 15,-5 1 2-15,-1 9-4 16,-5 6 0-16,0 5 1 15,-6 5 0-15,5 10-3 16,-5 0 0-16,0 10 2 16,0 10 0-16,6 6-2 15,0-1 0-15,5 5 2 16,1-4 2-16,5-1-2 0,5-5 0 16,7-5 1-16,-1-5 0 15,12-4 2-15,0-6 1 16,0-6-1-16,-6-4 1 15,-5-5-2-15,-6-5 2 16,-6-5 4-16,-12-11 4 16,-10-15-6-16,-12 1-1 15,-6-1-2-15,-6 1-2 16,1 4 1-16,-1 5 1 16,1 11-3-16,5 5-2 15,6 4-1-15,6 6 0 16,5 0-11-16,0 5-2 15,12 5-49-15,5 5-22 0,12 5-102 16,0 10-56 0,5 0 118-16</inkml:trace>
  <inkml:trace contextRef="#ctx0" brushRef="#br0" timeOffset="117010.15">28034 16401 264 0,'0'-30'101'0,"6"20"-78"0,-1-10 26 16,1 15 9-16,-6-6-13 15,0 1-4-15,0 0-8 16,0 0-1-16,0 0-18 16,-6 5 7-16,1 0 3 0,-1 0-4 0,0 5-1 15,0 0-3-15,1 0 0 16,-1 5-8-16,6 5-5 15,0 0-2-15,0 5-1 16,0 11 0-16,0 4 2 16,0 10-3-16,0 11 0 15,0 10 1-15,0 0 0 16,0-1 0-16,6-4 2 16,-1-5-1-16,7-6 2 15,5-4-4-15,6-6 0 16,5-14 3-16,6-6 1 15,6-10-1-15,0-10-2 16,0-5 1-16,0-6 1 16,-6-4-10-16,0-10-2 15,-5-1-66-15,-6 1-29 0,-1 5-89 16</inkml:trace>
  <inkml:trace contextRef="#ctx0" brushRef="#br0" timeOffset="117237.894">27726 16513 364 0,'-40'-5'134'0,"40"5"-104"0,6-5 20 15,5 5 2-15,6-5-9 16,18 0-1-16,16-1-8 16,6 6-4-16,6 0-16 0,5 0-4 0,-5 0-3 15,-6 0-1-15,0 0-1 16,-6 0-6-16,-6-5 1 15,1 5-35-15,-6-5-17 16,-6 5-72-16,6 0-33 16,0 5-9-1</inkml:trace>
  <inkml:trace contextRef="#ctx0" brushRef="#br0" timeOffset="117594.55">28336 15996 324 0,'-46'-66'121'0,"35"41"-95"0,11-10 22 0,0 25 3 0,0-1-17 16,0 1-5-16,0 0-8 16,11 10-3-16,6 0-10 15,-11 20 8-15,17 1 4 0,-6 14 3 16,6-10 3-16,-12 6-8 15,18 14-3-15,-1-9-2 16,1 9-1-16,-1 21-6 16,1 0-4-16,-7 5 1 15,-5 5 0-15,-5 20-1 16,-6 0-2-16,-6-4 1 16,0-6 1-16,0-5-1 15,0-5-1-15,-6-16 1 16,0-9-1-16,0-5 2 15,1-11 1-15,-1-5-30 0,0-9-14 16,12-6-184 0</inkml:trace>
  <inkml:trace contextRef="#ctx0" brushRef="#br0" timeOffset="118542.779">28860 15459 264 0,'-11'-30'101'0,"5"25"-78"0,-5-10 28 16,11 10 8-16,-18-5-14 15,7 0-1-15,-12 4-16 16,6-4-6-16,6 5-12 15,-1 5 0-15,7 0 3 0,5 5-7 0,0-5-1 16,5 16 6-16,18-1 4 16,-6 5 6-16,12 5 4 15,-1 11-2-15,6 19 0 16,6 26-8-16,6 16-4 16,-6 9-4-16,-6-5 0 15,0 6-4-15,6-1 0 16,-6 5-1-16,0 16-2 15,-5 5 3-15,-12-11 0 16,-6-9-1-16,-5-11-2 16,-12-5 3-16,-11-15 2 15,-5-10 0-15,-7-10 0 16,1-5-23-16,-1-11-8 16,6-9-124-16,6-1-55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9:20:07.7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48 828 6912,'-21'-43'3317,"11"11"1590,10 24-3691,7 29-1157,-2 1 1,0 0 0,-2 0 0,0 0 0,-1 18-60,0-17 69,36 401 565,-28-342 3921,-10-116-4154,-11-256 120,-53-23-430,48 195-198,16 112 94,0 0 1,0 0-1,0 0 0,0 0 0,1 0 0,0 0 0,1 0 1,-1 0-1,1 0 0,0 0 0,0 1 0,1-1 0,0 1 1,0 0-1,0 0 0,1 0 0,-1 0 0,1 0 0,0 1 1,1-1-1,-1 1 0,1 1 0,0-1 0,0 0 0,0 1 1,0 0-1,0 0 0,1 1 0,-1 0 0,1-1 0,0 2 1,3-2 12,124-7-122,-106 10 105,-5 0 9,-1 1 0,1 2 0,-1 0 0,0 1 0,0 1 0,0 1 0,0 1 0,12 7 8,-25-11 6,0 1 0,-1 0-1,1 0 1,-1 1 0,0 0 0,-1 1 0,1-1 0,-1 1-1,0 0 1,-1 1 0,2 2-6,-6-8 0,1 1 0,-1-1 1,0 1-1,-1-1 0,1 1 0,0 0 0,0 0 0,-1-1 1,1 1-1,-1 0 0,1 0 0,-1 0 0,0 0 0,0-1 1,0 1-1,0 0 0,0 0 0,0 0 0,0 0 0,-1 0 1,1-1-1,-1 1 0,1 0 0,-1 0 0,0-1 0,0 1 1,0 0-1,0-1 0,0 1 0,0-1 0,0 1 0,0-1 1,-1 1-1,1-1 0,0 0 0,-1 0 0,1 0 1,-1 1-1,0-2 0,-67 37 57,19-23 85,0-2 0,-1-2 1,-23 0-143,62-7 62,0-1 1,-1-1-1,1 0 1,0-1 0,-1 0-1,1-1 1,-1 0-1,1-1 1,0 0-1,0-1 1,0-1 0,0 0-1,1 0 1,-1-1-1,-6-4-62,18 8-42,-1 1 0,0 0 0,1 0 0,-1 0-1,1-1 1,-1 1 0,1 0 0,-1-1 0,1 1-1,-1 0 1,1-1 0,0 1 0,-1-1 0,1 1 0,-1-1-1,1 1 1,0-1 0,-1 1 0,1-1 0,0 1 0,0-1-1,0 1 1,-1-1 0,1 1 0,0-1 0,0 0-1,0 1 1,0-1 0,0 1 0,0-1 0,0 0 0,0 1-1,0-1 1,0 1 0,0-1 0,0 0 0,1 1 0,-1-1-1,0 1 1,0-1 0,1 1 0,-1-1 0,0 1-1,1-1 1,-1 1 0,0-1 0,1 1 0,-1-1 0,1 1-1,-1 0 1,1-1 0,-1 1 42,34-17-4656,-25 14 3319,33-19-3964</inkml:trace>
  <inkml:trace contextRef="#ctx0" brushRef="#br0" timeOffset="588.391">779 123 10368,'-50'-69'4880,"40"19"-1387,10 50-3492,1 0 0,-1-1 1,1 1-1,-1-1 0,1 1 0,-1 0 1,1 0-1,-1-1 0,1 1 0,-1 0 1,1 0-1,-1 0 0,1-1 0,-1 1 1,1 0-1,0 0 0,-1 0 1,1 0-1,-1 0 0,1 0 0,-1 0 1,1 0-1,0 0 0,-1 1 0,1-1 1,-1 0-1,1 0 0,-1 0 0,1 1 1,-1-1-1,1 0 0,-1 1 1,1-1-1,-1 0 0,1 1 0,-1-1 1,0 0-1,1 1 0,-1-1 0,1 1 1,-1-1-1,0 1 0,0-1 0,1 1 1,-1-1-1,0 1 0,0-1 1,1 1-1,-1 0 0,0-1 0,0 1 1,0-1-1,0 1 0,0-1 0,0 1 1,0 0-1,0-1 0,0 1 0,0 0-1,16 43 0,30 250 21,-24-123 113,-13-68 151,-7-50 5243,19-131-4306,-18 66-1220,1 0 0,1 0 0,0 1 1,0 0-1,1 0 0,1 0 1,0 1-1,0 0 0,1 0 0,0 1 1,1 0-1,0 0 0,0 1 1,6-4-3,-11 9-15,0-1 6,1 1 0,-1 0 0,0-1 0,1 1 0,0 1 0,-1-1 0,1 1 0,0 0 0,0 0 0,1 0 0,-1 1 0,0-1 0,0 1 0,1 1 0,-1-1 0,1 1 0,-1 0 1,3 0 8,6 3-8,0 0 1,0 1 0,-1 0 0,1 1-1,-1 0 1,0 1 0,-1 1 0,0 0-1,0 1 1,0 0 0,-1 1 0,0 0-1,0 0 1,4 7 7,-2-1-2,-2 0-1,0 1 0,0 0 1,-2 0-1,0 1 0,-1 0 1,0 1-1,0 5 3,8 9 91,-20-6-5003,3-25-997</inkml:trace>
  <inkml:trace contextRef="#ctx0" brushRef="#br0" timeOffset="1238.311">2096 650 10368,'-9'-11'5641,"29"-1"-1507,-19 12-4069,1-1 1,-1 1-1,1 0 0,-1-1 0,0 1 0,1-1 0,-1 1 0,1-1 0,-1 0 0,0 0 0,0 1 0,1-1 0,-1 0 0,0 0 0,0 0 0,0 0 0,0-1 1,0 1-1,0 0 0,0 0 0,0-1 0,-1 1 0,1 0 0,-1-1 0,1 1 0,0 0 0,-1-1 0,0 1 0,1-1 0,-1 1 0,0-1 0,0 1 1,0-1-1,0 1 0,0-1 0,0 1 0,-1-1 0,1 1 0,0-1 0,-1 1 0,1-1 0,-1 1 0,1-1 0,-1 1 0,0-1-65,-10-11 117,-1 1 0,0 0-1,-1 1 1,0 0 0,0 1 0,-1 1-1,-4-2-116,16 10 5,-17-11 1,-2 1 0,1 1 0,-2 1 0,1 1 0,-1 0 0,0 2 0,-7-1-6,19 7-19,0-1 1,0 1-1,0 1 0,0 0 0,0 1 0,0-1 1,0 2-1,1-1 0,-1 2 0,1-1 0,0 1 0,0 1 1,0-1-1,1 1 0,-1 1 0,1 0 0,-4 4 19,6-7-6,1 1-1,0-1 0,0 1 1,0 0-1,1 1 1,-1-1-1,1 1 0,0 0 1,1 0-1,-1 0 0,1 1 1,0-1-1,0 1 1,0 0-1,1 0 0,0 0 1,0 0-1,1 0 0,0 0 1,0 0-1,0 0 1,1 1-1,-1-1 0,2 0 1,-1 1-1,1-1 1,0 0-1,0 0 0,1 2 7,-1-5 1,0 1-1,1-1 1,0 1-1,0-1 0,0 1 1,0-1-1,1 0 1,-1 0-1,1 0 1,0 0-1,0 0 0,0-1 1,0 1-1,0-1 1,0 0-1,1 0 1,-1 0-1,1-1 0,0 1 1,-1-1-1,1 1 1,0-1-1,0-1 1,0 1-1,0 0 0,12 0 27,-1 0 1,1-1-1,0-1 1,-1 0-1,0-1 1,1 0-1,-1-2 0,0 1 1,0-2-1,0 0 1,-1-1-1,0-1 1,0 0-1,-1 0 0,1-2 1,-2 0-1,1 0 1,-1-1-1,-1 0 0,0-1 1,4-5-28,-10 8 62,-3 7-59,-1-1-1,1 0 1,-1 1-1,1-1 1,-1 0 0,0 0-1,0 0 1,0 0 0,0 0-1,0 0 1,0-1 0,-1 1-1,1 0 1,-1 0-1,1 0 1,-1-1 0,0 1-1,0 0 1,0-1 0,0 1-1,-1-1-2,1 3-7,0 0-1,-1-1 1,1 1-1,-1 0 0,1-1 1,-1 1-1,1 0 1,-1 0-1,1 0 0,-1-1 1,1 1-1,-1 0 1,1 0-1,-1 0 0,1 0 1,-1 0-1,1 0 1,-1 0-1,1 0 1,-1 0-1,1 0 0,-1 0 1,0 0-1,1 0 1,-1 0-1,1 1 0,-1-1 1,1 0-1,-1 0 1,1 1-1,0-1 1,-1 0-1,1 1 0,-1-1 1,1 0-1,0 1 1,-1-1-1,1 1 0,-1-1 1,1 0-1,0 1 1,0-1-1,-1 1 0,1-1 1,0 1 7,-2 2 4,0-1 1,0 1-1,0-1 0,0 1 1,1-1-1,-1 1 1,1 0-1,0 0 0,-1 0 1,1 0-1,1 0 1,-1 0-1,0 0 0,1 0 1,0 0-1,-1 0 0,1 0 1,0 0-1,1 1 1,-1-1-1,1 0 0,-1 0 1,1 0-1,0 0 1,0 0-1,0 0 0,0 0 1,1-1-1,-1 1 0,1 0 1,0-1-1,0 1 1,0-1-1,0 1 0,0-1 1,0 0-1,1 0 1,-1 0-1,1 0 0,-1-1 1,1 1-1,0 0 0,0-1 1,-1 0-1,4 1-4,13 5 92,1-1-1,-1-1 1,1 0-1,0-2 1,0 0-1,1-2 1,-1 0-1,0-1 1,0-1-1,1-1 1,-1-1-1,0 0 1,8-4-92,24-8-1623,-6-9-3677,-13 1-470</inkml:trace>
  <inkml:trace contextRef="#ctx0" brushRef="#br0" timeOffset="1774.385">2723 411 10368,'0'-4'415,"1"0"1,-1 0-1,1 0 1,0 0-1,0 0 1,0 1-1,0-1 1,1 0-1,-1 1 0,1-1 1,0 1-1,0-1 1,1 1-1,-1 0 1,1 0-1,-1 0 1,1 0-1,0 0 1,0 1-1,0-1 1,3-1-416,41-44 3504,-47 46-3475,0 1 0,-1 0 0,1-1 0,0 1 0,-1 0 0,1-1 1,-1 1-1,1 0 0,-1 0 0,1 0 0,-1-1 0,0 1 0,0 0 0,0 0 1,0 0-1,0 0 0,0 0 0,0 0 0,0 0 0,0 1 0,0-1 0,0 0 1,0 1-1,-1-1 0,1 0 0,0 1 0,-1-1 0,1 1 0,0 0 0,-1 0 1,1-1-1,0 1 0,-1 0 0,1 0 0,0 0 0,-1 0 0,1 1 1,-1-1-1,0 0-29,-18 1 20,0 1 0,0 1 0,1 1 0,-1 0 0,1 2 0,0 0 0,0 1 0,-15 8-20,17-8-46,0 1 0,0 1 0,1 0 1,1 1-1,-1 1 0,2 0 1,-4 4 45,16-13-7,-1 0 0,1 0 1,0 0-1,-1 1 0,1-1 1,0 0-1,0 1 1,0-1-1,1 1 0,-1 0 1,1 0-1,-1 0 0,1 0 1,0-1-1,0 2 0,0-1 1,1 0-1,-1 0 1,1 0-1,0 0 0,0 0 1,0 0-1,0 1 0,0-1 1,0 0-1,1 0 0,0 0 1,0 0-1,0 0 1,0 0-1,0 0 0,0 0 1,1 0-1,-1-1 0,1 1 1,0 0-1,0-1 1,0 0-1,0 1 0,0-1 1,3 2 6,14 8 3,1 0 1,1-2 0,0 0 0,0-1 0,1-1 0,1-1-4,90 40 73,-111-47-69,0 1 0,-1-1 1,1 0-1,-1 1 0,1-1 1,-1 1-1,1 0 1,-1-1-1,0 1 0,1 0 1,-1 0-1,0 0 0,1 0 1,-1 0-1,0 0 1,0 0-1,0 0 0,0 1 1,0-1-1,0 0 0,0 1 1,-1-1-1,1 1 1,0-1-1,-1 0 0,1 1 1,-1 0-1,1-1 0,-1 1 1,0-1-1,0 1 1,0-1-1,0 1 0,0 0 1,0-1-1,0 1 0,0-1 1,-1 1-1,1-1 1,-1 1-1,1-1 0,-1 1 1,1-1-1,-1 1 0,0-1 1,0 0-1,0 1 1,0-1-1,0 0 0,-1 1-4,-9 6 71,-2 0 0,1-1-1,-1-1 1,0 0 0,0-1-1,-1 0 1,1-1 0,-1 0-1,-7 0-70,0 1 186,14-3-100,-1 0 0,0-1 1,0 0-1,0 0 1,-1-1-1,1 0 1,0 0-1,0-1 1,0 0-1,0 0 1,0-1-1,0 0 0,1 0 1,-1-1-1,0 0 1,1 0-1,0-1 1,0 0-1,-7-5-86,13 8-65,1 1-1,-1-1 0,0 1 0,0-1 1,0 0-1,1 1 0,-1-1 1,0 0-1,1 0 0,-1 0 1,1 0-1,-1 1 0,1-1 1,-1 0-1,1 0 0,0 0 1,-1 0-1,1 0 0,0 0 1,0 0-1,-1 0 0,1 0 1,0 0-1,0 0 0,0 0 1,1 0-1,-1 0 0,0 0 0,0 0 1,0 0-1,1 0 0,-1 0 1,0 0-1,1 0 0,-1 0 1,1 0-1,0 0 0,-1 0 1,1 0-1,-1 1 0,1-1 1,1 0 65,39-26-6688,-35 24 5505,42-20-6459,4-1 2586</inkml:trace>
  <inkml:trace contextRef="#ctx0" brushRef="#br0" timeOffset="2303.968">2999 565 11648,'-64'-37'7162,"38"22"-3623,-14 9-2422,34 7-1128,3 3-15,34 1 31,-4-6 42,-1-1-1,0-1 1,0-1 0,0-1-1,0-1 1,-1-2 0,0 0-1,15-8-46,-22 6 25,-1-1 1,0 0-1,0-2 0,-2 0 0,1 0 0,-1-1 0,12-16-25,-24 26 8,1 1 0,-1-1 0,0 0 0,0 0 0,0-1 0,0 1 0,-1 0 0,0-1 0,0 1 0,0-1 0,0 0 0,-1 0 0,0 0 0,0 0 0,0 0 0,-1 0 0,1 0 0,-1 0 0,0 0 0,-1 0 0,1 0 0,-1 0 0,0 0 0,-1-3-8,-1 6-6,0 0 0,0 0 0,0 0-1,0 0 1,0 0 0,0 1 0,-1 0-1,1-1 1,-1 1 0,1 0 0,0 1 0,-1-1-1,0 1 1,1 0 0,-1-1 0,1 1-1,-1 1 1,-2-1 6,-57 12 11,-76 75-75,129-81 81,1 1 1,1 0-1,-1 1 0,1 0 1,0 0-1,1 0 0,0 1 1,0 0-1,1 1 0,0-1 1,1 1-1,0 1 0,0-1 1,1 0-1,1 1 0,-1 2-17,4-8 82,-1 0-1,2 0 0,-1 0 0,0 0 1,1 0-1,0 0 0,0 0 0,0 0 1,1 0-1,0 0 0,0-1 0,0 1 1,0 0-1,1-1 0,0 0 1,0 0-1,0 1 0,0-2 0,1 1 1,2 2-82,85 57 1318,-64-50-1126,1-1 0,0-2-1,1 0 1,0-2 0,0-1 0,1-2-1,0-1 1,9 0-192,152 1-2888,-148-8-1326,4-14-2377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9:20:06.0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16 141 4608,'-15'-53'3541,"14"40"1207,9-5-2556,-5 12-1495,13-42 2503,-15 45-2861,-1 3-319,0 0 1,0 1-1,0-1 1,0 0-1,1 0 0,-1 0 1,0 0-1,0 0 1,0 0-1,0 0 1,0 0-1,1 0 0,-1 0 1,0 0-1,0 0 1,0 0-1,0 1 0,0-1 1,1 0-1,-1 0 1,0 0-1,0 0 1,0 0-1,0-1 0,0 1 1,1 0-1,-1 0 1,0 0-1,0 0 0,0 0 1,0 0-1,0 0 1,1 0-1,-1 0 0,0 0 1,0 0-1,0 0 1,0-1-21,33 94 325,9 47 1440,-36-102-1178,-6-38-454,0 0-138,0 0-342,0 0-1290,0 0-1355,0 0-2266</inkml:trace>
  <inkml:trace contextRef="#ctx0" brushRef="#br0" timeOffset="614.386">346 147 6528,'-27'-34'3120,"-16"-12"3637,43 45-6722,-1 0 0,0 0 1,0 0-1,0 1 0,0-1 0,0 0 1,0 1-1,0-1 0,0 0 1,0 1-1,0-1 0,0 1 0,0 0 1,0-1-1,-1 1 0,1 0 0,0 0 1,0 0-1,0 0 0,0 0 0,-1 0 1,1 0-1,0 0 0,0 0 1,0 1-1,0-1 0,0 0 0,-1 1 1,1-1-1,0 1 0,0-1 0,0 1 1,0 0-1,0-1 0,0 1 1,0 0-1,1 0 0,-1-1 0,0 1 1,0 0-1,1 0 0,-1 0 0,0 0 1,1 0-1,-1 0 0,1 0 0,-1 0 1,1 1-1,0-1 0,-1 1-35,-15 60-89,15 16 1103,-11-88 1092,10 7-2067,0-1-1,0 1 1,1 0-1,-1 0 1,1-1 0,0 1-1,0-1 1,0 1-1,0-1 1,1 0-1,0 1 1,-1-1-1,1 0 1,0 1-1,1-1 1,-1 0-1,1 1 1,0-1 0,-1 1-1,2-1 1,-1 1-1,0-1 1,1 1-1,-1 0 1,1-1-1,0 1 1,0 0-1,0 0 1,1 0-1,-1 1 1,2-2-39,5-2-8,1-1-1,0 2 1,0-1 0,1 2-1,0-1 1,0 1 0,0 1-1,0 0 1,0 1-1,1 0 1,-1 0 0,1 1-1,0 1 1,-1 0 0,1 1-1,-1 0 1,1 0 0,-1 1-1,1 1 1,-1 0 0,0 1-1,0 0 1,0 0-1,-1 1 1,0 1 0,0 0-1,0 0 1,0 1 0,-1 0-1,5 6 9,85 97 134,-76-61-699,-14-26-2161,-3-9-2340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9:20:04.509"/>
    </inkml:context>
    <inkml:brush xml:id="br0">
      <inkml:brushProperty name="width" value="0.05" units="cm"/>
      <inkml:brushProperty name="height" value="0.05" units="cm"/>
      <inkml:brushProperty name="color" value="#00A0D7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1 195 3328,'5'-29'2784,"0"-10"2852,-5 29-5384,-4-7 804,4 16-784,0 1-192,5 18-27,11 73 411,1-14 1269,-17-48 310,31-25-1297,2141-4 396,-1950-10-1137,90 3 70,-193 1-6,287-9 480,-294 25-490,148-10 634,-259 0-709,-1 0 0,0 0 80,16-15 1760,-11-85 576,-4-39-2629,5 120-2006,8 3-1109</inkml:trace>
  <inkml:trace contextRef="#ctx0" brushRef="#br1" timeOffset="9782.422">4364 49 3584,'0'-12'3130,"2"-1"2010,-1 15-3208,2 3-1857,40 105-240,-25-53 341,2 0 538,-19-56-207,-1-1 117,0 0-80,0 0-48,0 0-182,0 0-148,4 12-172,30 38 54,-17-30-37,-14-17 72,-1 0 0,1 0 0,0-1 0,1 1-1,-1-1 1,0 1 0,1-1 0,-1 0 0,1-1 0,0 1 0,-1-1-1,1 1 1,0-1 0,0 0 0,0-1 0,0 1 0,0 0-1,0-1 1,0 0 0,0 0 0,0-1 0,0 1 0,0-1 0,0 0-1,2 0-82,14 0 222,385 1 1309,-231-5-1419,-28-8 11,9 20-6,-9-1-202,88 5 213,-158-11-183,582 13 334,-371-18-82,-88-3 80,38 2 139,-26-12-202,33 8-33,-3 14 38,-111 2-161,67-2-47,-53-17 208,78 6-150,10 7 80,-167 6-197,37-2 246,59-4-278,-106-4 538,-53 4-373,-1 0 1,0 0-1,0 0 0,0 0 0,1-1 0,-1 1 0,0 0 1,0-1-1,0 1 0,0-1 0,0 0 0,0 1 0,0-1 1,0 0-1,0 0 0,0 1 0,0-1 0,0 0 0,0 0 1,0 0-1,-1 0 0,1 0 0,0 0 0,-1 0 0,1 0 1,-1 0-1,1-1 0,-1 1 0,0 0 0,1 0 0,-1 0 0,0-1-84,0-41 469,2 16-382,-2 0 0,-1 1 0,-2-1-1,0 0 1,-2 0 0,-1-3-88,-17-17-635,-8 33-3023,13 17-2764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9:20:17.48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18 103 7296,'-2'-3'608,"0"0"0,0 0 1,1 0-1,-1 0 0,0 0 1,1 0-1,0-1 0,0 1 1,0 0-1,0-1 0,0 1 1,1-1-1,0 1 0,-1-1 0,1 1 1,1-1-1,-1 1 0,0 0 1,1-3-609,-1-28 3609,5 46-3219,7 63-460,47 182 572,-44-214 932,-14-41-991,-1-25-555,11 23-5733,4 3 16</inkml:trace>
  <inkml:trace contextRef="#ctx0" brushRef="#br0" timeOffset="618.345">266 288 7168,'-5'-2'888,"0"-1"1,0 1-1,0-1 0,0 0 1,0-1-1,1 1 1,0-1-1,0 0 1,0 0-1,0 0 0,0-1 1,0-1-889,-1-2 982,4 5-746,0 0-1,0 0 1,0 0 0,-1 1 0,1-1 0,-1 0-1,0 1 1,1-1 0,-1 1 0,-1 0 0,1 0-1,0 0 1,0 0 0,-1 0 0,1 0 0,-1 1-1,0-1 1,-2-1-236,-1 56 160,12-11-387,-2-26 417,-2-21 1117,-2-6-1237,1 1 0,0 0 0,1 0 0,0 0 0,1 0 0,0 0 0,0 1 0,1-1 0,0 1 1,1 0-1,0 0 0,0 0 0,1 1 0,6-7-70,-3 4-14,1 0 0,1 1 0,0 0 0,1 1 0,-1 1 0,2 0 0,-1 0 0,1 1 0,0 1 0,1 0 0,-1 0-1,1 2 1,0 0 0,0 0 0,1 2 0,-1-1 0,1 2 0,-1 0 0,7 1 14,-9 0-6,0 1 0,0 1 0,0 0 0,0 0-1,0 1 1,-1 1 0,1 0 0,-1 0 0,0 1 0,0 1 0,-1 0-1,0 0 1,8 7 6,11 18 25,-2 1 0,-1 1 0,-2 1 0,-2 1 0,0 1 0,6 20-25,-13-24 29,21 28-3434,-11-45-2424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9:20:25.15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357 734 6400,'21'-14'4149,"-10"4"982,-5-15-1766,-5 20-3284,-1-1 1,1 0-1,-1 0 1,0 0-1,-1 1 1,0-1-1,1 0 0,-2 0 1,1 1-1,-1-1 1,1 1-1,-2-1 1,1 1-1,0 0 1,-1 0-1,0 0 1,-1 0-1,1 0 1,-1 0-1,0 1 1,0 0-1,0 0 1,0 0-1,-1 0 0,1 1 1,-1 0-1,0 0 1,0 0-1,-1 0-81,-5 0 4,0 1-1,0 0 0,-1 0 0,1 1 0,0 1 1,-1 0-1,1 0 0,0 1 0,0 1 0,-1 0 1,1 0-1,0 1 0,1 1 0,-1-1 0,0 2 1,1 0-1,0 0 0,0 1 0,1 0 0,-1 0 1,2 1-1,-1 0 0,0 1 0,1 0 0,1 0 1,0 1-1,0 0 0,0 0 0,1 1 0,0 0-3,4-7-4,0-1-1,0 1 0,1 0 0,-1-1 0,1 1 1,0 0-1,-1 0 0,1 0 0,0 0 0,1 0 1,-1 0-1,1 0 0,-1 0 0,1 0 0,0 0 1,0 0-1,0 0 0,0 0 0,1 0 0,-1 0 1,1 0-1,0 0 0,0 0 0,0 0 0,0 0 1,0 0-1,1 0 0,-1-1 0,1 1 0,0-1 1,0 1-1,0-1 0,0 0 0,0 1 0,0-1 1,1 0-1,-1 0 0,1-1 0,-1 1 0,1 0 5,7 1 33,1 1 0,-1-1 0,1 0 0,0-1 1,-1-1-1,1 0 0,0 0 0,0-1 0,0 0 0,0-1 0,-1 0 0,1-1 0,0 0 0,5-2-33,-4 2-15,-3 1 23,0-1 0,0 0 0,0 0 0,0-1 0,-1 0 0,1-1 0,-1 0 0,0 0 0,0-1 0,0 0 0,0 0 0,-1-1 0,0 0 0,0 0 0,-1-1 0,6-6-8,-2 0 2,12-32 103,-22-1 92,0 45-213,0 1-26,0 0-33,0 0 48,0 0 70,0 0-6,0 0 1,0 0 4,0 0-58,0 0 0,0 0 59,0 0-6,0 0 1,0 0 36,0 0 60,0 0-38,0 0-54,0 0-4,0 0 4,0 0-68,0 0-38,0 0 90,0 0 81,0 0-16,5 17-139,-3 28 112,2-10 24,-2 0 0,-1 1 0,-2-1 0,-2 13-88,0 5-6,2 376 278,7-260 528,5-88-80,-11-80-701,0-1-1,0 1 1,0 0-1,0 0 0,0-1 1,0 1-1,1 0 1,-1-1-1,0 1 1,1-1-1,-1 1 1,0 0-1,1-1 0,-1 1 1,1-1-1,-1 1 1,1-1-1,-1 1 1,1-1-1,-1 1 1,1-1-1,-1 1 0,1-1 1,0 0-1,-1 1 1,1-1-1,0 0 1,-1 0-1,1 0 1,0 1-1,-1-1 0,1 0 1,0 0-1,0 0 1,-1 0-1,1 0 1,0 0-1,-1 0 1,1 0-1,0-1 0,-1 1 1,1 0-1,0 0 1,-1-1-1,1 1 1,0 0-1,-1-1 0,1 1-18,31-24 83,-25 18-53,5-5-29,-1 0 0,0 0 0,-1-1 0,0-1 1,-1 0-1,0 0 0,-1 0 0,0-1 1,-2 0-1,1-1 0,1-9-1,12-57-4947,-15 46-396</inkml:trace>
  <inkml:trace contextRef="#ctx0" brushRef="#br0" timeOffset="768.082">556 680 9088,'17'-35'5381,"10"-1"-1861,-6 12-1568,-20 24-1419,-7 10 224,3-4-746,1-1 0,-1 0-1,1 1 1,1 0 0,-1-1-1,1 1 1,-1 0 0,2 0-1,-1 0 1,1 0 0,0 0-1,0 0 1,0 0 0,1 0-1,0 0 1,0 0 0,1-1-1,0 1 1,0 0 0,0-1-1,0 1 1,1-1 0,0 0-1,0 0 1,0 0 0,1 0-1,0 0 1,0-1 0,0 1-1,0-1 1,1 0 0,0-1-1,1 2-10,-1-4 51,0 0-1,1 0 1,-1-1-1,1 1 1,-1-1-1,1 0 0,-1 0 1,1-1-1,-1 0 1,0 0-1,1 0 1,-1-1-1,0 1 1,0-1-1,0 0 1,0-1-1,0 1 0,4-4-50,5-1 15,-2 1 20,0-1-1,0-1 1,-1 0 0,0 0-1,0-1 1,-1 0 0,0-1-1,3-5-34,20-19-26,-31 34 15,-1 0 0,0 0 0,0 0 0,1 0 1,-1 0-1,0 0 0,0 0 0,1 0 1,-1 1-1,0-1 0,0 0 0,1 1 0,-1-1 1,0 1-1,0 0 0,0-1 0,0 1 0,0 0 1,0 0-1,0-1 0,0 1 0,0 0 0,0 0 1,-1 0-1,1 0 0,0 0 0,0 0 1,-1 0-1,1 1 0,-1-1 0,1 0 0,-1 0 1,1 0-1,-1 1 0,0-1 0,0 0 0,0 0 1,1 1 10,7 12-49,0-5 255,0 0 0,1-1 0,0 0 0,1 0 0,0-1 0,0-1 0,0 0 0,1 0-1,-1-1 1,2 0 0,-1-1 0,0 0 0,10 2-206,50-5-1674,-54-2-1334,4-4-2789</inkml:trace>
  <inkml:trace contextRef="#ctx0" brushRef="#br0" timeOffset="1483.403">1578 718 9472,'0'0'234,"0"-1"1,0 0-1,0 0 1,0 0-1,0 0 1,0 0-1,0 1 1,0-1-1,0 0 1,0 0 0,1 0-1,-1 0 1,0 1-1,1-1 1,-1 0-1,0 0 1,1 1-1,-1-1 1,1 0-1,-1 1 1,1-1-1,-1 0 1,1 1-1,0-1 1,-1 1-1,1-1 1,0 1 0,-1-1-1,1 1 1,0-1-1,0 1 1,-1 0-1,1-1 1,0 1-1,0 0 1,0 0-1,0 0 1,-1-1-1,1 1 1,0 0-1,1 0-234,-1 0 113,0-1 0,0 0-1,1 0 1,-1 1 0,0-1 0,0 0-1,0 0 1,0 0 0,0 0-1,0-1 1,0 1 0,0 0-1,-1 0 1,1 0 0,0-1-1,-1 1 1,1 0 0,-1-1 0,1 1-1,-1-1 1,0 1 0,1 0-1,-1-1 1,0 1 0,0-1-1,0 1 1,0-1 0,-1 1-1,1-1 1,0 1 0,0 0 0,-1-1-1,1 1 1,-1 0 0,1-1-1,-1 1 1,0 0 0,1-1-1,-1 1 1,0 0 0,0 0-1,0 0 1,0 0 0,0 0 0,0 0-1,-1-1-112,-4-6 50,-37-36 76,36 39-132,0 1-1,-1 0 0,0 1 1,0 0-1,0 0 0,0 1 1,0 0-1,-1 1 1,1-1-1,-1 1 0,1 1 1,-1 0-1,1 0 0,-1 1 1,1 0-1,-1 0 1,1 1-1,0 0 0,-1 0 1,1 1-1,1 0 0,-1 1 1,0 0-1,1 0 0,-1 0 1,1 1-1,1 0 1,-1 1-1,1-1 0,-1 1 1,2 0-1,-1 1 0,1 0 1,0 0-1,0 0 1,1 0-1,-3 6 7,3-3 17,2-8-13,1 0-1,-1 0 1,1 0 0,0 0-1,0 0 1,-1 0 0,1 0 0,1 0-1,-1 0 1,0 1 0,0-1-1,1 0 1,0 1 0,-1-1 0,1 0-1,0 1 1,0-1 0,0 0-1,0 1 1,1-1 0,-1 0-1,0 1 1,1-1 0,0 0 0,0 0-1,0 1 1,0-1 0,0 0-1,0 0 1,0 0 0,0 0 0,1 0-1,-1-1 1,1 1 0,0 0-1,-1-1 1,1 1 0,0-1 0,0 1-1,1-1-3,9 1 55,0-1 0,0 0 0,0-1 0,1 0 0,-1-1 0,0-1-1,0 0 1,0 0 0,0-1 0,0-1 0,-1 0 0,1 0 0,-1-1 0,5-4-55,-14 8 5,7-3 1,-1 0 1,1 0 0,-1-1-1,0-1 1,-1 1 0,1-1-1,-1 0 1,0-1 0,-1 0-1,0 0 1,0-1 0,3-3-7,-9 10-3,1 1 1,0-1 0,-1 1-1,1-1 1,-1 0 0,1 1-1,-1-1 1,0 0 0,1 1-1,-1-1 1,1 0 0,-1 0-1,0 1 1,0-1 0,0 0-1,1 0 1,-1 1 0,0-1-1,0 0 1,0 0 0,0 0-1,0 1 1,0-1 0,0 0-1,-1 0 1,1 0 0,0 1-1,0-1 1,-1 0 0,1 0 0,0 1-1,-1-1 1,1 0 0,0 1-1,-1-1 1,1 0 0,-1 1-1,0-1 1,0 0 2,0 3-6,-1 0 0,0-1 0,0 1-1,1 0 1,-1 0 0,1 0 0,-1 1 0,1-1 0,0 0 0,0 0-1,0 1 1,0-1 0,0 0 0,1 1 0,-1-1 0,1 1 0,0-1 0,-1 1-1,1-1 1,0 1 6,32 40 6,-24-38 66,0-1 1,0 1 0,1-2 0,0 1 0,-1-1 0,1 0 0,0-1 0,0 0 0,1-1 0,-1 0 0,5 0-73,17 4 14,47-1-1877,-59-4-1288,-8 0-2784</inkml:trace>
  <inkml:trace contextRef="#ctx0" brushRef="#br0" timeOffset="2269.261">2225 676 11008,'-1'0'160,"0"0"1,0-1 0,0 1-1,-1-1 1,1 1 0,0-1-1,0 1 1,0-1 0,0 0-1,0 0 1,0 0-1,1 1 1,-1-1 0,0 0-1,0 0 1,0 0 0,1 0-1,-1 0 1,1 0 0,-1-1-1,1 1 1,-1 0 0,1 0-1,0 0 1,-1 0 0,1-1-1,0 1 1,0 0 0,0 0-1,0 0 1,0-1-1,0 1 1,0 0 0,0 0-1,1-1 1,-1 1 0,0 0-1,1 0 1,-1 0 0,1 0-1,-1 0 1,1 0 0,-1 0-1,1 0 1,0 0 0,0 0-1,0 0 1,-1 0 0,1 0-1,0 0 1,0 0-1,0 1 1,0-1 0,0 1-1,0-1 1,0 0 0,1 1-161,0-2 209,0 2-109,-1-1-1,0 1 1,1-1-1,-1 1 0,0-1 1,0 0-1,0 1 1,1-1-1,-1 0 0,0 0 1,0 0-1,0 0 1,-1 0-1,1 0 1,0 0-1,0 0 0,0 0 1,-1-1-1,1 1 1,-1 0-1,1 0 0,-1-1 1,1 1-1,-1 0 1,0-1-1,1 1 0,-1-1 1,0 1-1,0 0 1,0-1-1,0 1 1,0 0-1,-1-1 0,1 1 1,0 0-1,-1-1 1,0 0-100,-4-7 36,-1 0 0,0 1 0,0 0 0,-1 0 0,0 1 0,0-1 0,-1 2 0,0-1 1,0 1-1,-1 0 0,1 1 0,-1 0 0,-9-3-36,14 6-6,0 1 1,-1 0-1,1-1 1,-1 2-1,1-1 0,-1 1 1,1-1-1,-1 1 1,0 0-1,1 1 0,-1-1 1,1 1-1,-1 0 1,1 0-1,-1 0 1,1 1-1,0 0 0,0 0 1,0 0-1,0 0 1,-4 3 5,-74 65-86,76-65 78,1 1-1,1-1 1,-1 1-1,1 0 1,0 0-1,0 1 1,0-1-1,1 1 0,0 0 1,1 0-1,-1 0 1,1 0-1,1 0 1,-1 0-1,1 3 9,0-5-4,1-1 0,0 0 0,0 1 0,0-1 0,1 1-1,-1-1 1,1 0 0,0 1 0,0-1 0,1 0 0,-1 0-1,1 0 1,0 0 0,0 0 0,0 0 0,1 0 0,-1-1 0,1 1-1,0-1 1,0 0 0,0 1 0,1-2 0,-1 1 0,1 0 0,-1-1-1,1 1 1,1-1 4,5-1 16,1 0 1,0-2-1,0 1 0,0-1 0,-1-1 1,1 1-1,-1-2 0,1 0 0,-1 0 1,0-1-1,0 0 0,0-1 0,-1 0 1,1 0-1,-1-1 0,0 0 0,-1-1 0,0 0 1,0 0-1,0-1 0,-1 0 0,0 0 1,4-7-17,0-5 25,0-1 1,-1 0-1,-2 0 1,0-1 0,-1 0-1,-1 0 1,-1-1-1,-1 1 1,-2-1 0,1-20-26,0 10-14,-2 1 0,-1 0 0,-1 0 0,-2 0 0,-2 0 0,0 0 1,-2 0-1,-2 1 0,-1 1 0,-1-3 14,-16-11-112,27 43 112,0 1 1,0 0-1,0-1 1,0 1-1,0 0 1,0 0-1,0-1 1,0 1-1,0 0 1,0-1-1,0 1 1,0 0-1,-1-1 1,1 1-1,0 0 1,0 0-1,0-1 1,0 1-1,-1 0 0,1 0 1,0-1-1,0 1 1,0 0-1,-1 0 1,1-1-1,0 1 1,0 0-1,-1 0 1,1 0-1,0 0 1,-1 0-1,1 0 1,0-1-1,-1 1 1,1 0-1,0 0 1,0 0-1,-1 0 1,1 0-1,0 0 0,-1 0 1,1 0-1,0 0 1,-1 0-1,1 0 1,0 0-1,-1 1 1,1-1-1,0 0 1,0 0-1,-1 0 1,1 0-1,0 0 1,0 1-1,-1-1 1,1 0-1,0 0 1,0 0-1,-1 1 1,1-1-1,0 0 0,0 0 1,0 1-1,-1-1 1,1 0-1,0 1 0,-2 19-174,2-18 168,0 26 40,-2 36 134,3 0 1,2-1-1,3 1 1,3-1-1,3-1 1,7 18-169,-16-69 38,1 0 0,0 0 1,1-1-1,0 1 0,1-1 1,0 0-1,0-1 0,1 1 1,0-1-1,1-1 0,0 1 1,0-1-1,1-1 0,0 1 0,0-1 1,1-1-1,-1 0 0,2 0 1,-1-1-1,0-1 0,1 1 1,3-1-39,179 39 42,-102-31-4465,-73-9 2046,14 1-3654</inkml:trace>
  <inkml:trace contextRef="#ctx0" brushRef="#br0" timeOffset="2519.594">2906 786 15104,'-22'-24'5631,"22"24"-4383,6-4 992,0 4 160,0 0-1088,-2 0-352,2-6-576,0 2-256,-2 4-96,-4 0-320,0 0-64,0 0-3616,-4 10-1632,-12 4-1215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7:03:28.3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9351 7489 192 0,'11'-46'74'0,"-11"46"-58"0,0-30 23 15,0 25 4-15,0-10-1 16,0 4-1-16,12-9 0 0,-12-10-1 15,0 4-22-15,0 6 1 0,0-5 1 16,0 0-5-16,0 4 2 16,0-4-1-16,0 10-1 15,-12 0-5-15,12 10-2 16,0-1-6-16,0 12-2 16,0-1 2-16,0 20 1 15,0 0 1-15,0 26 2 16,0-6-1-16,0 26 0 15,0-15-3-15,0 30-2 16,0-15 1-16,0 51 1 16,0-21-1-16,0 15-1 15,0-19 1-15,0 9 1 16,0-20 1 0,0 5-1-16,0-25 5 15,6 0-4-15,-6 0 6 16,0-11-6-16,0-14 6 15,0-6-6-15,0-9 1 16,-6-1-2-16,6-10-15 16,0-5 7-16,0-10-90 15,0 5 53-15,0-10-173 16,0 0 120-16</inkml:trace>
  <inkml:trace contextRef="#ctx0" brushRef="#br0" timeOffset="784.722">9237 7276 316 0,'0'-5'121'0,"0"5"-95"0,0 0 16 16,0 0 10-1,0 0-31-15,0 0 12 16,0 10-20-16,0 0 17 15,11 5-17-15,-11-4 15 16,6 4-15-16,-6 0 12 16,0 0-14-16,0-5 17 15,0 0-16-15,0 1 2 0,0-1-1 0,0-10-1 16,0 5-6-16,0-15 0 16,0-1-3-1,0-19 0-15,0 5-1 0,11-6-2 16,1-19 1-16,-6 4-1 15,5 1 0-15,6-1-3 16,-6 11 2-16,7-6 1 16,-1 11 0-16,-6-1 2 15,6 11-1-15,0-5-1 16,0 10 1-16,-5 4-1 16,5 11 0-16,0 0 0 15,0 5 0-15,0 1 2 16,6 9-1-16,-6 5-1 15,6 5 1-15,-6 11-1 16,0-1 0-16,0 6 0 0,12 9 0 16,-12-9 0-1,5 9 0-15,1 1 2 0,0-5-3 16,-12-21-72 0,6 5 39-16,-5-14-56 0,-1-11-109 15</inkml:trace>
  <inkml:trace contextRef="#ctx0" brushRef="#br0" timeOffset="59269.25">7824 14548 276 0,'-6'0'104'0,"6"0"-81"0,-5 0 27 0,5 5 8 16,-6-5-16-16,0 0-1 16,6-5-13-16,0 0-3 15,0 0-14-15,0-5-4 0,6 0-3 0,0-1 0 16,-1 1 2-16,1 0 1 16,0 0 1-16,-1 0 4 15,-5 5 5-15,-5 0-7 16,-1 10-1-16,-5 5-5 15,-1 5-3-15,1 0-3 16,-1 6 1-16,7-1 1 16,-1 0 2-16,0 0-3 15,6-4 0-15,0-1 1 16,0-5 2-16,0-5 1 16,0-5 1-16,0-5 0 15,0 0 2-15,6-5-1 16,0-5 0-16,5-1-3 15,0 1-2-15,1 0-2 16,-1 0 1-16,1 5-1 16,-1 5 0-16,0 5 0 0,1 0 0 15,-1 5 2-15,1 5 2 16,5 0-3-16,0 0-2 16,6 0 2-16,-1 0 0 15,-5 0 1-15,18-5 2 16,10 1-1-16,7-6 2 15,-18-6-2-15,6 1 2 16,-6-5-2-16,-6-5-1 16,1 0 3-16,-6-5 0 15,-1-1-1-15,-5 1-2 16,1 0 1-16,-7 10 1 16,-5 0-1-16,-1-1 2 15,7 6-2-15,-12 0-1 0,0 5 1 16,0 5-1-16,0-5-3 15,0 16 2-15,0 4-1 16,5-5 0-16,-5 0-3 16,6 0 1-16,0 1 2 15,5-1 1-15,12 0 3 16,0-5 1-16,5 0-1 16,1-5 1-16,-1-10-2 15,1 0 2-15,-1 0-2 16,1-5 2-16,-1 0-2 15,1-5 2-15,-7 5-2 16,-4-1-1-16,-1 6 1 0,-6 0 1 16,0 5-3-16,1 5 0 15,-1 0 1-15,6 6 0 16,0-1-3-16,6 0 2 16,6 0 1-16,5 0 0 15,6 0 0-15,0 0 0 16,0-5 4-16,-1 0 5 15,-4-5-5-15,-7 0-2 16,1 0 1-16,-12-5 0 16,-6 5 1-16,0-10 0 15,1-5-27-15,-1 0-9 16,1-5-83-16,5-1-35 16,0-9-29-16</inkml:trace>
  <inkml:trace contextRef="#ctx0" brushRef="#br0" timeOffset="59466.56">8661 14082 312 0,'-17'-10'118'0,"17"10"-92"0,6-10 33 15,0 10 9-15,5-5-27 16,1-5-8-16,-1 0-20 15,0-1-6-15,-5 6-5 16,0 0-32-16,-1 5-13 0,13 15-134 16</inkml:trace>
  <inkml:trace contextRef="#ctx0" brushRef="#br0" timeOffset="59977.759">9385 14396 280 0,'0'-5'107'0,"0"10"-83"0,-6 0 32 16,6-5 12-16,0 0-12 15,0 0-2-15,0 10-18 16,0 0-5-16,6 0-18 16,0 6-1-16,0-6-1 0,-1 0-4 0,7 5 1 15,10 5-3-15,7 1 0 16,5-1-3-16,0-5-2 16,6 0 1-16,0 0-1 15,0-4 2-15,-12-1 1 16,-5-5-1-16,-6-5 1 15,-5 0-40-15,-7 0-16 16,1-5-78-16,-6 0-33 16,-6 0 11-1</inkml:trace>
  <inkml:trace contextRef="#ctx0" brushRef="#br0" timeOffset="60231.498">9596 14330 388 0,'-23'-5'145'0,"17"5"-112"16,-11 0 23-16,17 0 5 0,-5 5-27 15,-12 5-9-15,-1 6-15 16,-4 4-7-16,-1 5-2 16,0 5-4-16,0 6 2 0,1 4 1 15,-1 1 2-15,6-1-1 16,0 1 2-16,-1 0-2 15,7-6 2-15,0-10-11 16,5-4-4-16,6-6-98 16,11-5-41-16,18-10-23 15</inkml:trace>
  <inkml:trace contextRef="#ctx0" brushRef="#br0" timeOffset="60981.702">10109 14462 296 0,'5'-10'110'0,"-5"10"-86"0,0 0 27 0,0 0 5 16,0 0-8-16,0 0 1 16,0 0-18-16,0 0-9 15,0 10-13-15,0-10-4 0,6 10 1 16,6-5-3-16,-1 0 0 15,6-5-1-15,0 0 1 16,6-5 0-16,5-5 1 16,1 0-2-16,-1-5 1 15,-5-1 0-15,-6-4 1 16,-5 0-2-16,-12-5 1 16,-6-1 0-16,0 6 1 15,-17-5 0-15,6 10 0 16,-5 9-5-16,-7 6 1 15,1 0-2-15,-1 16-2 0,1 4 3 16,-12 5 0-16,11 6 1 16,1-1 0-16,5 5-3 15,6-4 2-15,11-1-1 16,6 1 0-16,12-1 6 16,5-5 2-16,11-4 6 15,1-6 5-15,5-5-5 16,6-5 1-16,0-5-8 15,-1 0-1-15,-4-5-2 16,-1 0 1-16,0-5-44 16,0 5-19-16,6 0-153 15</inkml:trace>
  <inkml:trace contextRef="#ctx0" brushRef="#br0" timeOffset="61897.424">11049 14487 328 0,'0'5'123'0,"0"-5"-95"0,0 5 18 16,0-5 1-16,0 0-16 15,0 0-6-15,0 0-6 16,0 0 0-16,0 0-10 16,0 0 3-16,6 0 2 0,-1 0 1 15,-5-5 1-15,12 5-4 16,-12-5 0-16,11 0-1 16,-5-5 1-16,-6 0-2 0,0-10 1 15,0-16-6-15,0 1-3 16,-17-11 1-16,5 11 0 15,7 14-1-15,-18-14-2 16,-17-6-2-16,6 16 1 16,-6 20 1-16,-11 5 0 15,5 5-3-15,-5 15 0 16,11 21-1-16,0-1 3 16,6 6-2-16,11-5 1 15,6 4 2-15,5-4 0 16,24-6-3-16,5-5 0 15,11 1 2-15,1-6 2 16,11-5 0-16,0-9-1 16,0-6 3-16,-12-5 2 0,1 0 2 15,-1-16 3-15,12-14 1 16,-17 5 1-16,-1-1-4 16,-10-24 0-16,11 14-5 15,-18-40 0-15,7-20-1 16,5 25-2-16,-11 21 1 15,-1-6 1-15,-5 10-3 16,12 11-2-16,-12 4 2 16,0 6 0-16,-12 5-2 15,12 10 2-15,-5 15-1 16,-1 10 0-16,-11 15 2 16,17 11 2-16,-12 10-3 15,12 9 0-15,-5 6 1 16,5-5 0-16,0 0 0 0,5-21 0 15,-5 1-3-15,12-6 2 16,5-10 1-16,6 6 2 16,5-1-1-16,12-9 2 15,-11-6-2-15,16-5-1 16,-5 0-30-16,17-10-15 16,-17 0-182-1</inkml:trace>
  <inkml:trace contextRef="#ctx0" brushRef="#br0" timeOffset="66793.991">8411 15753 196 0,'-34'-15'74'0,"28"10"-58"0,0-10 29 0,6 10 9 0,0-5-13 16,0-1-1-16,0 1-12 16,0 0-3-16,0 5-14 15,0 0 0-15,0 0 2 0,0 5-3 16,0 10 0-16,0 10-4 15,0 6 1-15,0-1-2 16,0 31 0-16,0-6-6 16,6 21 1-16,0 25 0 15,-1-15 2-15,12-5-3 16,-5-5 0-16,-7-10 3 16,1-15 1-16,0-11 5 0,-6-15 3 15,0-4 13-15,0-11 8 16,-12-15-15-16,1-6-5 15,-12-4-7-15,6-10-4 16,0-6-3-16,0-4-1 16,6-6 2-16,5-10 2 15,0-4-2-15,6-1-2 16,6 0 4-16,0 0 1 16,-1 6-3-16,7 19-1 15,-7 6 1-15,7-6 2 16,5-9-2-16,11 4-2 15,1 6-1-15,11 4 3 16,5 6 0-16,1 5 1 0,5 10-3 16,0 5 2-16,-5 5 3 15,-6 5 1-15,-12 10-4 16,-5 5 1-16,-11 11 0 16,-12 4 2-16,-6 6-1 15,-11-1 2-15,-12 1 0 16,-5-6 1-16,-6-5-2 15,12-9-2-15,5-6 1 16,-11-5 1-16,5 0 5 16,1-5 6-16,5 0-7 15,0-5-1-15,-5 0-3 16,5 0-2-16,0 0-4 0,12 0 0 16,5 0-53-1,6 0-22-15,29 0-108 16</inkml:trace>
  <inkml:trace contextRef="#ctx0" brushRef="#br0" timeOffset="67695.136">9060 15723 200 0,'0'-20'77'0,"0"20"-60"0,0-16 26 0,0 16 9 0,0-5 0 16,0 0 2-16,-5 0-13 15,-7 0-3-15,7 0-21 16,-1 0 3-16,-6 0 1 0,1 0-5 15,0 0 1-15,5 5-10 16,0 0-4-16,6 5-2 16,6 5-1-16,-6 0-3 15,11 10 2-15,-5-4-1 16,11 14 0-16,6 5 0 16,0 1 0-16,5-6 2 15,-5-10 2-15,-6-4 1 0,6-11 1 16,0 0 0-16,-1-15 0 15,1 0-2-15,-6-11 1 16,6-9 0-16,-11 10 1 16,-1 4 2-16,-5 1 3 15,-6 0-4-15,0 5-3 16,0 5-4-16,0 10-1 16,0 5-3-16,0 10 1 15,5 6 3-15,7 4 3 16,5 0-2-16,0-9 0 15,0-1 1-15,17-5 0 16,-5 0 0-16,11-10 2 16,11-5 1-16,-6-10 1 0,1-5-2 15,-6-5 1-15,-12-6-2 16,-5 6-1-16,-6 5 5 16,-11 0 1-16,5-5-2 15,1 4-1-15,-7 6-3 16,1 5-1-16,-6 5 1 15,6 5 0-15,0 0 0 16,-1 11 0-16,1 4-3 16,11 0 2-16,-11-5 1 15,-6 0 0-15,0-4 2 16,0-11 3-16,0 0-2 16,0-6 0-16,-6 1 1 15,-5-10 0-15,-1 0 0 16,1-10 0-16,-1 4 0 0,1-4 2 15,0-10-3-15,5 4-2 16,12 1-3-16,11 5 1 16,6 4-1-16,-1 11 0 15,1 5 0-15,11-5 0 16,18 10 2-16,-13 0 2 16,-10 0-3-16,-6 0 0 15,-6 10 1-15,0 0 0 16,6 5-73-16,0-4-30 15,11 4-86 1</inkml:trace>
  <inkml:trace contextRef="#ctx0" brushRef="#br0" timeOffset="68202.861">10388 15627 220 0,'-6'-21'82'0,"1"16"-64"0,-13-5 33 16,13 10 9-16,-7-10-15 15,1 10-3-15,-6 0-10 16,0 0 0-16,0 0-18 16,5 10-6-16,7-10-1 0,-1 10-2 0,6 0 0 15,6 1-1-15,5-6 0 16,6 0 4-16,6 0 3 15,11-5-4-15,6-5 1 16,0-5-1-16,5 4 1 16,-5-4-2-16,-6-5-1 15,-5 0 3-15,-6 0 3 16,-12 0-6-16,-11-1-1 16,-11 1-2-16,-12 0-2 15,-6 5 1-15,-10 0 1 16,-7 10-3-16,0 10 0 15,1 5-1-15,-1 5-2 16,6 1 0-16,12 14 3 16,5 6-2-16,12-1-1 0,11 11 7 15,17-1 5-15,17 1 7 16,6-5 5-16,17-6-4 16,11-4-1-16,6-6-9 15,-5-15-2-15,-7-10 0 16,7-10 0-16,10-10-134 15,7-15-62-15,-1 4 9 16</inkml:trace>
  <inkml:trace contextRef="#ctx0" brushRef="#br0" timeOffset="95795.048">22610 8978 184 0,'-46'20'68'0,"46"-20"-52"0,-23 15 19 0,23-10 7 16,-5 0-6-16,-1 0 2 0,6-5-11 15,0 0-2-15,0 0-14 16,0 0 13-16,0 0 6 0,0 0-2 16,0 0 0-16,0 0 0 15,0 0 0-15,0 0-9 16,0 0-1-16,0 0-5 16,0 0 2-16,0 0-6 15,0 5-3-15,0 0 1 16,0 5 0-16,0-4-1 15,0 9 1-15,-6 0 0 16,6 10 3-16,0 1-5 16,0 14-3-16,0-4 1 15,-6 14 0-15,1-9-4 16,-1 35 1-16,6-16 0 16,0 57 0-16,0-21-3 0,0 15 2 15,0-9 1-15,0 14 2 16,0-20-3-16,0 51 0 15,-6-30 1-15,6 14 0 16,0-24 2-16,0 14 3 16,0-19-4-16,0 24-1 15,0-19 0-15,0 19 2 16,0-25-1-16,0 6-1 16,0-11 1-16,0-15-1 15,0-5 0-15,0-5 2 16,0-10-1-16,0-6-1 15,0-9 1-15,0-6-1 0,0-4 0 16,0-6 0-16,0-4 2 16,0-6 1-1,0 0-1-15,0-5-2 0,0-5 1 16,0-5 1-16,0 1-32 16,-5-1-12-16,-1-5-72 15,6 0-28-15,0 0-28 16</inkml:trace>
  <inkml:trace contextRef="#ctx0" brushRef="#br0" timeOffset="96442.343">22382 12168 108 0,'-12'-5'44'0,"12"5"-35"0,6-20 27 0,0 9 9 0,-1 6-2 15,-5 0-1-15,6-10-1 16,0 0 1-16,-6-5-23 16,0-1 11-16,0 1 7 0,0 0 0 15,0 0 0-15,0-1-5 16,0 1-2-16,0 5-9 15,0-5 0-15,0 4-6 16,0 6-1-16,0 0-4 16,0 5-1-16,0 0 1 15,0 5 1-15,0 0-3 16,5 15 0-16,1-5-3 0,0 16 0 16,0-6-1-1,-1 10 2-15,1-4-3 0,5 4-2 16,-5-5 2-16,0 1 0 15,-1-6 3-15,1-10 1 16,0 0 1-16,5-10 2 16,-5 0-5-16,11-15-3 15,-6 5 1-15,12-15 2 16,0 4-2-16,11-9-2 16,-5 5 0-16,11-26 1 15,5-30-3-15,-16 15 0 16,-7 16-34-16,-16-11-17 15,-12-5-169 1</inkml:trace>
  <inkml:trace contextRef="#ctx0" brushRef="#br0" timeOffset="99714.415">22547 11940 200 0,'0'-15'74'0,"6"5"-58"0,-1 0 20 0,-5 10 7 0,0 0 2 15,0 0 3-15,0 0-2 16,0 0-1-16,0 0-25 15,0 0-1-15,0 5 0 0,0 5-7 16,-5-10 1-16,-1 5-6 16,0 0 1-16,6 0-3 15,0 0 2-15,0 5-4 16,-5 0-2-16,-1 0 6 16,0 1 3-16,0-1 1 15,1 0 3-15,-1 5-5 16,-5 0-3-16,-1 5-1 0,1 6 1 15,-1 4-5-15,-5 6-1 16,6-1 0-16,0 6 2 16,-1-6-3-16,1 0 0 15,-1-4 1-15,1-1 2 16,0 1-1-16,-1-1 2 16,-5-5 0-16,-6 11 3 15,1-6-1-15,-7 0 2 16,1 1-2-16,-7-1 2 15,1-4-4-15,0-1-2 16,0 0 0-16,0-5 1 16,-1 1-1-16,1-6-1 15,6 0 1-15,-6 0-1 0,5 1 0 16,1-1 0-16,-1 0 2 16,-5 0 1-16,5-5-1 15,1 5 1-15,-1-4 0 16,7 4 1-16,-1-5-5 15,0 0 1-15,0-5 0 16,6 5 2-16,0-5-1 16,0 0 2-16,0 0 0 15,0 0 1-15,-6-10 0 16,0 5 2-16,0 0-3 16,-5 0 0-16,-1 0 1 15,1-10 0-15,-1 5-2 16,1 0 1-16,0 0-2 0,-1 0-1 15,-11 0 3 1,12 0 0-16,-1 0 1 0,-5 5 0 16,0-10-5-16,0-6 1 15,-1 6 0-15,1 0 0 16,0 0 0-16,0 0 0 16,5 5 0-16,1-5 2 15,-1 0-3-15,12 0 0 16,-11-6 1-16,5 1 2 15,12-5-3-15,-6 0 0 16,5-6 3-16,1 1 1 16,-1-5-4-16,1-1-1 15,0 1 1-15,5-6 2 16,0-4 0-16,0-6-1 0,1 1 1 16,5 4-1-16,0 1 0 15,0-6 2-15,0 6-1 16,0-1-1-16,0 1-2 15,0 4 1-15,0 1 3 16,0-1 1-16,0 1-4 16,0-1 1-16,0 1 0 15,-6-6 0-15,6-4 0 16,0-1 2-16,0-4-1 31,0-6-1-31,0 0 1 0,0-10-1 0,0 6-3 16,0 4 2-16,0 5 1 15,-6 6 0-15,6 4 0 16,0-10 0-16,0 16 0 0,-5-11 2 16,5 11-1-16,0-5-1 15,0-6 1-15,0 0-1 16,0 1 0-16,0-11 0 16,0-5 0-16,0-5 0 15,0 1 0-15,0-1 2 16,0 5-3-16,-6 5 0 15,0 6 1-15,6-6 2 16,0 0-3-16,-5 6 0 16,5-6 1-16,0-5 2 15,0-5-1-15,0-10-1 16,0-5-2-16,0 0 1 16,0 0 1-16,0 5 0 0,0 5 0 15,0 6 0-15,-6-11 0 16,0 0 0-16,6-5 0 15,-6-10 2-15,6-11-3 16,0-4 0-16,12 5 1 16,-6-1 0-16,-1 11 0 15,1 5 0-15,-6 0 0 16,11-5 0-16,-5-10 0 16,0-11 0-16,-1 6 0 15,7 5 0-15,-1 14 0 16,1-4 0-16,-1 10 0 15,6 5 2-15,0-10-3 16,6-20 0-16,6-16 1 16,5 6 2-16,0 10-1 0,6 4-1 15,5 11-2-15,1 0 1 16,0-10-1-16,5-16 0 16,-6-9 2-16,1 9 2 15,0 11-3-15,5 5 0 16,-6 14 1-16,1-4 2 15,-18 0-3-15,7-10 0 16,-1-11 1-16,6 1 2 16,-12 10-3-16,12 10 0 15,-11 10-1-15,10 10 0 16,-10 10 2-16,-1 5 2 16,1 0-1-16,-1 6-1 15,1-6 1-15,11 0 1 0,0-4-3 16,5 4 0-16,18-10 1 15,-6 0 0-15,6 0-3 16,-1 11 2-16,1 4 1 16,-6 6 0-16,0 4 0 15,0 6 0-15,0 9 0 16,-6 1 0-16,0 5 0 16,1 5 0-16,-1 4 0 15,0 1 0-15,1 0-3 16,-1 0 2-16,0 5 1 15,-5 5 0-15,-1 5 0 16,1 0 0-16,-1 5 0 16,-5 0 2-16,-6 0-1 0,1 6-1 15,-7-1 3-15,1 5 0 16,-1 5-4-16,1 11 1 16,-1 4 0-16,1 6 2 15,-7 15-1-15,7 10-1 16,-6-6-2-16,-1 6 1 15,7-5 3-15,-12 0 3 16,0-10-4-16,0-1-3 16,-5 6 1-16,-1 10 2 15,-5 15 0-15,-1 15 2 16,1 6-4-16,0-11 0 16,0-5-1-16,5-10 0 15,-5-10 2-15,-1 0 2 0,1-5-1 16,5 10 2-16,-5 10-4 15,0 10 0-15,5 10-1 16,1-9 0-16,-1-11 2 16,0-10 2-16,-5-5-1 15,5-6-1-15,1 1-2 16,5 5 1-16,-6 15 1 16,-11 15 2-16,12 6-1 15,-12-1-1-15,0-15 1 16,0-10-1-16,0-5 0 15,-6 0 0-15,0 0 0 16,1 10 2-16,-1 11-3 0,-5 9-2 16,-1 0 4-16,1-10 1 15,-1-4 0-15,-5-16-2 16,0 5 1-16,0 5-1 16,0 15 0-16,-6 15 2 15,0 1-3-15,1-1 0 16,-1-19 1-16,0-6 0 15,-5 0 0-15,-1 5 2 16,6 10-1-16,-5 11-1 16,16-1 1-16,-5-4 1 15,0-11-3-15,-6-5 0 16,18-10-1-16,-7 6 0 16,1-1 2-16,-6 5 2 15,5 5-3-15,-5 0 0 0,0 1 3 16,6-6 1-16,-6-10-4 15,0-10 1-15,0-5-2 16,-1-10 0-16,1-6 2 16,0 1 2-16,0 0-1 15,-6-1 2-15,-11 1-2 16,-6 20-1-16,-11 5 1 16,-6 0 1-16,-6-5-3 15,6-10 0-15,0 0 1 16,6-16 0-16,0 6-3 15,11-15 0-15,6-1-67 16,5-30-27-16</inkml:trace>
  <inkml:trace contextRef="#ctx0" brushRef="#br0" timeOffset="148657.239">22222 9423 160 0,'29'-30'63'0,"-24"25"-49"0,1-10 16 16,5 9 3-16,1-4-10 16,-1 0 0-16,1 0 1 15,-7 0 2-15,1 0-13 16,0 0 3-16,-1 0 2 0,-5 5-4 16,12-1 0-16,-6 1 0 15,-6 0 2-15,0 5-7 0,0 0-3 16,0 0-1-16,0 0-1 15,0 5 0-15,-6 6 2 16,-6 4 1-16,7 10 1 16,-18 5-4-16,-6 6-1 15,-10-1-1-15,-13 11 1 16,-5 10-4-16,-5 14 0 16,-1 6 3-16,-5 5 1 15,11-15-1-15,11 5-2 16,6-15 1-16,6-11 1 15,5-14-3-15,7-1 0 16,5-9 3-16,5-1 3 16,1-10-2-16,5 0-2 0,0-5 0 15,1 0 1-15,-1-5-17 16,6-5-4-16,0 5-48 16,0-5-22-16,11-5-41 15</inkml:trace>
  <inkml:trace contextRef="#ctx0" brushRef="#br1" timeOffset="159571.023">23441 7960 28 0,'-28'-5'13'0,"17"0"-10"0,-7 5 6 16,13 0 4-16,-7 0-7 15,1 0-3-15,-6 0-2 16,0 0 1-16,-6 0-3 15,-5 0 0-15,-1 0 1 0,-11 0 0 16,0-5 0-16,-5-1 2 16,-1 1-1-16,-5 5 2 15,-6-5 2-15,-6 5 4 16,1 0-2-16,5 5-2 16,0 0-2-16,0 1-3 15,5-1 1-15,1 5-1 16,0-5 0-16,-1 5 2 15,-5-10-1-15,6 0 2 16,0 0 0-16,0 0 1 16,-1 0 2-16,7 0 1 15,-1 0 3-15,1 0 1 16,5 0-5-16,0 0-4 16,-6 0-1-16,6 10 1 0,-5-10-1 15,5 10 2-15,-6 0-2 16,1-5-1-16,-1 5-2 15,1 1 1-15,-7-1 1 16,1-10 2-16,0 0-3 16,-1 0-2-16,7 0 4 15,-1 0 1-15,-16 0 0 16,5 0 1-16,0 0-2 16,0 10 2-16,-6-10 0 15,0 15 1-15,1-5-5 16,5 0 1-16,0 0-2 15,0 1 0-15,0-6 4 16,-6 0 3-16,18-5 2 0,-7 0 1 16,18-5-4-1,-6 5-3-15,-11-5 0 0,17 5-1 16,-6 0 0-16,-6 0-3 0,1 0 2 16,-7 5 1-16,1 0 2 15,0 5-1-15,5 0-1 16,1 5 1-16,-1 0 1 15,18 1-1-15,-1-1-1 16,1 0 1-16,-7 5-1 16,7 0 0-16,-1 1 0 15,-5 4 0-15,0-5 0 16,0 6 0-16,0-6 0 16,-1 5 0-16,1 0 0 0,6 1 0 15,-12-1 0-15,0 0 0 16,0 1 2-16,6-1-1 15,-6 0 2-15,6-4 0 16,0-1 1-16,0 0 2 16,-1-5 1-16,1 1 1 15,6-1 0-15,-1 0 2 16,1 0 1-16,5 0-5 16,0 0-4-16,6 1 1 15,0-6 2-15,0 5-4 16,5 0-1-16,-5 0-2 15,0 6-2-15,-6-1 5 16,6 0 3-16,-5 0 1 16,-1 6 0-16,-6-1-3 0,6 5 1 15,1-4-2 1,5 4-1-16,-6 1 1 0,6 4-1 16,0 0 0-16,0 1 2 15,-1-1-3-15,1 1 0 16,0-6 1-16,0 1 2 15,0-1-3-15,0 5 0 16,0-9 3-16,0-1 1 16,0 0 1-16,5 1 0 15,1-11-2-15,5 5-2 16,1 0 1-16,-1-4 1 16,6-1-1-16,0 5 2 15,-6-5-2-15,0 5-1 0,1 1 1 16,-1-1 1-16,0 0-3 15,-5 6 0-15,5-1 1 16,-5 0 0-16,5 0 2 16,0 6 1-16,1-1-1 15,5 6-2-15,0-6 1 16,0-5 1-16,5 1 1 16,7-1 1-16,-1 0-5 15,-5 6 1-15,0-6 2 16,-1 0 1-16,-5 1-4 15,0-1 1-15,0 0 0 16,0 1 2-16,0-1-3 16,0 0 0-16,6 1 1 15,5-6 2-15,1 0-1 0,-1 0-1 16,6 1 1-16,-5-6-1 16,-1 5 0-16,-5-5 0 15,-1 0 0-15,1 1 2 16,6 4-3-16,-7-5 0 15,7 5 1-15,-1 1 2 16,6-1-1-16,0 0-1 16,6 5 3-16,0 1 2 15,5-6-2-15,-5 5-2 16,0 1 0-16,0-1 1 16,-6-10-1-16,0 21-1 15,0-16 1-15,-6 5-1 0,1-5 0 16,5 6 2-16,0 4-3 15,0-10 0-15,6-4 3 16,5 14 1-16,1-15-1 16,-1 5-2-16,1 6 1 15,-1-6 1-15,1 0-1 16,-1-5 2-16,1 1-4 16,-1 4 0-16,6-5 1 15,1 0 0-15,5 1-3 16,-1-1 2-16,1 0 3 15,6 0 1-15,-6 0-1 16,5 0-2-16,1 1 3 16,-1-6 0-16,-5 0-4 0,6 0 1 15,-6 0 0 1,5-5 0-16,1-5 2 0,11 5 3 16,6-5-2-16,5 0-2 15,6 5 0-15,6 0-1 16,0 6 0-16,-6-1 0 15,-6-5 2-15,6 0 1 16,-11-5-1-16,0 5 1 16,5-5-2-16,0 0 2 15,1 0-2-15,5 0 2 16,0 0-4-16,0 10 0 16,0 0 1-16,0-5 0 15,0 5 0-15,-6 0 0 16,-5-10 0-16,0 0 0 0,-1 0 0 15,7-10 2-15,5 10-1 16,0 0 2-16,0 0-2 16,6 0 2-16,-6 0-2 15,0 10 2-15,-6 1-4 16,1 4-2-16,-7-5 2 16,1-10 2-16,0 0 0 15,11 0-1-15,6-10 3 16,5 10 0-16,0 0-4 15,1 0 1-15,-1 10-2 16,-11 0 0-16,1 0 4 16,-7 0 1-16,-5-5-4 15,-1-5 1-15,7 0 0 16,5 0 2-16,0 0-3 0,11 5 0 16,-5 6 1-16,0-1 0 15,-6 0 0-15,-6 5 2 16,1 0-3-16,-1-5-2 15,-5 0 2-15,-1 1 2 16,1-6 0-16,5-5-1 16,12 0 3-16,6 0 2 15,5 0-4-15,6-5-3 16,-12 0 3-16,1-1 1 16,-1-4-3-16,1-5 1 15,-1-10-2-15,18-1 0 16,-1 1 4-16,6 0 1 15,-5 5 1-15,-1-1 2 0,-10 1 3 16,-1-5 2-16,-6-1-3 16,1-4 0-16,-1-5-7 15,1-6-1-15,-1-4 2 16,-5-1 1-16,-6-10 1 16,-6-5 2-16,-5-4 1 15,-12-1 1-15,-5 5-2 16,5 0 1-16,-17 6-4 15,1 4 0-15,-7 5-1 16,-5 1 1-16,-12 9-2 16,1-4 2-16,-7-6-4 15,-5-4 0-15,0-6 1 0,-5 0 2 16,-1-5 1 0,0 1 1-16,-5-1-2 0,-1-5 1 15,-5 5 0-15,0 1 1 16,0-1-2-16,0 10-2 15,0 0 1-15,-6 11-1 16,-5-1 0-16,-7 1 2 16,1-6-1-16,-11 1-1 15,-1-1 1-15,-5-4-1 16,0-1-3-16,-6-5 2 16,5 1 3-16,1-1 1 15,5 0-4-15,7 0 1 16,4 6 2-16,-4-1 1 15,-13 6-1-15,7 4 1 0,-7 1 0 16,-5 4 1-16,-11 6-5 16,0-1-1-16,-18-4 3 15,6 10 1-15,-5-1-3 16,17 1-1-16,-1 0 3 16,1-11 1-16,-1 6 0 15,-5-6-2-15,6 11 1 16,-17-5 1-16,-7-6-1 15,-4 6-1-15,-7-6 1 16,0 11 1-16,7 5-3 16,-7-6 0-16,-11 6 1 15,-17 10 0-15,-11 0 0 16,5 10 2-16,6 0-3 16,5 10 0-16,7 10 1 0,-7-5 2 15,1 16-1-15,5 4-1 16,12 6-30-16,6 25-13 15,10-1-117 1</inkml:trace>
  <inkml:trace contextRef="#ctx0" brushRef="#br1" timeOffset="163536.148">24393 7195 140 0,'23'-46'55'0,"-23"26"-43"0,11-5 27 15,-11 15 12-15,0 0-7 16,0-1-4-16,0-4-7 16,0 5-1-16,-6 0-18 15,6 0 3-15,0 0 1 0,0 5-4 16,0 0 2-16,0 0-9 15,0 5-2-15,0 0-1 16,0 0 0-16,6 5-2 16,0 10 1-16,0 5 0 0,-1 16 3 15,-5 14 1 1,0 16 1-16,12 10-2 16,-12-5-1-16,5-5 3 0,7-11 3 15,-12-4 0-15,11-5 1 16,-11-11 2-16,6-5 2 15,-6 1-3-15,0-11 0 16,0-5-7-16,0 0-2 16,-6-4-2-16,6-1 1 15,-11-5 0-15,11 0 1 16,-12 0-16-16,12-5-6 16,12 0-90-16,-1 0-41 15,6-5-6-15</inkml:trace>
  <inkml:trace contextRef="#ctx0" brushRef="#br1" timeOffset="164467.357">24775 7393 64 0,'5'-16'27'0,"1"11"-21"0,-6-10 18 0,0 10 9 15,0 0 18-15,0-5 8 16,6-5-7-16,-6-1-4 16,6 1-10-16,-6-5-3 15,5 0-20-15,1-1 11 0,-6 1 4 16,0 0-2-16,0 5-2 16,0 5-6-16,0 0 0 15,0-1-7-15,0 6-3 16,0 5-8-16,0 0-3 0,0 10 0 15,6 11 0-15,-6 9-2 16,0 16 2-16,0 4 3 16,0 6 1-1,0 0 3-15,0-6 1 0,0 1 1 16,0-10 2-16,0-6-3 16,0-5 1-16,0-4-3 15,0-6 0-15,0-5-3 16,0-5 1-16,0 0-2 15,0-10 2-15,-12-5-62 16,12 0-24-16,0-5-91 16</inkml:trace>
  <inkml:trace contextRef="#ctx0" brushRef="#br1" timeOffset="165516.342">24968 7079 252 0,'-17'-16'96'0,"12"11"-75"0,5-5 17 16,0 5 3-16,0 0-4 15,0 5 0-15,0-5-9 16,0 5-5-16,0 0-13 15,0 0-2-15,0 0-1 0,0 0-3 16,0 0-3-16,0 0 0 16,0 0 1-16,0 0-1 15,5 5-1-15,-5-5 1 16,23 10 1 0,-6 0-1-16,0 0-3 0,6 6 1 15,0-1 3-15,5 5 1 16,1 10-1-16,5 6-2 15,0 9 1-15,-5-14-1 16,-6-6 0-16,5 11 2 16,6 9 1-16,-11-14 1 15,0-1-2-15,0-5 1 16,-6 1-2-16,0-6-1 16,-6 0 7-16,6-10 3 15,-5 0 8-15,-7-5 3 16,7 1-10-16,-12-6-4 15,0 0-5-15,5 0 1 0,-5 0-4 16,6 0 0-16,-6 0 1 16,0 0 0-16,0-6 0 15,0 1 2-15,0 5-3 16,0 0 0-16,0 0 1 16,0 0 2-16,0-5-1 15,0 0-1-15,0 5 1 16,0-5 1-16,0 0-3 15,0 0 0-15,0 5 1 16,0 0 0-16,0 0 0 16,0-5 0-16,0 5 0 15,0-5 0-15,0 5 0 16,0-5 0-16,0 5 0 0,0 0 0 16,0-5-3-16,0 5 2 15,0 0 1-15,0 0 0 16,0 0 0-16,0 0 0 15,0 0-3-15,0 0 2 16,-6-5 3-16,6 5 1 16,0 0-4-16,0 0-1 15,0 0 1-15,-5 0 2 16,-1 0 0-16,0 5 2 16,-11 5-4-16,6 0 0 15,-6 5 1-15,0 6 0 16,-17-1-3-16,-1 5 2 15,-5 5-1-15,12 1 0 16,-12-6 4-16,12 0 3 0,-1 1-4 16,18-6-1-16,-6 0-2 15,5-4 0-15,12-1-75 16,17-10-33-16,12 0-62 16</inkml:trace>
  <inkml:trace contextRef="#ctx0" brushRef="#br1" timeOffset="170532.779">26108 7367 236 0,'-6'0'90'0,"1"0"-70"0,-7 0 28 0,12 5 9 16,-5 0-12-16,-1 0-2 15,0 0-20-15,6 1-6 16,0-6-11-16,12 5-4 0,10-5-1 16,13 0 3-16,10-5 2 15,6-1 4-15,6 1 4 16,-5 0-6-16,-7 0 0 15,1 5-2-15,-6 0 1 0,-12 0-4 16,1 0 0-16,-7 0-1 16,-4 0 1-16,-7 0-4 15,6 0 0-15,-6 0 3 16,1 0 1-16,-1 0-67 16,-5 0-29-16,5 0-73 15</inkml:trace>
  <inkml:trace contextRef="#ctx0" brushRef="#br1" timeOffset="170862.71">26382 7129 288 0,'-12'-15'110'0,"12"10"-86"0,6 0 13 0,-6 5 2 16,6 0-14-16,5 0-5 16,0 0-9-16,1 0-3 15,-7 5-4-15,1 5-1 0,0 10 3 16,-1 6 3-16,-5 19 2 16,-5 6-5-16,-1 5-2 15,0 4-2-15,1 1 1 16,-1-5 0-16,6-6 1 15,-6-4-5-15,1-5 1 16,-1-6 0-16,0 0 2 0,1-9-85 16,10-1-36-16,1-5-28 15</inkml:trace>
  <inkml:trace contextRef="#ctx0" brushRef="#br1" timeOffset="171343.346">26917 7342 288 0,'0'-20'110'0,"0"15"-86"0,-6-6 29 0,6 6 6 15,-5 0-20-15,-1 0-7 16,0 0-8-16,1 0-4 16,-1 5-10-16,6 0-6 0,0 0-3 15,-6 10-4-15,1 5 2 16,-1 6 3-16,0 9 1 15,-5 6-1-15,5 4 1 0,-5 1-2 16,5-1 2-16,0-4-2 16,1-1 2-16,5-5-2 15,5-4-1-15,7-1 1 16,5-5-1-16,6 0 0 16,5-4 2-16,1-6-1 15,-1-5-1-15,-5-5 3 16,0 0 2-16,-1-5-9 15,-5-10-4-15,1-11-89 16,4-9-40-16,-5-11-23 16</inkml:trace>
  <inkml:trace contextRef="#ctx0" brushRef="#br1" timeOffset="171525.763">27042 7003 356 0,'-57'-26'134'0,"35"16"-104"0,-7 0 36 0,18 5 10 16,5 5-32-16,0 0-12 16,-5 0-22-16,0-5-9 15,-1 5-1-15,7 0-3 0,5 0-1 16,11 5-92-16,12 10-40 16,5 16-42-1</inkml:trace>
  <inkml:trace contextRef="#ctx0" brushRef="#br1" timeOffset="172271.433">27333 7220 160 0,'11'-45'63'0,"1"25"-49"0,-6-11 36 15,-1 21 12-15,1-5-3 16,5-5 1-16,-5 4-6 15,0 1-1-15,-1 0-29 16,1-5 6-16,-6 5 1 0,0-1-8 16,0 6 0-16,0 5-12 15,0 5-4-15,0 10-7 16,0 5-2-16,0 11-2 0,-6 14 3 16,1 21 0-16,-1 15 3 15,0 10-1-15,1-5-1 16,-1-5 1-16,0-5-1 15,-5-10 0-15,-1-11 2 16,1-4-1-16,0-11-1 16,-1-4 3-16,7-6 0 15,-1-5-4-15,-6 1 1 16,7-6-51-16,-1-5-20 16,6 0-115-1</inkml:trace>
  <inkml:trace contextRef="#ctx0" brushRef="#br1" timeOffset="172948.205">27664 7357 228 0,'-12'-5'85'0,"6"5"-66"0,1 0 23 16,5 0 6-16,0 0-3 15,-6 0 3-15,0 0-10 16,1 0-3-16,-7 0-19 0,1 0 5 0,-1-5 6 16,1 0-4-16,0-5 1 15,5 0-7-15,0-6-2 16,1 1-7-16,5 0 0 15,5-5-5-15,1 0-2 16,5 4-3-16,1-9-1 16,5 10 2-16,0 0 2 15,6 5-2-15,0-1-2 16,-1 6 4-16,1 5 1 16,-6 10 0-16,0 11-2 15,-5 4 1-15,-12 16-1 16,-6 4 0-16,-5 6 2 15,-1-1-1-15,-5 1 2 16,0-5-4-16,-6-1 0 0,0-4 3 16,-5-6 1-16,5-4-1 15,0-11-2-15,6-5 1 16,6-5 1-16,-1-5-1 16,7-5-1-16,-1-5-2 15,0 5 1-15,12-5 1 16,0 5 0-16,5 0-3 15,1 0 2-15,5 0-4 16,0 0 1-16,6 0 2 16,-1 5 3-16,7 0 0 15,5-5 2-15,0 0-4 16,0 0 0-16,1-5 1 16,-1 0 2-16,0 0 1 15,-6-5 3-15,1 0-10 16,-6-5-2-16,-1-1-79 0,7-4-35 15,-6-5-63 1</inkml:trace>
  <inkml:trace contextRef="#ctx0" brushRef="#br1" timeOffset="173503.995">28068 6967 272 0,'-11'-15'101'0,"11"15"-78"0,5 0 22 0,-5 0 4 0,6 0-6 16,-6 0 1-16,6-5-7 16,-6 5 0-16,0 0-21 15,0 0 2-15,0 0 2 0,0 0-2 16,0 0 1-16,0 0-8 15,0 0-4-15,5 5-7 16,7-5 0-16,5 10 4 16,6-5 2-16,5 5-2 15,1 0-1-15,-1 6-3 16,1 4-1-16,-1 5 3 16,-5 6 1-16,5-6-4 15,-5 10 1-15,0 6 0 16,0 4 0-16,0-4 0 15,-6-1 2-15,0-4-1 0,0-6 2 16,0 1-2-16,-6-6 2 16,1-5-2-16,-7-5-1 15,1 1 1-15,0-6 1 16,-6 0-1-16,0 0 2 16,0-10-2-16,0 10-1 15,-6 5 3-15,0 6 2 16,-5 4-2-16,-12 10-2 15,-5 6 0-15,-12-1-1 16,0 1 0-16,0-1 2 16,0 1-1-16,0-6-1 15,6-4-28-15,6-1-11 16,5 1-177 0</inkml:trace>
  <inkml:trace contextRef="#ctx0" brushRef="#br1" timeOffset="175906.918">22422 9297 132 0,'5'-16'52'0,"7"16"-41"0,-1-5 26 0,-5 5 9 16,-6 0-3-16,0 0 1 15,0 0-4-15,0 0-3 16,0 0-20-16,-6 0 1 0,0 0 2 16,1 5-5-16,-7 0 2 15,1 6-6-15,-6 4 1 16,5 5-9-16,-16 5-2 0,-1 1-1 15,7 4 0-15,-7 0 0 16,1 1 0-16,-1 4 0 16,1-4 0-16,-1-1 0 15,1 0 2-15,5-4-8 16,0-6-1-16,0-5-73 16,12 0-32-16,-6-4-16 15</inkml:trace>
  <inkml:trace contextRef="#ctx0" brushRef="#br1" timeOffset="177063.343">18234 11874 192 0,'11'-15'74'0,"-11"10"-58"0,0 0 34 16,0 0 9-16,0 0-7 16,0 0-3-16,0-5-11 0,-11-1-1 15,11 1-21 1,0 0-3-16,0 0-1 0,0 0-3 0,0 0 2 16,0 0 0-16,11 0 3 15,-5-1-1-15,-6 1 0 16,6 5-1-16,-6 0 0 15,0 0-4-15,0 5 0 16,0 0-5-16,0 0 0 16,5 10-1-16,1 5-2 15,0 6 3-15,-1 4 0 16,1 5-4-16,-6 6 1 16,0-1 0-16,-11 11 0 15,5 4 0-15,0 6 2 16,6 5-3-16,-11 5 0 15,11-5 1-15,-12-1 2 16,7-14 1-16,5-6 3 0,0-9 1 16,-6-6 3-16,0-10 1 15,6-5 1-15,-11-5-6 16,5-5-2-16,1-5-4 16,5-5-1-16,0 0-39 15,0 5-18-15,11-15-56 16,0 10-25-16,6 0-20 15</inkml:trace>
  <inkml:trace contextRef="#ctx0" brushRef="#br1" timeOffset="177647.694">18655 12041 248 0,'12'-10'93'0,"-1"0"-72"0,1 0 29 16,-12 10 8-16,0-5-8 15,0 5 0-15,0-5-13 16,0-5-5-16,0 5-18 16,0 0 2-16,0 5 2 0,0-6-10 15,0 6-4-15,0 11-1 16,0-1 2-16,0 5 0 16,0 5 0-16,0 0-3 15,0 6-2-15,0-1 1 0,-12 0 1 16,12 1-1-16,0-6-1 15,0-5 1-15,0 0 1 16,-11-5 1-16,11-4 3 16,-6-6-5-16,0-6-3 15,6 1-59-15,0 0-26 16,6 0-80 0,11 0-51-16,12 0 97 15</inkml:trace>
  <inkml:trace contextRef="#ctx0" brushRef="#br1" timeOffset="178083.076">18940 11854 312 0,'-28'-10'115'0,"16"5"-89"0,1-10 23 16,5 9 4-16,1 1-15 16,5 0-4-16,-6-5-12 15,6 5-3-15,0-5-11 16,0 5-1-16,0 0 3 0,0 5-4 15,0 0-1-15,0 15 6 16,0 0-4 0,6 0-1-16,-1 6-1 15,1 4-1-15,5 5-2 16,1 1-2-16,16-6 1 16,-11 0 1-16,12 1-3 15,-1-1 0-15,7 0 3 16,-7 1 1-16,-11-1-1 0,6 0 1 15,-6 1 0-15,-6-6 1 16,-5 0 0-16,-6 0 0 16,-6 1-2-16,-5 4-2 15,-6 0 1-15,5 6-1 16,-16 9 0-16,0 1 2 16,-1-1-3-16,1 1 0 15,5 4 1-15,-6-9 0 16,1-11-3-16,5 6 0 15,17-21-80-15,6 0-34 16,12-20-69 0</inkml:trace>
  <inkml:trace contextRef="#ctx0" brushRef="#br1" timeOffset="182587.08">19487 12274 200 0,'0'0'74'0,"0"0"-58"0,0 5 23 16,0-5 7-16,0 0-4 15,0 0 2-15,6 0 2 16,5 0 1-16,1 0-25 16,-1 0 7-16,1 0 2 0,-1-5-5 15,6 5-3-15,-6 0-5 0,6 0 1 16,1 0-10 0,-1 0-3-16,0 0-4 0,-6 0 1 15,1 0-2-15,5 0-1 16,5 0 1-16,1 0-1 15,6 0-58-15,5 0-23 16,11-5-107 0</inkml:trace>
  <inkml:trace contextRef="#ctx0" brushRef="#br1" timeOffset="183144.767">20336 12203 228 0,'-6'-30'85'0,"6"20"-66"0,-5-5 21 0,5 10 4 16,0 0-2-16,0-6-1 15,0 6 0-15,-6 0 1 16,6 0-23-16,0 0 7 15,0 0 4-15,0 0-12 0,0 5-2 16,0 0-10-16,-6 5-4 16,1 10-1-16,-7 0-1 15,1 11 2-15,0 9 1 16,-1 6-4-16,6 4-1 16,1 1 1-16,5-6 0 15,0 1 1-15,5-6 0 16,7 1 0-16,-1-11 0 15,6-5 2-15,6-10 1 16,0-4-1-16,5-6 1 0,-5-11-2 16,0-4 2-16,5-5-7 15,-5-5-1-15,0-11-58 16,0 1-23-16,0-6-90 16</inkml:trace>
  <inkml:trace contextRef="#ctx0" brushRef="#br1" timeOffset="183340.593">20262 11879 376 0,'-23'-5'143'0,"18"0"-112"0,-1 5 19 0,6-5-2 16,0 5-26-16,0 0-7 15,6 0-10-15,-1-5-4 16,7 0 0-16,-1 5-12 0,6 0-3 15,6 5-75-15,11 15-32 16,0 11-38 0</inkml:trace>
  <inkml:trace contextRef="#ctx0" brushRef="#br1" timeOffset="183773.97">20735 11889 308 0,'-17'-25'115'0,"17"15"-89"0,-6-5 19 16,6 15 1-16,0-5-4 15,0 0 1-15,0 0-10 16,0-1-5-16,0 6-16 16,0 0-1-16,0 11 2 0,0 4 2 15,0 5 0-15,0 10-5 16,0 1-4-16,0 4-1 16,0 11 1-16,-5 15-3 15,-1 15-2-15,0 10 0 0,0 0 1 16,6-5-1-16,0-5-1 15,0-16 1-15,0-4 1 16,0-10-1-16,0-11 2 16,0-4-4-16,0-11 0 15,-5-5-21-15,5-5-10 16,0-10-70-16,11-10-29 16,12-10-42-1</inkml:trace>
  <inkml:trace contextRef="#ctx0" brushRef="#br1" timeOffset="184373.425">21134 12168 208 0,'-51'-25'77'0,"34"4"-60"0,-6 6 21 15,17 10 6-15,0 0-5 16,1-5 2-16,-1 0 5 16,0 0 4-16,-5-1-27 15,-1 6 16-15,1 0 7 0,0 0-9 16,-1 0-1-16,7 0-10 16,-1 0-2-16,6 5-13 15,6 0-7-15,5 0-5 16,6-5-2-16,6 5 2 0,0 5 0 15,-1 0 3-15,1 5 1 16,-6 0-1-16,-5 6-2 16,-7 4 1-16,-5 10-1 15,-11 11 0-15,-6 4 2 16,-6 6-1-16,0 5-1 16,-5-6 1-16,5-4 1 15,-5-6-1-15,5-4-1 16,0-11 3-16,6-10 0 15,0-5-4-15,5-10 1 16,7-10 0-16,10-5 0 16,12-5-3-16,6 0 0 15,11-6-1-15,6 11 3 0,6 10-2 16,0 0 1-16,-1 5 2 16,-5 5 2-16,0 0-1 15,-12 0-1-15,1-5 1 16,-6 0 1-16,-1-5-1 15,1 0-1-15,0-5-35 16,0-5-14-16,0-5-37 16,5-6-16-16,1 1-60 15,5-6-40 1,-6-4 96-16</inkml:trace>
  <inkml:trace contextRef="#ctx0" brushRef="#br1" timeOffset="184734.376">21476 11899 304 0,'-52'-30'112'0,"41"25"-87"0,-23-5 26 0,22 10 8 16,-5-5-17-16,0 5-3 16,6 0-10-16,0 0-1 15,5 5-16-15,0 0-5 0,6 5 0 16,6 0-2-16,5 5 2 16,6 1 0-16,6-1 3 15,6 5-1-15,-1 0 2 16,1 1-2-16,-1-1 2 15,1 0-8-15,5 0-2 16,0 1-1-16,0-1 2 16,0 0-1-16,0 0 2 15,1 1-2-15,-7-1-1 0,-5-5 3 16,-12 0 0 0,-5 0 5-16,-12 1 5 0,-5 4-1 15,-12 10 3-15,-5 11-4 16,-7 4 1-16,1 11-7 15,0 5-3-15,0-5-1 16,5-1-1-16,7-9-20 16,5-1-9-16,17-4-120 15,17-11-53-15</inkml:trace>
  <inkml:trace contextRef="#ctx0" brushRef="#br1" timeOffset="207312.479">24803 8334 124 0,'-17'-10'46'0,"17"10"-35"0,-6-10 27 0,6 10 10 0,0 0-6 16,0 0 1-16,6-5-12 15,0-5-4-15,0 0-15 16,-1 0 3-16,7 0 5 0,5-6-2 15,-17 6 1-15,11 0-8 16,-11 5-2-16,17-5-7 16,-5 0-2-16,-1 5 0 15,6 0 0-15,12 0-3 16,10-5 0-16,7-1 2 16,22 1 0-16,24 0 3 15,4 5 3-15,1 5-2 16,0 0 0-16,0 0 1 0,11 0 0 15,6 0-2-15,12 0-2 16,-1 0 1-16,12 5 1 16,-12 5-1-16,-5-5-1 15,16 0 1-15,13 0-1 16,4 1 0-16,-4-1 0 16,-13 0-3-16,-10 0 2 15,-1 0 1-15,0 0 2 16,-11 0 5-16,-5 0 4 15,-18 0-4-15,-11-5-2 16,-18 0 4-16,-5 0 2 16,-11 0 5-16,-18-5 4 15,-5 0-1-15,-6 0 0 16,-5 0-10-16,-7 0-5 0,1 0-6 16,-6 5 1-16,-6 10-1 15,1 5 0-15,-13 5-42 16,1 11-18-16,-5-11-108 15</inkml:trace>
  <inkml:trace contextRef="#ctx0" brushRef="#br1" timeOffset="-188314.752">22313 9388 188 0,'-34'5'71'0,"28"-5"-55"0,-5 5 6 0,5 0 0 15,1 0-12-15,-1-5-1 16,6 0-7-16,6 0-2 16,5-5 0-16,6-5 2 0,6-5 3 15,0-1 0-15,5-4 2 16,12-5 0-16,11-11 1 16,12-9 4-16,17-11 5 15,11-10 2-15,6-5 1 16,0 6-5-16,0-11-1 15,11 5-6 1,11-10 0-16,24-5-3 0,11-16 2 0,-12 1-4 16,1-15-2-16,5 4 0 15,17 11-1-15,0 5 0 16,0 5 2-16,-5 4-1 16,-18 1-1-16,18-5-2 15,-18 5 1-15,-5 10 3 16,-23 10 1-16,-23 11-1 15,-17 9 1-15,-17 11 0 16,-11 4 1-16,-12 6 13 16,-5 5 6-16,-12 4-9 15,0 6-5-15,-6-5-6 16,-5 10-3-16,-6 5 1 0,-6 0-1 16,-5 5-3-16,-6 15 2 15,-12 1-17-15,-11-1-5 16,0 0-132-1</inkml:trace>
  <inkml:trace contextRef="#ctx0" brushRef="#br1" timeOffset="-187908.432">25419 7352 176 0,'-40'-30'68'0,"28"14"-52"0,-5-9-1 0,12 15-1 0,-1-5 7 16,0 0 9-16,0-1-2 15,1 1 0-15,-1-5-15 16,-5 5 1-16,5 5 0 0,0 0 4 16,6-1 1-16,0 1-10 15,12 0-3-15,16 0-6 16,18-5-1-16,22 5-1 15,12-6 0-15,0 1 2 16,-1 0 2-16,-5 5-3 16,-5 0 0-16,-12 0 3 15,-12 10 1-15,-16 10-1 16,-23 10-2-16,-18 16 12 16,-11 9 6-16,-16 11-5 0,-13 15 0 15,-16-5-7 1,-1-6-2-16,1 1-4 0,5-5-1 15,6-6-37-15,12-4-14 16,16 0-91 0</inkml:trace>
  <inkml:trace contextRef="#ctx0" brushRef="#br1" timeOffset="-186361.524">26148 6876 208 0,'-29'-15'77'0,"12"10"-60"0,-17-5 8 0,23 10 0 16,-6 0-11-16,-6 0-3 0,0 0-4 16,0 0 0-16,0 5-4 15,1 5 0-15,5 0 3 0,0 5-5 16,-1 5-1-16,-4 16 2 16,-7 20 3-16,1 30 0 15,-7 25 2-15,-4 11-4 16,-7 4 0-16,-5 36-1 15,-6 31 1-15,0-11-4 16,11 10 0-16,-11 36 3 16,6-10 1-16,0-10-4 15,11-36 1-15,11-35 0 16,-11 65 2-16,-17 41 5 16,6-20 6-16,0 5-3 15,0-21 2-15,-1-14-7 16,12-26-3-16,12-15 1 0,5-25 0 15,12-6-4-15,5-4-1 16,6-6 1-16,6-30 2 16,-6-15 0-16,5 10-1 15,1-15 3-15,0 4 0 16,0-4-4-16,5-5 1 16,0 0 0-16,1-11 0 15,-1-9-3-15,6-1 2 16,-5-5 3-16,5-9 1 15,0-6-4-15,0-5-1 16,0 0 1-16,0-20 2 16,0 0 0-1,0 10-1-15,0-25 3 16,6 4-2-16,-6-24-1 16,6-11 1-16,17-66-1 15,0-9 0-15,11-26 2 16,-5 25-1-16,-1-15-1 15,-5 26 1-15,6-26-1 16,-1 10 0-16,12-75 0 16,-5 19 0-16,-13-15 0 15,-4 16 0-15,16-168 0 16,0 31 0-16,-5-10 0 16,-6 66 0-16,0-6 2 15,-1 46-1-15,-4 0-1 0,-7 36 3 16,-17 60 2-1,1 20-2-15,-18 31-4 0,0 36 0 16,-11 29-1-16,0 21 0 0,-17 51 0 16,6 15 0-1,-24 45-71-15,7 1 40 16,-29 75-125-16,5 1 88 16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7:10:06.97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10490 5190 164 0,'0'-10'63'0,"0"10"-49"0,0-6 47 0,0 1 54 16,0 10-61-16,-5-5 36 15,5 0-54-15,-12 0 12 16,7 6-29-16,-7-6 1 16,7 5-12-16,-1-5-1 15,6 0-4-15,6 0 3 16,5 0-4-16,6 0 1 16,6 0-1-16,5-5 3 15,12 5-3-15,6-6 1 16,-1 1-1-16,1-5 1 15,0 10-2-15,-1-5-1 16,1 5 1-16,-12-5 1 16,0 10-1-16,-5-5 2 15,-1 0-2-15,-5 0-1 16,5 0 1-16,-11 0 1 16,1 0-1-16,-7 0 2 15,0 0-2-15,-11 0 2 16,6 0-2-16,-6 5 4 15,6 0-3-15,-6 0 1 16,0 6-1-16,0 4 1 16,0 10-2-16,-6 5 2 15,6 1-2-15,-6 14-1 16,12 6 1-16,-6 15-4 16,0 10 2-16,0 0-1 0,0-5 0 15,0 10 2-15,0-5 0 16,0-5 0-16,0-6 0 0,0 16 0 15,0-5 0-15,0 0 2 16,6-5-1 0,-6 15-1-16,5-15 1 15,1-15-4-15,0-5 2 0,0-1 5 16,-1-4-2-16,-5-11-3 16,0 6 0-16,0-6 1 15,0-9 0-15,0-6 4 16,0 5-2-16,0-15 1 15,0 10-1-15,0-9 1 16,0 4-2-16,0-5 4 16,0 0-3-16,0 0 10 15,0-10-6-15,-5 10 12 16,-1-5-10-16,-6-5 5 16,7 11-8-16,-7-11 4 15,1 0-5-15,-12 10 2 16,0-10-3-16,-5 10-2 15,5-10 0-15,-11 10-1 16,11-10 0-16,-5 5-119 16,11 0 65-16,-1-5-218 15,13 0 152-15</inkml:trace>
  <inkml:trace contextRef="#ctx0" brushRef="#br0" timeOffset="8119.5">6012 8805 152 0,'-11'0'57'0,"-1"5"-44"0,1-5 21 0,5 0 5 16,0 0-8-16,1 0-1 16,5 0-11-16,0 0-1 15,5-5-11-15,1 0 2 0,6 0 2 16,5-5-2-16,-6 5 0 15,0-5 1-15,7 5 1 16,-13 0 1-16,1 0 2 16,0 0 2-16,-6 0-1 15,5 0-10-15,1 5-2 16,0-6-3-16,5 6 2 16,6 0-1-16,17 0-1 0,-5 0-2 15,16 6 1-15,12 4 1 16,6 0 0-16,5 0-3 15,1 0 2-15,5-10 1 16,11 0 0-16,12 0 0 16,6 5 0-16,5 0 0 15,-5 5 2-15,-7 0-1 16,-10-4-1-16,-12-6 3 16,-11 0 0-16,-6 0-4 15,-12 5 1-15,-16 0 2 16,-6 0 1-16,-12 5 1 15,-11 0 0-15,-6 0 0 16,-11 5 0-16,0-5-2 16,0 6-2-16,6-6 1 0,5 5-1 15,0-5-84-15,23 0-35 16,17 0-9 0</inkml:trace>
  <inkml:trace contextRef="#ctx0" brushRef="#br0" timeOffset="8945.248">8889 8805 128 0,'-39'-5'49'0,"16"5"-38"0,-17 0 17 0,23 5 4 0,-12 0-6 15,-11 1-3-15,12-1-2 16,-1 0-1-16,1 0-11 16,11 0-1-16,-6 0 2 0,12 0 0 15,11-5 2-15,-6 0 5 16,6 0 1-16,6-5-1 16,22 0 0-16,-5-5-5 15,22 0 0-15,7-1-5 16,22 6 1-16,6 5-5 15,11 0 0-15,6-5-3 0,5 0-1 16,24 0 1 0,10 5 0-16,-10 0 0 0,-12 5 2 15,-6 0-1-15,-11-5-1 16,-6 0 1-16,-11 0-1 16,-12 0 0-16,-11 0 2 15,-11 0 1-15,-12 0 1 16,-6 0 0-16,-5 0 0 15,-6 0-2-15,0 5-2 16,0 5-142 0</inkml:trace>
  <inkml:trace contextRef="#ctx0" brushRef="#br0" timeOffset="23688.473">23943 6182 212 0,'-6'-25'82'0,"6"20"-64"0,0-5 13 0,0 5 3 0,6-5-3 15,0-1 2-15,-1 1 4 16,1 0 3-16,0 0-21 16,-6 0 9-16,0 0 3 0,-6-5-5 15,0 4-1-15,1 6-5 16,-1 0-1-16,6 0-6 15,0 0-3-15,0 0-5 16,0 5-2-16,0 0-1 16,6 5-2-16,5 5 5 15,-5 6 1-15,5 4 4 16,-5 10 4-16,5 11-4 16,-5 19 2-16,0 32-5 15,-1 14 1-15,1 0-3 16,0-4 2-16,-6 19-4 0,0 26-2 15,0 15 0-15,-6-5 1 16,6 0 1-16,0 5 3 16,0 20-1-16,0 1 0 15,-6-16-1-15,1-10 2 16,-1 15-3-16,0-5-2 16,0 0 0-16,6-15 1 15,0-15-1-15,0-16-1 16,0 1 1-16,0 4-1 15,0 1 0-15,6-5 2 16,0-6-1-16,0-15-1 16,-12-4 1-16,6-11 1 15,0-21-1-15,0 1 2 16,0-15-2-16,0 0-1 0,0-16 1 16,0-10-1-16,-6-4-5 15,0-11 1-15,-5-10-16 16,0-5-4-16,-1-11-52 15,1-9-20-15,-6-26-105 16</inkml:trace>
  <inkml:trace contextRef="#ctx0" brushRef="#br0" timeOffset="24378.253">23749 6491 192 0,'-6'46'74'0,"12"-21"-58"0,0 5 16 15,0-19 4-15,-1-1 4 16,7 5 3-16,-1 0 5 15,-5-5 3-15,-6 0-28 16,11 0 11-16,-11-10 6 0,0 6-4 16,0-6-1-16,0 0-8 15,0 0-5-15,0 0-8 16,6-6-4-16,5-4-3 16,1-10-2-16,-1-15-1 15,6-11 2-15,0-15-1 16,6 6 0-16,0-6-1 15,0 0 2-15,-1 10-1 0,-5 11 2 16,1-1-2-16,-1 11 0 16,0 5-3-1,-6-1-2-15,1 11 3 16,-1 5-4-16,6 15 2 16,0 10 2-1,-5 6 3-15,-1 19 1 16,0 21-1-16,1 25 1 15,-1 15-4-15,0-15 0 16,1 10 1-16,-1-20 0 16,1 0-5-16,-1-10 1 0,6-5-5 15,6-5-1 1,5-1-70-16,7-4-29 0,-1-10-114 16</inkml:trace>
  <inkml:trace contextRef="#ctx0" brushRef="#br0" timeOffset="33103.76">23789 10856 172 0,'0'-20'66'0,"0"20"-52"0,0-10 19 16,0 10 6-16,0-5-9 0,0 0 0 16,6-5-4-16,-1 0-1 15,1-11-14-15,6-9 4 16,-1 0 3-16,12-6-6 0,-12 6-2 16,12-1-1-16,-12 6 1 15,-5 5 1-15,11-1 3 16,-11 6 2-16,-1 0-1 15,-5 5 1-15,0 0 0 16,0 5-2-16,0 0-1 16,0 5-5-16,0 0-3 15,0 10 0-15,12 5 1 16,-6 10 3-16,-1 11 2 16,1-11-1-16,0 36-1 15,-6-5-3-15,0 20 1 16,0-16-4-16,5 47 0 0,-5-21-1 15,-5 61 1 1,5-31-4-16,0 31 0 0,0-36 1 16,0 87 2-16,0-56-1 15,0 25-1-15,0-36 1 16,-6 26 1-16,6-25-1 16,-6 30 2-16,1-30-4 15,5 4 0-15,0-24 1 16,0 4 0-16,0-24 0 15,5 9 0-15,-5-15 0 16,0 20 0-16,0-20 0 16,0 26 2-16,0-26 1 15,0 10 1-15,0-20-5 16,0-5 1-16,0-10-2 0,0-11 0 16,0-4 2-16,0-11 2 15,0-4-1-15,0-6 2 16,0-5-2-16,-5-10-1 15,-7 1-2-15,6-11 1 16,1 0-37-16,-1-16-16 16,-11-9-68-16,0-10-29 15</inkml:trace>
  <inkml:trace contextRef="#ctx0" brushRef="#br0" timeOffset="33594.967">23704 14133 156 0,'0'-51'60'0,"0"51"-47"0,11-56 28 0,-5 41 35 16,5 5-42-16,-5-10 28 16,5 5-36-16,1-6 25 15,-1 11-29-15,0-5 20 16,1 10-25-16,-1 5 9 15,1 10-15-15,-1 20 1 16,0 6-8-16,1 15 0 16,-1-1-2-16,1 6 5 15,5-5-4-15,0 4 8 16,0-9-7-16,0-6 12 16,0-4-9-16,0-6 12 15,-6-5-11-15,7-9 12 16,-1-1-12-16,5-20 3 15,-4 0-7-15,4-21 0 16,-5 1-2-16,6-20-8 16,11-1 3-16,-11-15-168 15,0 5 93-15</inkml:trace>
  <inkml:trace contextRef="#ctx0" brushRef="#br1" timeOffset="47693.492">24028 10477 180 0,'-45'-6'68'0,"22"6"-52"0,-11-5 19 16,22 5 5-16,-5 0 4 16,0-5 5-16,0 5-2 0,17-5 1 15,-6 5-27-15,6-5-1 0,6 0-1 16,-6 0-5-16,17 0 0 15,-5 0 0-15,-1 0 4 16,0 0-4-16,6 5 0 16,1-5-4-16,4 5-1 15,1 0-1-15,0 0 0 16,5-5 2-16,-5 0 1 16,17 0-1-16,6-1 1 15,5 1-6-15,17 0-1 16,12 0 0-16,6 0 0 15,-1 0 0-15,12 5 2 16,17-5-3-16,17 0 0 16,28 5-1-16,1 5 1 15,-6 0-2-15,5-5 2 0,12 0-2 16,12 0 2-16,-18 0 2 16,-11 0 2-16,-12 0-6 15,-5-5 0-15,11-5-1 16,-6 5 0-16,1 0 0 15,-12 0 0-15,-11 0 0 16,-12 0 2-16,-11 0-1 16,-6 0-1-16,0 5 3 15,-11-6 0-15,-6 6-4 16,-6 0 1-16,1 0 0 16,-7-5 0-16,1 5 0 15,-6 0 0-15,-6 0-3 16,-5 0 2-16,-1 0 1 15,-5 5 2-15,-6-5-1 16,1 6-1-16,-7-6 1 0,1 5 1 16,-7 0-3-16,-4-5 0 15,-1 0 3-15,-6 0 3 16,0 0-4-16,-11 0-1 16,0 0-5-16,0-5-1 0,-5 0-17 15,-1-1-5-15,-5 1-37 16,-6-5-13-1,-6 0-89 1,0 0-64-16,0-5 97 16</inkml:trace>
  <inkml:trace contextRef="#ctx0" brushRef="#br1" timeOffset="48249.813">28165 10213 312 0,'-80'-30'115'0,"46"25"-89"0,-17-10 5 0,34 4-3 16,-23-4-10-16,6 0 0 15,-1-5 3-15,7 0 3 16,-1-1-12-16,7 6 2 0,10 5 2 16,1 0 3-16,5 5 1 15,6 0 0-15,11 5 0 16,7 5 0-16,4 5 0 16,13 5-5-16,4 5 1 15,13 6-9-15,10-1-2 16,1 5-1-16,-6 1 0 15,6-1-2-15,-1 0-2 16,-5 1 1-16,0-1 1 16,0-4-3-16,-11-1 0 15,-12-5 3-15,-11 0 1 16,-12 6-1-16,-16 4-2 16,-18 6 9-16,-17 4 4 0,-17 11 2 15,-17-1 1-15,-17 11-6 16,-6 5-4-16,11-10-3 15,7-6 0-15,10-9-29 16,18-6-11-16,40-30-290 16,16-25 113-1</inkml:trace>
  <inkml:trace contextRef="#ctx0" brushRef="#br1" timeOffset="64041.244">28273 10608 136 0,'6'-15'52'0,"-12"5"-41"0,12 0 20 0,0 5 7 0,-1 0-6 16,1 0-1-16,0-1-2 15,5 1-1-15,0 5-15 16,1 0 1-16,-12 0 2 0,0 0 3 16,0 0 1-16,6 11 0 15,-6 4 0-15,0 5-5 16,-6 0 1-16,0 11-3 15,-5 9 2-15,-1 16-2 16,-5 0 0-16,0-1-1 16,-11 6 2-16,-7 0-3 15,-4 5 1 1,-7 15-7-16,-5 20-1 0,-1 15 2 16,-5 1 1-16,6-11-1 15,0 6-1-15,5-11-1 0,-5 0 0 16,11 11 0-16,-5 4 0 15,-7-5 0-15,1 1 0 16,0-16 4-16,-12 0 3 16,0-20-2-16,-5-5 2 15,0-5-4-15,-1 0 1 16,1 5-5-16,0 0 0 16,-1 0 3-16,7-1 1 15,-1 1-6-15,0-5 0 16,-11-5 1-16,-6-5 3 15,-5 4 0-15,-6-14 2 16,-6 0 0-16,6-11 1 0,5 0-2 16,1 1 1-16,-1-1-4 15,-5-4-2-15,0-6 0 16,-6 0 1-16,0-4 1 16,0 4 1-16,6 0-2 15,6 6 1-15,5-1-2 16,12-5-1-16,-1 1 1 15,7-6 1-15,5-5-1 16,0 0-1-16,0-5 1 16,11 1-1-16,6-1-3 15,6-5 2-15,5-5 1 16,7 0 0-16,5 0-25 16,5-5-8-16,12-5-47 0,12-1-21 15,16-4-71 1,18 5-50-16,5 5 96 15</inkml:trace>
  <inkml:trace contextRef="#ctx0" brushRef="#br1" timeOffset="64568.075">24866 13692 244 0,'6'-20'90'0,"11"20"-70"0,-6-10 26 0,0 10 7 0,1-10 2 15,-1 10 23 1,12-5-20-16,-6 0-31 15,0-1-1-15,-5 6 1 0,-1 0-4 16,0 0-1-16,-5 0-8 16,-6 0-4-16,6 0-3 15,-6 0 0-15,0 0-4 16,0 6-2-16,0 4 2 16,-6 10 0-16,-5-5-1 15,-6 5-2-15,-6 11 1 0,-17 9 1 16,0 11-1-16,0 10-1 15,0 10-2-15,6-1 1 16,0 1 1-16,11-10 2 16,12 0-3-16,11-10-2 15,11-6 2-15,6-9 0 16,17-6 5-16,18-5 2 16,-1-5 4-16,23-4 1 15,6-6-5-15,-12 0-4 16,1-5 1-16,-7-5 2 15,-10-10-86-15,-13-21-39 16,-10-9-94-16</inkml:trace>
  <inkml:trace contextRef="#ctx0" brushRef="#br1" timeOffset="68517.935">23686 7246 480 0,'-28'10'0'0,"-23"10"6"15,34-10 4-15,0 0-1 16,5 6 2-16,-5-1 0 16,-6 0 1-16,6 0-6 15,6 5 3-15,-1 1 3 0,-5 9-2 16,-6 0 0-16,6 6 0 15,0 4 1-15,-6 6-5 16,1 10-2-16,-1 4 2 16,0 21 1-16,0 26-3 15,-5 19-1-15,-1 6-1 0,1-5 1 16,-6 30 0-16,-1 30 1 16,7 0 0-16,-6-9 2 15,-6 19-1-15,6 26 2 16,0-16 0-16,-1-14 1 15,7 20-4-15,5 4-1 16,17-19 1-16,12-21 0 16,11 5-2-16,12 11 1 15,11-1-2-15,5-30 2 16,1-5-2-16,-1-20-1 16,-5-10 3-16,-11-31 0 15,-7-20 1-15,7 25 0 16,5 21-2-16,-11-16 1 0,-6-20-2 15,0-20 2-15,-5-15-2 16,-1 4 2-16,0-19-2 16,-5-6 2-16,0-10 0 15,-1-4 1-15,-5-16-27 16,0 0-9-16,0 0-52 16,-5 0-24-16,5-11-58 15</inkml:trace>
  <inkml:trace contextRef="#ctx0" brushRef="#br1" timeOffset="69011.621">23065 12679 280 0,'-22'-35'107'0,"22"10"-83"0,5-11 13 0,1 16-1 16,5-5-15-16,1-6-2 15,5 1-9-15,0-11-4 16,-6 21-3-16,1 0 4 0,-1 5 3 0,6 4 1 15,0 11 3-15,0 16-1 16,1 9 0-16,-1 15 1 16,-6 1 4-1,0-11-4-15,7 16 0 0,-1 15-4 16,0-1-1-16,-6-9-1 16,6-5 0-16,-5-11-2 15,-1-4 1-15,6-11-2 16,0-10 2-16,6-20 5 15,0-10 2-15,11-11-5 16,6-9-3-16,5-16-1 16,1-10-1-16,0-10-5 15,-1 0 1-15,-11 5-9 16,-11 16-2-16,-11 4-137 16,-18 15-61-16,-6 11 42 15</inkml:trace>
  <inkml:trace contextRef="#ctx0" brushRef="#br0" timeOffset="90464.984">24188 10552 80 0,'-29'-5'30'16,"18"5"-24"-16,-12-5 6 0,23 5 2 0,-11 0-4 16,-6 0 2-16,5-5 2 15,-5 5 1-15,12-5-2 16,-1 0 0-16,6 0-5 16,0 0 0-16,6 5-5 15,-1-5 3-15,-5 5 3 0,17 0-5 16,-11 0 0-16,0-5 0 15,11 5 0-15,-6-5 2 16,6 0 3-16,6 0-4 16,6 0-1-16,10 0 0 0,13 0 0 15,16-1 0-15,6 1 2 16,12 5-5-16,-1 0-3 16,1 0 1-16,-1 0 2 15,6-5 0-15,17 5 2 16,1-10-2-16,-1 10-1 15,0 0 3-15,6 0 0 16,-6 0 3-16,6-5 3 16,17 0 0-16,6 0 0 15,0 0-5-15,-6 5-1 16,-11 0-1-16,-6-5-2 16,0 5 1-16,0-5 1 15,-1 0-3-15,7 0 0 0,-6 5 1 16,0 0 2-16,-6 0-1 15,-11 0-1-15,0-5 1 16,0 0-1-16,-6-6 0 16,-5 1 2-16,-12 5-1 15,-12 0 2-15,-10 0-2 16,-7-5 2-16,-11 5 2 16,-11-5 2-16,-12 0-3 15,1 5-1-15,-12 0-3 16,-12-1-1-16,1 6 1 15,-6 0 0-15,-6 0-14 16,0 11-5-16,1-1-63 16,-7 5-50-16,12 5 46 15</inkml:trace>
  <inkml:trace contextRef="#ctx0" brushRef="#br0" timeOffset="91064.001">27487 10178 136 0,'-23'-10'52'0,"23"-1"-41"0,-6 6 18 16,6 5 3-16,6-5-11 15,5 5-2-15,1 0-2 16,5 0-2-16,0 0-7 15,0 0-5-15,6 5-2 0,0 0 1 16,5 1 1-16,12 4-4 16,6 5 1-16,11 0 0 15,11 5 0-15,0 6 0 16,6-1 0-16,1 5 0 16,-13-4 0-16,-5-1 0 0,-6 0 2 15,-5-4-3-15,-12-1 0 16,-11-5 3-16,-6 0 3 15,-5-5 2-15,-12 0 3 16,0 1 1-16,-12-6 1 16,-5 0-4-16,0 0-3 15,-12 0 0-15,-10 5-1 16,-7 5-2-16,-11 10 1 16,-11 6-2-16,-6 4-1 15,0 11 1-15,5-16 1 16,12 11-1-16,12-6 2 0,5-9-46 15,0-6-18-15,17-15-45 16</inkml:trace>
  <inkml:trace contextRef="#ctx0" brushRef="#br0" timeOffset="102057.975">26570 9995 156 0,'5'-15'60'0,"-5"10"-47"0,6-5 24 0,-6 5 5 15,0 0-5-15,0-5 1 16,0 0-5-16,0 5 0 15,0-6-18-15,0 1 4 0,0 5 2 16,0 0-3-16,0 0 0 16,0 0-2-16,0 0 0 15,0 0-8-15,0 5-5 16,0 0-2-16,6 10 1 16,-1 0-3-16,1 5 0 15,0 11 1-15,-1-1 0 0,1 5 0 16,-6 6 2-16,0 4-1 15,0 6 2 1,-6 0-2-16,1-1 2 0,-7 1-2 16,-5-1-1-16,-6 1 5 15,-16 4 1-15,-30 6 11 16,-11 10 4-16,-11 5-5 16,-6-5 1-16,-11 0-1 15,-12-11-1-15,-11-4 1 16,0-5 0-16,12-6-6 15,10-10-2-15,13-4-2 16,16-11-1-16,11 0-3 16,24-5-2-16,5-5 1 15,12 0-1-15,5 0-3 0,6-5 0 16,5 0-1-16,1 0 3 16,5 0-11-16,6-5-2 15,0 0-22-15,0 5-9 16,6 0-40-16,5-5-16 15,12-5-55 1</inkml:trace>
  <inkml:trace contextRef="#ctx0" brushRef="#br0" timeOffset="102699.654">24877 10861 160 0,'-5'-10'60'0,"5"10"-47"0,5-5 26 0,-5 5 7 16,6 0-8-16,17-5-2 15,-6 0-3-15,6 5 1 16,5 0-18-16,-5 0 2 16,0 0 0-16,-6 0-2 0,-6 0 3 15,6 0-1-15,-5 0 0 16,-1 0-3-16,1 5 1 15,-12-5-5-15,5 10-1 16,1 0-9-16,-6 6 0 16,0-1 1-16,0 0 3 15,-6 5-4-15,1-5-1 16,-1-4 0-16,-11 4 2 16,-12 15 12-16,6-5 6 15,-11 1-8-15,-6-6-2 16,0 0-2-16,12 1 2 0,5-6-5 15,0 0-3-15,1 0 1 16,16-5 0-16,0 0-4 16,12 0-1-16,11 1 3 15,12-1 3-15,-1-5 8 16,18 0 4-16,5 0 1 16,12 0-1-16,-1 5-8 15,7 0-5-15,-1 0-2 16,-22-5 1-16,-7 0-1 15,-4 6-1-15,-7-6-101 16,1 10-46-16,5 10-47 16</inkml:trace>
  <inkml:trace contextRef="#ctx0" brushRef="#br0" timeOffset="105957.345">3402 11064 196 0,'0'-25'74'0,"6"14"-58"0,-6-9 23 16,0 10 4-16,0 0-1 16,0-5-1-16,0 0-9 15,0-1-5-15,0 1-15 16,0 0 1-16,0 5 1 0,0 5-3 16,0 5 1-16,0 0-7 15,0 15-3-15,0 5 1 0,0 11 2 16,0 9-2-1,-6 6 0-15,6-1-1 0,0 11 1 16,0 10-2-16,0 5-1 16,0 5-2-16,0-5 1 15,0-6 1-15,0-9 2 16,0-5 1-16,0-21 1 16,6 6 6-16,-6-16 6 15,0-5-4-15,-6-10-2 16,6-5-3-16,-11-10-2 15,5-5-6-15,6 0-1 16,-11-11-52-16,11-4-24 16,11-6-88-1</inkml:trace>
  <inkml:trace contextRef="#ctx0" brushRef="#br0" timeOffset="106513.27">3414 10927 200 0,'-12'-15'77'0,"1"10"-60"0,5-5 24 16,6 5 6-16,0 0-2 15,-11 0 3-15,5 0-7 16,1 0-3-16,-13 5-21 15,7 0 5-15,5 0 5 0,1 0-6 0,-1 0 0 16,6 0-12-16,0 0-3 16,0 0-4-16,17 0-2 15,12 0 3-15,10-6 2 16,18-4 0-16,0 0 0 16,12 0-1-16,5-5 2 15,0 0-3-15,-6-1-2 16,6 1 2-16,-11 0 0 15,5 0-4-15,-11 5 1 16,-17 0 2-16,0 0 1 16,-6-1-4-16,-11 1 1 15,-6 5 4-15,0 5 2 16,-5 0 0-16,-1 0 1 0,-5 5-6 16,5 10-1-16,-11-4 0 15,6-1 0-15,-6 5 0 16,0 5 2-16,-6 11-1 15,-5 4-1-15,-6 6 5 16,-6 4 4-16,0 1-5 16,-11-1-2-16,11 1 1 15,0-6 0-15,6 1-4 16,0-1 1-16,11-4-75 16,12-6-32-16,17 1-85 15</inkml:trace>
  <inkml:trace contextRef="#ctx0" brushRef="#br0" timeOffset="109981.904">5915 11185 256 0,'-11'-35'96'0,"16"25"-75"0,-5-15 14 0,0 14 3 16,0 1-7-16,0 0 2 15,0-5-4-15,0 5 2 16,0 0-17-16,-5 0 7 0,5 5 3 15,-12 5-8-15,1 5-4 0,0 5-7 16,-1 5-4-16,1 10 0 16,-1 6-1-16,7 4-3 15,5 1 2-15,5 9-1 16,7 6 0-16,11 4 2 16,16 1 0-16,13-5-3 15,10-6 2-15,12-4 1 16,-17-11 2-16,0 1-1 15,-5-11 2-15,-12-5 0 16,-12-5 1-16,-5-5-11 16,-6-10-3-16,-6-5-63 15,-5-10-29-15,-12 0-56 16</inkml:trace>
  <inkml:trace contextRef="#ctx0" brushRef="#br0" timeOffset="110476.369">5693 11302 296 0,'-17'-20'110'0,"11"15"-86"0,0-6 29 15,6 11 6-15,0 0-11 16,0 0-4-16,6-5-18 0,0 5-6 16,0 0-12-1,5 0-1-15,12 0 0 0,0 0-3 0,11-5-3 16,17 0 0-16,17 0-1 15,12 0 2-15,11 0 1 16,-5 0-12-16,-1 5-7 16,-11 0-75-16,6 0-35 15,-12 10-37 1</inkml:trace>
  <inkml:trace contextRef="#ctx0" brushRef="#br0" timeOffset="110986.568">6975 11337 272 0,'-23'-25'104'0,"17"10"-81"0,-5 0 23 15,5 10 3-15,-5-6-11 16,5 1 0-16,-17 0-8 15,1 0-2-15,5 0-15 16,0 0 3-16,-1 0 4 0,1 5-7 16,0 5-2-16,-6 0-9 15,1 5-3-15,5 5 0 16,-18 5 2-16,7 0-2 16,5 5 0-16,12 6-1 0,-6 4 0 15,17 6 0-15,5-1 0 16,7 1 2-16,5-1 0 15,11-5 0-15,6-4 0 16,6-11 0-16,6-10 0 16,0-5 0-16,5-10 2 15,-6-5 1-15,-5-11 3 16,-11 1-3-16,-6-5 0 16,-12-1-1-16,-11 1 1 15,-6-1-2-15,-11 6 2 16,-17 0-2-16,0 5-1 15,-6 4 1-15,-6 6-1 16,6 5-3-16,6 5 2 16,6 10-10-16,5 0-3 15,12 6-70-15,16 4-29 0,18 5-53 16</inkml:trace>
  <inkml:trace contextRef="#ctx0" brushRef="#br0" timeOffset="111588.017">7305 11494 280 0,'-57'-35'104'0,"46"20"-81"0,-12-11 25 0,18 16 4 15,-1-5-18 1,6 0-7-16,0 0-12 0,0 0-2 15,6-1-8-15,-1 6 10 0,1 0 5 16,0 5-8-16,-6 5-4 16,0 0-1-16,0 15 2 15,0 5-6-15,0 11-4 16,5 4 0-16,7 1 2 16,5 4-2-16,6-9 0 15,-1-6 3-15,7-10 1 16,-1-5-1-16,1-10-2 15,-6-10 3-15,-1-5 0 16,-4 0-1-16,-7-5 1 16,-5 4 4-16,-1 1 4 15,1 0-6-15,-6 5-3 16,6 5-4-16,-6 5-1 0,11 10 2 16,1 5 0-16,5 0-2 15,5 0 0-15,7 1 2 16,-1-1 0-16,7-5 1 15,-1-5 0-15,0-5 2 16,-6-5 1-16,1-10-1 16,-6-5 1-16,-6-6 0 15,-6-4 3-15,-5-1 6 16,-12 1 2-16,-5 0-3 16,-6-1 1-16,-6 6-5 15,0 5-2-15,0-1-5 16,1 6 0-16,4 5-2 0,1 5 0 15,6 0-22-15,5 5-12 16,12 5-69-16,17 5-32 16,11 5-31-1</inkml:trace>
  <inkml:trace contextRef="#ctx0" brushRef="#br0" timeOffset="112398.752">8633 11353 316 0,'11'-26'121'0,"-22"11"-95"0,11-5 20 0,-6 15 4 16,-5-5-17-16,0-1-1 0,5 1-15 16,-17 0-3-16,-5 0-8 15,5 0 0-15,-6 0 1 0,-5 0-3 16,0 5-1-16,-12 0-3 15,18 5-1-15,-12 5 1 16,0 5 0-16,12 0-3 16,-7 5 2-16,13 10-1 15,4 1 0-15,13 4 0 16,5 1 0-16,5 4 2 16,13-5 0-16,4-4-3 15,13-11 2-15,-7-10 3 16,1-10 1-16,-1-5-1 15,-5-5 1-15,-6-6 0 0,-6 1 1 16,6 0-2-16,-5 5 1 16,-12-1 0-16,0 1 1 15,0 5-5-15,0 0 1 16,0 5-2-16,0 5 0 16,0 10 0-16,0 0-2 15,11 5 0-15,1 1 3 16,5 4 0-16,0-5 1 15,11 0 0-15,1-5 2 16,5-5-1-16,0-10 2 16,0 0-4-16,0-5 0 15,6-5 3-15,-11 0 3 16,5 0-4-16,-11 4-1 0,-12 1 0 16,1 5 2-16,-1 0-1 15,-11 5-1-15,0 0 3 16,0 0 0-16,0 0-1 15,0 0-2-15,6 5-2 16,-6 0 1-16,11-5 1 16,6 0 2-16,-5-5 1 15,-1 0 1-15,0-5 0 16,-5 0 2-16,-6-5 3 16,-6-1 5-16,-5 1-6 15,-6 0-2-15,6 0-1 16,-1 0-1-16,12 0-7 15,0 4 0-15,23 1 1 16,-6 0 3-16,23 0-2 0,-6 5 0 16,0 0 1-16,0 0 2 15,1 5-1-15,-1 0-1 16,0 5-10-16,-6 0-6 16,7 0-76-16,-1-5-34 15,0 0-48 1</inkml:trace>
  <inkml:trace contextRef="#ctx0" brushRef="#br0" timeOffset="113059.671">9778 11358 328 0,'0'-21'123'0,"0"11"-95"0,12-10 14 15,5 10-1-15,-6 0-17 16,1-5-1-16,-1-6-7 16,-5 1-2-16,5-5-8 15,-11-1 0-15,-11 6 1 0,5-10-1 16,-17 4-1-16,-5 6-6 15,-12 5 1-15,-6 5 0 0,-5 10 2 16,5 0-3 0,-5 10 0-16,11 5-1 0,12 5 0 15,-1-4-3-15,18 9 1 16,5-5 0-16,12 6 2 16,5-1 1-16,18-10 1 15,11 0 2-15,11-5 1 16,-6-10-1-16,12-5 1 15,6-5 0-15,-17-5 1 16,5-5-2-16,-17-11 1 16,6-4 4-16,-17-16 6 15,-6-4-7-15,-6-11-1 16,-5 0-1-16,-6 0 0 16,0 10-2-16,-6 11-2 15,6-1-2-15,-11 21 1 0,11 10-1 16,-12 15-2-16,12 15 0 15,-5 15 3-15,-1 21-2 16,0 5 1-16,6-1 2 16,0 1 0-16,6 5-3 15,5-11 2-15,1-4 1 16,5 0 0-16,11-1 0 16,-5-20 2-16,6 6-1 15,11-21-1-15,5-5 1 16,12-10-1-16,6-5-95 15,5-15-40-15,-11-6-30 16</inkml:trace>
  <inkml:trace contextRef="#ctx0" brushRef="#br0" timeOffset="113480.62">10696 11104 328 0,'-23'-30'123'0,"28"25"-95"0,1-10 5 0,-6 5-5 16,0-6-12-16,-6-4 1 16,1 0-8-16,-7 0-3 15,1-1-3-15,-6 1-3 0,-6 5 1 16,-5 10-1-16,-7 5 0 16,1 5 6-16,-6 5 4 15,6 5-3-15,6 6 1 16,5-1-5-16,6 5-2 0,5 0-3 15,18 1 1-15,11-6-1 16,12 0-2-16,28 6 3 16,0-6 2-16,5 0 0 15,-5 0-1-15,-11 6 1 16,-6-11 1-16,-6 5-1 16,-11 0-1-16,-18 6 3 15,-16 4 0-15,-17-10-1 16,-24 11 1-16,-16-1 0 15,-6 6 1-15,-6-6 11 16,12 0 7-16,-1-9-11 16,12-6-6-16,6-10-21 15,23-10-10-15,28-10-160 16</inkml:trace>
  <inkml:trace contextRef="#ctx0" brushRef="#br0" timeOffset="114470.795">12245 11272 344 0,'-22'-41'129'0,"10"26"-100"0,-5-5 9 0,11 15-1 16,1-1-17-16,-1 6-1 15,0 0-11-15,6 6-5 16,0 4-2-16,0 5-1 0,6 15 0 16,0 16-3-16,-1 25 2 0,1 20 1 15,0-5 2 1,-1 5-1-16,1-10 2 0,0-10-2 15,-6-15 2-15,0-11-2 16,0-4 2-16,0-11 0 16,0-4 1-16,0-11-2 15,0-5 1-15,0-10-2 16,0-10 2-16,6-11-4 16,-6-14 0-16,0-21-19 15,0-20-9-15,0-5 8 16,-6 10 4-16,-6-5 8 15,-10 11 4-15,-7 14 3 16,1 5 3-16,-1 6 0 16,6 10 2-16,6-6-4 15,6 6 0-15,11-1-1 16,11 1-2-16,12 5 0 0,11 4 0 16,18 1 5-16,10 10 1 15,1 0 11-15,-6 5 3 16,-6 5-5-16,-5 0-2 15,-6 10-5-15,-6 0-1 16,-6 0-1-16,1 5-2 16,-6 1 1-16,-6-1-1 15,-12 0 0-15,-5 5 2 16,-11 0 3-16,-17 1 2 16,-18-1 14-16,-11 0 6 15,-11 0-7-15,-1 1-4 16,12-11-9-16,12 5-5 0,10-10-1 15,18-5-1-15,17-5-38 16,23-5-16-16,23 0-105 16,11 10-71-1,11 5 95-15</inkml:trace>
  <inkml:trace contextRef="#ctx0" brushRef="#br0" timeOffset="114935.093">13208 11342 356 0,'-40'-35'134'0,"18"25"-104"0,-13-10 5 0,24 15-4 16,-6-6-18-16,-6 1-2 16,0 0-3-16,1 0 0 15,-1 0-4-15,0 0-3 0,0 5 2 16,0 0 0-16,-5 10 3 15,5 5-1-15,-5 5 2 16,-1 5-4-16,1 6 0 16,5 4-1-16,0 5-2 15,12 1-2-15,11 9 1 16,11 1 1-16,12-5 2 16,17-11-1-16,11-5 2 15,12-20-2-15,-1-10-1 16,-5-5 1-16,-5-15 1 15,-12 0 3-15,-12-11 2 0,-17 1 8 16,-11-1 2-16,-11 1-8 16,-12 4-5-16,-11 1 1 15,-6 5 1-15,0 4-2 16,6 1-3-16,6 5-3 16,-1 5 1-16,1 5-1 15,11 0-2-15,5 5-22 16,12 10-10-16,17 0-74 15,23 5-31-15,6 5-13 16</inkml:trace>
  <inkml:trace contextRef="#ctx0" brushRef="#br0" timeOffset="115250.538">13601 11110 288 0,'-57'-66'110'0,"35"35"-86"0,-1-24 18 0,11 29 3 15,1-9-13-15,-6-6-1 16,6 1-12-16,5 4-4 16,0 6-8-16,1 10-3 0,5 10 0 15,0 10-5-15,0 20-1 16,0 15 3-16,0 16 1 16,0 5 6-16,5 4 5 15,-5 1-5-15,6 0-2 16,-6 0-3-16,6 5 0 15,-6-1-2-15,5 1 2 16,1-10-2-16,0-5 2 0,-1-11 0 16,1-10 1-16,0-14-2 15,-1-11 1-15,1-10-57 16,6 0-23-16,10-6-96 16</inkml:trace>
  <inkml:trace contextRef="#ctx0" brushRef="#br0" timeOffset="115746.554">13835 11282 296 0,'-40'-21'112'0,"23"11"-87"0,-6 0 22 0,12 5 5 16,-6 0-19-16,0 0-6 15,5 0-10-15,1 0-3 16,5 0-8-16,1 5-4 0,5 0-1 15,0 0-4-15,11 5 0 16,0 5 4-16,12-5 1 16,0 0 0-16,5-5 1 15,7 0 11-15,-1-5 6 16,6 0-4-16,-6-5-1 16,0 0-3-16,-6-5 0 15,1-1-2-15,-6-4-1 16,-6-5-8-16,-6-1 0 15,-11 1 1-15,-5 5 3 16,-13 5-2-16,-4 5-2 0,-13 4 0 16,-4 6-1-16,-7 11-3 15,0 9 0-15,7 5 2 16,4 1 0-16,7 4-2 16,5 5 2-16,6 1 3 15,11 4 1-15,12 6-1 16,5-11 1-16,1-4 4 15,28 4 4-15,22 6-4 16,7-11 1-16,5-10-5 16,0-10 0-16,0-10 1 15,-6-5 0-15,1-5-38 16,-1-5-16-16,12-5-160 16</inkml:trace>
  <inkml:trace contextRef="#ctx0" brushRef="#br0" timeOffset="117578.628">3271 13687 196 0,'-34'-25'74'0,"23"20"-58"0,-1-21 18 15,12 21 6-15,-5-5-3 16,5 0 0-16,-12 0-12 16,12 0-5-16,0 0-11 15,12 0 0-15,-12 4 4 0,11 6-5 0,6 6-2 16,12 9-3-16,11 5-3 15,-1 5 1-15,1 11 1 16,17 4-1-16,0 11 2 16,0 10-2-16,0 5-1 15,-5 4 1-15,-7-4-1 16,-11-5 0-16,-5-10 2 16,-23 4 3-16,-12-9 2 15,-11-6 14-15,-23-9 9 16,-11-6-5-16,-6-10 0 15,-6-5-12-15,6-10-3 16,11-10-6-16,6-15-1 16,6-15-1-16,17-6-2 15,11-25-2-15,24 5 1 16,10-5 1-16,23 5 0 0,12 6 0 16,11 4 0-16,-17 5 0 15,0 6 0-15,-6 4 0 16,-5 6 0-16,-6 4-3 15,0 6 2-15,-12 0-61 16,1 5-25-16</inkml:trace>
  <inkml:trace contextRef="#ctx0" brushRef="#br0" timeOffset="118043.791">4280 14295 260 0,'-6'-41'96'0,"6"21"-75"0,0-15 21 0,0 24 3 16,0-4-14-16,0 0-6 0,0 0-10 15,6 5-5 1,11 0-5-16,-11 10-2 0,5 5 1 0,0 15 4 16,-5 10 3-16,0 16-6 15,-6-1-3-15,0 6 1 16,-6 0 0-16,0-6-1 15,1 1-2-15,-1-6 1 16,6 1 1-16,0-6-1 16,-11-9 2-16,5-1 0 15,6-10 3-15,-11-5-1 16,-1-5 0-16,1-5-34 16,-6-5-15-16,0 0-47 15,5-5-19-15,-16 0-4 16,5 0-9-1,6 5 59-15</inkml:trace>
  <inkml:trace contextRef="#ctx0" brushRef="#br0" timeOffset="118224.871">4006 14619 224 0,'-17'5'85'0,"23"0"-66"0,5-5 23 0,-5 0 8 16,6 0 11-16,5 0 10 16,5 0-14-16,-5 0-7 15,12 0-28-15,5 0-3 0,6 0 0 16,6-5-9-16,5 0-3 15,0 0-4-15,12 0 0 16,-6 5-2-16,6 0-1 16,11 0-79-16,0 0-34 15,11 0-69 1</inkml:trace>
  <inkml:trace contextRef="#ctx0" brushRef="#br0" timeOffset="119680.261">6399 13672 244 0,'18'-41'93'0,"-7"26"-72"0,0-10 20 0,-11 15 7 0,6 0-8 15,0-11 1-15,-6-4-6 16,0 5-1-16,0-6-19 16,0 6 2-16,0 0 3 0,-6 5-7 15,0 5 0-15,1 20-7 16,-1 10-4 0,6 5-1-16,-11 21-4 15,5-1 2-15,6 1 1 16,0 0 2-16,6-1-3 15,5 11 0-15,6 5 1 16,0-1 2-16,0-4-1 16,6-5-1-16,0-11 1 15,0-9 1-15,-6-11-1 0,6-10 2 16,-6-10-2-16,0-5 2 16,5-10-2-16,1-5-1 15,0-6-32-15,-6 1-16 16,0 0-36-16,-5-1-14 15,-7 1-47 1</inkml:trace>
  <inkml:trace contextRef="#ctx0" brushRef="#br0" timeOffset="119893.502">6303 13728 260 0,'5'-5'96'0,"7"10"-75"0,5-10 23 0,-6 5 7 0,6 0-9 15,6 0 0-15,6 0-20 16,-1 0-5-16,6 0-11 16,12 0-2-16,-12 0 0 0,6 0-2 15,5-6 1-15,7 6-2 16,-1-5 2-16,0 5-46 16,1-5-21-16,10 5-93 15</inkml:trace>
  <inkml:trace contextRef="#ctx0" brushRef="#br0" timeOffset="120354.728">7163 13864 244 0,'23'-25'90'0,"-6"20"-70"0,-6-10 28 0,-5 15 7 16,0 0-14-16,-6-10-3 15,0-6-11-15,-6 6-5 16,0 0-12-16,1 10 2 0,-1-10 2 16,-17 0-3-16,0-5-1 15,0 10-6-15,-5 5-3 16,0 5-3-16,-1 10-1 16,6-5-1-16,6 10 0 15,6 6 0-15,5 4 3 16,12 5 2-16,11 1 2 0,11 4-4 15,1-14-1 1,-6-6 1-16,16-5 2 0,-4 0 0 16,10-15 2-16,12-10 0 15,-11-10 3-15,-6-5 6 16,-18 4 2-16,-4 1-5 16,-13-5-1-16,-10-11-2 15,-13 1-1-15,-4-1-3 16,-1 16 1-16,0 5-4 15,-11 5 0-15,-6-5-1 16,6 5-2-16,0 10-35 16,11 5-14-16,11 5-48 15,18 10-19-15,11 5-15 16</inkml:trace>
  <inkml:trace contextRef="#ctx0" brushRef="#br0" timeOffset="120940.94">7744 13854 368 0,'-17'-35'140'0,"6"35"-109"0,-12-21 2 0,17 16-6 16,-5-5-15-16,-1 5 1 16,1 0-6-16,0-5-2 15,-1 10-2-15,1 0-3 0,-1 0 3 16,7 10-7-16,-1-5 1 0,0 10-1 15,1 11 2-15,5-6-1 16,5 5 1-16,1 1 2 16,5-1 2-16,6-5-1 15,1-5-1-15,10-10 3 16,1-10 0-16,5-10 1 16,0 0 2-16,-6-5 3 15,-5 0 5-15,-6 4-2 16,-5 1 1-16,-7 0-7 15,-5 5-4-15,0 5-1 16,0 5-1-16,0 0-3 16,0 0 2-16,6 5-1 15,6 10 0-15,5 0 2 16,5 5 2-16,7 1-3 16,5-6 0-16,12 0 1 0,-12-5 2 15,0-5-3-15,0-5 0 16,0-5 1-16,-5-5 2 15,-6-5 1-15,-1-5 3 16,-10 4-3-16,-1-14 0 16,-11 5-1-16,-5-1 1 15,-13-4 4-15,1 5 6 16,-5-6-7-16,-7 11-1 16,1 5-3-16,-1 5-2 15,6 0-2-15,1 0 1 16,4 10-32-16,7 5-13 15,11 0-87-15,11 0-36 0,7 10 23 32</inkml:trace>
  <inkml:trace contextRef="#ctx0" brushRef="#br0" timeOffset="121842.609">8804 13809 396 0,'-17'-26'148'0,"17"16"-115"0,-6 0 13 0,6 10-3 16,0-10-27-16,0 10-6 15,0-15-7-15,0 5 0 16,-6-1-2-16,1 1 6 0,-1 0 3 16,-5 5-5-16,-6-5-1 15,-6 5-2-15,-6 5 1 16,-5 0-2-16,6 5-1 16,-1 5-2-16,1 5 1 15,5 6-1-15,6 4 0 16,0-5 0-16,11 5 0 15,6 1 2-15,6-6 0 16,11 0-3-16,6-10 2 0,5-10 1 16,6 0 2-16,0-10-1 15,1-10 2-15,-1 5 0 16,-6-5 3-16,1 4-3 16,-12-4-2-16,0 10 0 15,-6-10 1-15,-5 10 1 16,0 0 1-16,-6 10-5 15,0 0-1-15,0 10-2 16,5 0 0-16,7 10 0 16,-1-5 3-16,12 5 0 15,5 1 1-15,1-11 0 16,11 5 2-16,0-5-1 16,0 0-1-16,-6-10 1 0,6-10 1 15,0 10-1-15,-12-15 2 16,1 5-2-16,-1 5-1 15,-17 0 3-15,7 0 0 16,-7 5-1-16,-11 0-2 0,0 0-2 16,0 0-1-1,0 15 2-15,0-5 0 16,0 15 1-16,11-9 0 16,-5-1 0-16,0 0 0 15,-1-5 0-15,-5 0 0 16,0-10 2-16,0-5 3 15,0 0-2-15,0-15 0 16,0 5-1-16,0-6 1 16,0 1 4-16,0 5 6 0,0-5-7 15,0-1-3-15,0 1-5 16,12 0 1-16,-1 5-1 16,6-1-2-16,6 6 0 15,11 0 3-15,6 5-2 16,0 0 1-16,6 5 2 15,5-5 2-15,-5 5-3 16,-7 0 0-16,-10 5-52 16,5-5-24-16,-5 5-120 15</inkml:trace>
  <inkml:trace contextRef="#ctx0" brushRef="#br0" timeOffset="122457.991">10217 13834 340 0,'-17'-15'129'0,"17"10"-100"0,0-5 22 0,0 4 3 16,0 1-23-16,0-5-4 16,0 0-13-16,0-5-4 15,6 5-5-15,-6-5 5 0,0-6 5 16,-6 1-1-16,0-5 0 15,-11 5-8-15,6-1-2 16,-6 1-4-16,-12 5-1 16,6 10-1-16,-5 5 0 15,-1 10-3-15,1 5 1 0,-1 5 2 16,1 1 1-16,16 4-2 16,7 0 2-16,5 6-1 15,5-1 0-15,7 0 2 16,5 1 2-16,6-6-1 15,-6-10-1-15,11-10 5 16,1-10 1-16,-6-10-2 16,-6-10-1-16,11-1-1 15,-16-14 1-15,10-6-2 16,-16-9 2-16,5-6-4 16,-5 0 0-16,-6 5 1 15,0 11 0-15,0 9 0 16,0 11 2-16,0 10-1 15,-6 15-1-15,-5 15-6 0,11 16-1 16,0 4 5-16,0 5 3 16,0 6 1-16,0 0-2 15,11-1-2-15,1 1-1 16,5-1-1-16,0-4 3 16,6-6 2-16,5-4 4 15,1-6-2-15,11-10-2 16,5-10 0-16,-5-10 1 15,11 0-21-15,-5-5-7 16,11 0-64-16,-6-5-29 16,18-1-48-1</inkml:trace>
  <inkml:trace contextRef="#ctx0" brushRef="#br0" timeOffset="122847.77">11003 13692 380 0,'-40'0'143'0,"29"0"-112"0,-17-15 14 15,28 10 0-15,-18-5-17 16,7 0-1-16,5-6-16 16,-16-4-7-16,10 0-2 15,-5 0-2-15,-11-1 2 0,10 6-3 16,-16 5 0-16,6 5 1 16,-6 5 0-16,-1 10-3 15,7 0 2-15,17 5 1 16,5 1 0-16,12-1-5 0,16 0 1 15,7 5 2-15,22-4 3 16,-5 4-2-16,5 0 0 16,-5-5-1-16,5 5 0 15,-11-4 4-15,-6-1 1 16,-11 5-1-16,-6 0-2 16,-17 1 3-16,0 4 2 15,-29 0-2-15,6-4-2 16,-22-1 17-16,-1 0 8 15,-16-5-7-15,5 0-1 16,-12-4-12-16,12-11-7 16,17 0-17-16,1-6-6 15,21-4-81-15,18-5-35 0</inkml:trace>
  <inkml:trace contextRef="#ctx0" brushRef="#br0" timeOffset="123853.055">13072 13773 212 0,'5'0'82'0,"-5"10"-64"0,0-5 29 0,0-5 7 16,0 0 0-16,0 0 3 0,0 5-12 16,0-5-2-1,0 0-25-15,0 0 3 0,0 0 2 16,0 0-8-16,0-5-1 0,0 0-2 16,0-5 0-16,0 0-6 15,-11-10-2-15,5 5-2 16,-11-6 1-16,0 1-2 15,-12 5-1-15,7 0 1 16,-7 10-1-16,-16 10-3 16,16 5 0-16,6-5-1 15,1 15 3-15,4-5 0 16,7 11 1-16,0-6-3 16,11 5 0-16,0 1 2 15,11-6 0-15,-5 0 1 16,11-10 2-16,-6 0-1 15,12-10 2-15,-6 0 0 0,6-10 1 16,5 0-2-16,-5-5-2 16,0 5 1-16,-6-5 1 15,0-1-3-15,0 1 0 16,-5 5 1-16,-1 0 2 16,-5 5 1-16,-1 0 1 15,-5 5-7-15,0 5 0 16,0 0-1-16,0 5-1 15,0-5 4-15,6 5 0 16,0 0-2-16,17 0 2 16,-6-4 1-16,11-6 0 15,1 0 2-15,5-6 3 16,-6 1 0-16,1-5 0 0,-1 5-6 16,-5-5 1-16,0 0 0 15,-6 0 2-15,0 0-3 16,-5 5 0-16,-1 0-1 15,0 5-2-15,1 0 0 16,5 5 3-16,6 10 0 16,-1 0 1-16,-5-5-3 15,12 10 2-15,-6 1 3 16,11 4 1-16,17 10-1 16,1-4-2-16,4-6 1 15,1-5 1-15,6-9-1 16,0-11-1-16,-1-11 3 15,-5-4 0-15,-5 0-1 16,-18 0-2-16,-6 0-32 0,-10-6-16 16,-1 1-49-16,-17-10-18 15,0 4-41 1</inkml:trace>
  <inkml:trace contextRef="#ctx0" brushRef="#br0" timeOffset="124078.877">13898 13611 316 0,'-46'5'118'0,"46"-5"-92"0,-28 10 26 0,22 0 7 16,0-4-14-16,1-1-4 16,-1 5-10-16,0 0-5 0,0 5-14 15,1 0 3-15,-1 5 3 16,-5 11-10-16,-6 9-4 16,-1 11-3-16,7-5 1 0,0-6-1 15,-1 21-1-15,-5 15-8 16,6-10-3-16,5-11-27 15,6-4-13-15,12-16-50 16,5-14-21-16,11-16-33 16</inkml:trace>
  <inkml:trace contextRef="#ctx0" brushRef="#br0" timeOffset="124379.522">14348 13839 260 0,'-40'-35'96'0,"29"19"-75"0,5-4 10 0,6 15 1 15,0 0 0-15,0 0 5 16,6-5 2-16,-1 5 1 16,1 0-22-16,-6 5 7 0,0 0 5 15,0 0 1-15,0 10 2 16,-6 5-14-16,1 0-4 15,-1-5-7-15,0 16-3 16,6-1-5-16,0 10 0 16,0-4 0-16,12 4 2 15,-1-9-19-15,6-6-8 16,-6-5-58-16,12-10-23 16,17-5-72-16</inkml:trace>
  <inkml:trace contextRef="#ctx0" brushRef="#br0" timeOffset="124889.981">14844 13682 272 0,'5'-15'101'0,"1"5"-78"0,-6-5 37 0,0 15 12 16,0-6-12-16,0-4-2 15,-6 0-20-15,-5 0-9 16,-1 5-16-16,7 0-6 0,-12-5-1 16,0 5-1-16,-12 5 0 15,6 0-6-15,-5 5-1 16,5 0-4-16,-5 10 1 15,5 0 1-15,6 6 2 16,0-1 1-16,11 5 1 16,0-5-3-16,12 1 2 15,11 4 1-15,11 0 2 16,1-5-3-16,5-4 0 16,0-1 1-16,-11-5 0 0,-6 0 2 15,-5 0 1-15,-7 11-1 16,-10-1-2-16,-18 5 3 15,-6 0 0-15,-5 6 3 16,-6 4 3-16,6 1 2 16,-6-6 3-16,12-5-7 15,-1-4-2-15,6-6-5 16,6-10-1-16,12-15-54 16,10-10-25-16,18-6-121 15</inkml:trace>
  <inkml:trace contextRef="#ctx0" brushRef="#br0" timeOffset="125070.365">14223 13074 440 0,'-35'-15'165'0,"35"10"-129"0,-5-5-9 0,5 10-15 15,11 0-149-15,12 10-59 16,5 0 47-16,6 0 27 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8T05:40:28.125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8T05:40:33.879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3340 5315,'7002'0,"-7035"0,11 0</inkml:trace>
  <inkml:trace contextRef="#ctx1" brushRef="#br1">11269 4953 10016,'-17'-56'5989,"6"9"-933,11 35-3079,0 38-1581,7 421 1487,2-339-1638,-8-96-459,-1 20-517,-5-17-4943,-1-9 107</inkml:trace>
  <inkml:trace contextRef="#ctx1" brushRef="#br1" timeOffset="1051.101">11774 5224 8064,'39'-19'8337,"-15"12"-6701,6-25 230,-27 29-1767,-1-1-1,1 1 1,-1-1-1,0 0 1,0 1-1,0-1 1,0 0-1,-1 0 1,1 0-1,-1 0 1,0-1-1,0 1 1,-1 0-1,1 0 1,-1-1 0,0 1-1,0-1-98,-1 0 18,-1 1 0,0 0 0,1 0 0,-1 0 0,-1 0 0,1 1 0,0-1 0,-1 0 0,0 1 0,0 0 0,0-1 0,0 1 0,-1 1 0,1-1 0,-1 0 0,1 1 0,-1 0 0,0 0 0,0 0 0,0 0 0,0 0 0,0 1 0,-1 0 0,1 0 0,0 0 0,-1 0 0,1 1 0,-1 0 0,1 0 0,0 0 0,-1 0 0,0 1-18,-4 0 17,-1 1 0,1 1 0,0 0 1,0 0-1,0 1 0,0 0 0,0 0 0,1 1 0,-6 4-17,10-7-5,-3 5-17,0 0 0,0 0-1,1 1 1,0 0 0,0 0 0,1 0-1,0 1 1,0 0 0,1 0-1,1 0 1,-2 3 22,-10 67 36,15-76-33,0-1-1,0 1 1,0 0 0,1-1 0,-1 1-1,1 0 1,0-1 0,0 1-1,0-1 1,0 1 0,0-1 0,1 0-1,-1 1 1,1-1 0,-1 0-1,1 0 1,0 0 0,0 0 0,0 0-1,0 0 1,0-1 0,0 1-1,0-1 1,1 1 0,-1-1 0,0 0-1,1 0 1,1 1-3,35-6 75,-27 2-63,-1-1 1,-1 0 0,1-1 0,0 0 0,-1-1-1,0 0 1,0-1 0,0 0 0,-1-1 0,0 0-1,0 0 1,-1 0 0,0-1 0,0-1 0,-1 1-1,0-1 1,0-1 0,-1 1 0,0-1 0,0-3-13,5-56-15,-11 57-82,0 11 11,1 30-68,17 36 148,15 25-127,-4-21 21,0 52 123,-26-112-20,-1 0 0,-1 0 0,1 1 1,-1-1-1,-1 0 0,0 1 0,0-1 0,-1 0 1,0 0-1,0 0 0,-1 1 0,-1-1 0,1 0 1,-1-1-1,-1 1 0,0-1 0,-1 3 9,-2-2 34,0 0 0,0-1 0,-1 0-1,0-1 1,0 0 0,-1 0 0,0-1 0,0 0-1,0 0 1,-1-1 0,0 0 0,0-1-1,0 0 1,0-1 0,-1 0 0,0 0 0,1-1-1,-1-1 1,0 0 0,0 0 0,0-1-1,0 0 1,0-1 0,0-1 0,0 1 0,1-2-1,-1 1 1,1-2 0,-1 1 0,1-1-1,0-1 1,1 0 0,-9-5-34,-9-15-2954,24 1-3388,14 2-63,8-10 1888</inkml:trace>
  <inkml:trace contextRef="#ctx1" brushRef="#br1" timeOffset="1745.246">12025 4801 12032,'-15'-9'2144,"14"8"-646,1 1-117,0 0-58,0 0-91,0 0-149,7-4 3285,4 6-4302,-1 0 1,1 1 0,-1 0 0,1 1-1,-1 1 1,0-1 0,0 1 0,6 6-67,2-2 10,83 69 17,-69-49-54,132 146 59,-161-172-28,0-1 0,0 1 0,-1 0 0,1-1 0,-1 1 1,0 1-1,0-1 0,0 0 0,0 0 0,0 1 0,-1-1 1,1 1-1,-1-1 0,0 1 0,0 0 0,0 0 1,-1-1-1,1 1 0,-1 0 0,0 0 0,0 0 0,0-1 1,-1 3-5,-25 58 101,-4 14 22,-16-10-145,28-43-185,-9 24-3356,16-23-752,1 7-1503</inkml:trace>
  <inkml:trace contextRef="#ctx0" brushRef="#br0" timeOffset="-3462.904">3915 421,'-26'0,"6725"0,-6734 0,-11 0</inkml:trace>
  <inkml:trace contextRef="#ctx1" brushRef="#br1" timeOffset="3035.157">11373 174 10016,'0'-4'608,"0"0"0,0-1 1,0 1-1,-1 0 0,1-1 1,-1 1-1,0 0 0,0-1 1,-1 1-1,1 0 0,-1 0 0,0 0 1,0 0-1,0 1 0,-1-1 1,-1-2-609,2 4 323,-1 2 2446,3 8-2827,1 293 1402,21-72-1018,-22-224 7,-2 12-2849,-9-4-6037,1-9 3668</inkml:trace>
  <inkml:trace contextRef="#ctx1" brushRef="#br1" timeOffset="3694.408">11659 487 12160,'-4'-4'1375,"2"5"6524,4 2-7870,-1-1 0,1 1 0,0-1 0,-1 0 0,1 1 0,0-1 0,0 0 0,1 0 0,-1 0 0,0-1 0,1 1 0,-1 0 0,1-1 1,-1 0-1,1 1 0,0-1 0,-1 0 0,1 0 0,0-1 0,0 1 0,0-1 0,0 1 0,0-1 0,0 0 0,-1 0 0,1 0 0,3-1-29,5 2 38,0-2 0,0 1 0,0-1-1,0-1 1,0 0 0,0-1 0,0 0 0,0-1 0,-1 0 0,0 0 0,0-1-1,0 0 1,0-1 0,-1 0 0,0-1 0,0 0 0,-1 0 0,0-1-1,0 0 1,5-7-38,-10 8 17,-1 0-1,0 0 0,0 0 0,-1 0 1,0 0-1,0 0 0,-1 0 0,0-1 1,0 1-1,-1 0 0,1 0 0,-2 0 1,1-1-1,-1 1 0,0 1 0,0-1 1,-1 0-1,0 0 0,0 1 0,-1 0 1,-1-3-17,2 5 2,-1 0 0,1 0 1,-1 1-1,1-1 0,-1 1 1,-1-1-1,1 1 0,0 1 1,-1-1-1,1 0 1,-1 1-1,0 0 0,0 0 1,0 1-1,0-1 0,0 1 1,0 0-1,0 1 0,0-1 1,0 1-1,-1 0 0,1 0 1,0 0-1,0 1 0,0 0 1,0 0-1,0 0 1,0 1-1,0-1 0,0 1 1,0 1-1,1-1 0,-1 0 1,-1 2-3,-2 2-7,0 1 1,1-1-1,-1 1 1,1 1-1,1 0 1,-1 0-1,1 0 1,1 1-1,-1-1 1,1 1-1,1 1 1,0-1-1,0 1 1,1 0 6,-18 92 126,20-98-100,1 0-1,0 1 1,1-1-1,-1 1 1,1-1-1,-1 1 1,1-1-1,1 0 1,-1 0 0,0 1-1,1-1 1,0 0-1,0 0 1,0 0-1,1-1 1,-1 1-1,1-1 1,0 1-1,0-1 1,0 0-1,0 0 1,1 0-26,10 5 76,-1-2 0,1 0 1,0-1-1,0 0 0,1-1 1,0 0-1,-1-2 0,1 1 0,0-2 1,3 0-77,150 8-3083,-129-3 32</inkml:trace>
  <inkml:trace contextRef="#ctx1" brushRef="#br1" timeOffset="4299.767">12208 39 11392,'-23'-20'6186,"-10"1"59,32 19-5647,1 0-28,0 5 252,2 3-793,0 0 1,0-1 0,1 1-1,0-1 1,0 1 0,0-1 0,1 0-1,1-1 1,-1 1 0,1-1-1,0 1 1,0-1 0,2 0-30,1 4 14,102 111 12,-82-96-49,2-1-1,0-2 1,1 0-1,1-3 1,3 0 23,91 50 229,-125-68-216,0 0 0,0-1 0,0 1-1,0 0 1,0 0 0,0 1 0,0-1 0,-1 0-1,1 0 1,0 0 0,-1 0 0,1 1-1,-1-1 1,1 0 0,-1 1 0,0-1 0,1 0-1,-1 1 1,0-1 0,0 0 0,0 1 0,0-1-1,0 0 1,0 1 0,-1-1 0,1 0-1,0 1 1,-1-1 0,1 0 0,-1 1 0,1-1-1,-1 0 1,0 0 0,1 0 0,-1 0 0,-1 1-13,-37 42 330,30-35-273,-38 40 105,2 2 0,3 3-1,0 4-161,-22 40-3210,44-70-2011,-6-10-1872</inkml:trace>
  <inkml:trace contextRef="#ctx1" brushRef="#br1" timeOffset="12758.773">9290 2592 7488,'-29'-67'6805,"26"46"-4700,2 12 312,1 22-1825,10 219 118,7 71-726,4 122 624,-14-332 160,-7-93-760,0-1-1,0 1 1,0 0 0,0-1 0,-1 1 0,1 0 0,0 0 0,0-1 0,1 1-1,-1 0 1,0-1 0,0 1 0,0 0 0,0-1 0,0 1 0,0 0 0,0 0-1,0-1 1,0 1 0,1 0 0,-1 0 0,0-1 0,0 1 0,0 0 0,1 0-1,-1-1 1,0 1 0,0 0 0,1 0 0,-1 0 0,0 0 0,0-1 0,1 1-1,-1 0 1,0 0 0,0 0 0,1 0 0,-1 0 0,0 0 0,1 0 0,-1 0 0,0 0-1,1 0 1,-1 0 0,0 0 0,1 0 0,-1 0 0,0 0 0,0 0 0,1 0-1,-1 0 1,0 0 0,1 0 0,-1 0 0,0 1 0,0-1 0,1 0 0,-1 0-1,0 0 1,0 1 0,1-1 0,-1 0 0,0 0-8,9-38 110,-7 31-92,5-30-92,2 1 0,1 1 0,2 0 0,1 0 0,2 1 0,1 1 0,2 0 0,13-16 74,-22 36-33,2 0 0,0 1 1,0 0-1,1 1 0,1 0 1,0 1-1,0 1 0,2-1 33,-12 9-10,-1-1-1,0 1 0,1 0 0,-1 0 0,1 0 1,-1 0-1,1 1 0,-1-1 0,1 0 1,0 1-1,-1 0 0,1 0 0,0 0 1,-1 0-1,1 0 0,0 1 0,-1-1 0,1 1 1,-1-1-1,1 1 0,0 0 0,-1 0 1,0 0-1,1 0 0,-1 1 0,0-1 0,1 1 1,-1-1-1,0 1 0,0 0 0,0 0 1,-1 0-1,1 0 11,4 4 17,-1 1 0,0 0 0,0 0 0,-1 0 0,1 0 0,-2 1 0,1 0 0,-1 0 0,2 7-17,60 209-150,-59-199 124,-3-8 42,1 0-1,1-1 1,0 0-1,1 0 0,0 0 1,1-1-1,1 0 1,1 0-1,0-1 0,5 6-15,-13-19-21,1 1 0,-1-1-1,1 1 1,-1-1-1,1 0 1,-1 0 0,1 0-1,0 0 1,0 0-1,0 0 1,-1 0 0,1 0-1,0-1 1,0 1-1,0-1 1,0 0 0,0 1-1,0-1 1,0 0-1,0 0 1,0 0 0,1 0-1,-1-1 1,0 1-1,0-1 1,-1 1 0,1-1-1,0 1 1,0-1-1,0 0 1,0 0 0,0 0-1,0 0 22,45-51-6349,-30 19 1821</inkml:trace>
  <inkml:trace contextRef="#ctx1" brushRef="#br1" timeOffset="13825.826">10007 3281 6688,'-3'-72'6967,"6"36"-4452,-3-7 1736,-9 53-3627,8 44-539,0 4 123,-1-20-177,1-1 1,2 1-1,2-1 0,1 1 1,2-1-1,2-1 0,1 1 1,3 4-32,-11-38 1,0-1 1,-1 1 0,1 0-1,0 0 1,0 0 0,1-1-1,-1 1 1,1-1 0,-1 1-1,1-1 1,0 1 0,0-1-1,0 0 1,0 0 0,0 0-1,0 0 1,1 0 0,-1-1-1,0 1 1,1-1 0,0 1-1,-1-1 1,1 0 0,0 0-1,0 0 1,0 0 0,-1-1-1,1 1 1,0-1 0,0 0-1,0 1 1,1-2-2,4-3 22,0-1 0,0 0 0,-1 0 0,1-1 0,-1 0 0,-1-1 0,1 0 0,-1 1 0,-1-2 0,1 1 0,-1-1 1,0 0-1,-1 0 0,0 0 0,2-4-22,16-31 21,-2 0 0,-1-1 1,-3-1-1,10-42-21,-14 19-101,-12 67 170,0 4-74,16 87-1,-13-70 6,0-1 0,1 0 0,0 0 0,2 0 0,1-1 0,0 0 0,1 0 0,1 0 0,0-1 0,1-1 0,1 1 0,13 12 0,-20-25 15,0-1-1,0 1 0,0-1 1,1 0-1,0-1 1,-1 1-1,1-1 0,0 0 1,0 0-1,0-1 1,1 1-1,-1-1 0,0 0 1,0-1-1,1 1 0,-1-1 1,1 0-1,-1 0 1,0-1-1,1 0 0,-1 0 1,0 0-1,0 0 1,0-1-1,0 0 0,0 0 1,0 0-1,0-1 0,-1 1 1,1-1-1,-1 0 1,1-1-1,1-2-14,4-6 18,-1-1 0,-1 0 1,0 0-1,-1-1 0,0 0 1,-2-1-1,1 1 0,-2-1 0,0 0 1,0-1-1,-1 1 0,-1 0 0,-1-1 1,0 0-1,-1 1 0,-1-1 0,0 1 1,-2-1-1,1 1 0,-2 0 0,0 0 1,0 0-1,-2 0 0,0 1 0,0 0 1,-8-11-19,9 16-21,0 1 1,-1 0 0,0 0 0,-1 0-1,0 1 1,0 0 0,-1 0 0,1 1-1,-1 0 1,-1 0 0,1 1-1,-1 0 1,0 0 0,0 1 0,-1 0 20,7 3-212,1 0 1,-1 0 0,1 1-1,-1-1 1,1 1 0,-1-1-1,1 1 1,-1 0 0,1 0-1,-1 0 1,0 1 0,1-1-1,-1 1 1,1-1 0,-1 1-1,1 0 1,0 0 0,-1 0-1,1 0 1,0 0 0,-1 0-1,1 1 1,0-1 0,-1 2 211,-12 10-5045</inkml:trace>
  <inkml:trace contextRef="#ctx1" brushRef="#br1" timeOffset="15465.948">10903 3510 5792,'0'-1'10293,"-1"0"-5274,-21-2-4129,17 7-841,0 0 0,0 1 0,0 0 0,1 0-1,-1 0 1,1 0 0,0 1 0,1-1 0,-1 1 0,1 0 0,1 0 0,-1 0 0,1 1-1,0-1 1,0 0 0,1 1 0,0 0 0,0-1 0,0 1 0,1 0 0,0-1 0,0 1-1,1 0 1,1 4-49,-1-8 1,0 1 0,0-1 0,0 1 0,1-1 0,0 0 0,-1 1 0,1-1 0,1 0 0,-1 0 0,0 0 0,1 0 0,-1-1 0,1 1 0,0-1 0,0 1 0,0-1 0,0 0 0,0 0 0,1-1 0,-1 1 0,1-1 0,-1 1 0,1-1 0,-1 0 0,1 0 0,0-1-1,101 7-26,-92-8 43,1-1 0,-1 0 0,1-1 0,-1 0 0,0-1 0,0 0 0,0-1-1,0-1 1,-1 0 0,0-1 0,0 0 0,5-5-17,-14 10 5,-1 0 0,0 0 0,1-1 0,-1 1 0,0 0 0,0-1 0,-1 0 1,1 1-1,-1-1 0,1 0 0,-1 0 0,0 1 0,0-1 0,0 0 0,0 0 0,-1 0 0,1-1 0,-1 1 0,0 0 0,1 0 0,-2 0 1,1 0-1,0 0 0,-1 0 0,1 0 0,-1 0 0,0 0 0,0 0 0,0 0 0,0 0 0,0 0 0,-1 0 0,0 1 0,1-1 0,-2-1-5,-3-3 69,1 1 0,-1-1 0,0 1 0,-1 0-1,1 1 1,-1-1 0,0 1 0,-1 1-1,1-1 1,-1 1 0,0 1 0,-3-2-69,3 2 20,0 0 0,0 1 1,0 0-1,-1 0 1,1 1-1,0 0 0,-1 1 1,1-1-1,-1 2 1,1-1-1,-2 1-20,-26 21-2384,36-22 2155,0 0 1,1 0 0,-1 0 0,0 0 0,0 0-1,0 0 1,1 0 0,-1 0 0,0 0 0,0 0-1,0 0 1,1 0 0,-1 1 0,0-1 0,0 0-1,0 0 1,0 0 0,1 0 0,-1 0 0,0 0-1,0 1 1,0-1 0,0 0 0,0 0 0,0 0-1,1 0 1,-1 1 0,0-1 0,0 0 0,0 0-1,0 0 1,0 1 0,0-1 0,0 0 0,0 0-1,0 0 1,0 1 0,0-1 228,10-9-5157</inkml:trace>
  <inkml:trace contextRef="#ctx1" brushRef="#br1" timeOffset="20190.838">7184 2914 8640,'40'-53'7946,"-48"83"-5674,-101 170-1035,33-32-170,48-106-11,24-70 75,10-10-1011,0 0 0,2 0 0,0 1 0,1 0 1,1 1-1,5-6-120,36-71 52,21-114-196,-62 158 149,-9 49-7,-1 0 0,0 0 0,0 0 0,1 0 0,-1 1 0,0-1-1,1 0 1,-1 0 0,0 0 0,0 0 0,1 0 0,-1 0 0,0 0 0,1 0 0,-1 0-1,0 0 1,1-1 0,-1 1 0,0 0 0,0 0 0,1 0 0,-1 0 0,0 0 0,1 0-1,-1-1 1,0 1 0,0 0 0,1 0 0,-1 0 0,0-1 0,0 1 0,0 0 0,1 0-1,-1-1 1,0 1 0,0 0 0,0-1 0,0 1 0,0 0 0,0 0 0,1-1 0,-1 1-1,0 0 1,0-1 0,0 1 0,0 0 0,0-1 0,0 1 0,0 0 0,0 0-1,0-1 1,0 1 0,-1 0 0,1-1 0,0 1 0,0 0 0,0-1 0,0 1 0,0 0-1,0 0 1,-1-1 0,1 1 0,0 0 0,0 0 0,0 0 0,-1-1 0,1 1 0,0 0 2,13 21-157,-10-16 159,111 204 350,1 1-315,-5-21 182,-88-149 170,-40-40 171,-310 24 395,270-26-866,0-3 1,1-3-1,0-2 1,0-2 0,-33-13-90,60 19-982,17 5-7791,21 1 3051</inkml:trace>
  <inkml:trace contextRef="#ctx1" brushRef="#br1" timeOffset="20774.781">7602 3018 10912,'-1'-1'241,"1"0"1,0 0-1,0 1 0,0-1 1,-1 0-1,1 0 1,0 0-1,0 1 0,0-1 1,1 0-1,-1 0 1,0 0-1,0 1 1,0-1-1,0 0 0,1 0 1,-1 1-1,0-1 1,1 0-1,-1 1 1,1-1-1,-1 0 0,1 1 1,-1-1-1,1 1 1,-1-1-1,1 0 1,-1 1-1,1 0 0,0-1 1,-1 1-1,1-1 1,0 1-1,-1 0 0,1-1 1,0 1-1,0 0 1,-1 0-1,1-1 1,0 1-1,0 0-241,0 0 443,-1 0-22,-24 112 987,4-39-1440,14-32 178,2-1 0,2 1-1,4 41-145,-2-74 48,0 0 1,1 1-1,0-1 0,0 1 0,1-1 1,0 0-1,1 0 0,-1 0 0,2 0 0,-1-1 1,1 1-1,0-1 0,1 0 0,-1 0 0,1 0 1,1-1-1,-1 1 0,1-1 0,1-1 1,-1 1-1,1-1 0,-1 0 0,2-1 0,-1 1 1,3 0-49,17 3 93,0-1 0,1-1 1,-1-2-1,1-1 0,0 0 1,0-3-1,0 0 0,0-2 1,0 0-1,6-3-93,43-11-480,-30-2-3264,-46 18 3523,0 0-1,-1 0 1,1 0-1,0-1 1,-1 1-1,1 0 1,-1 0-1,1-1 1,0 1-1,-1 0 1,1-1 0,-1 1-1,1 0 1,-1-1-1,1 1 1,-1-1-1,0 1 1,1-1-1,-1 1 1,1-1-1,-1 1 1,0-1 0,0 1-1,1-1 1,-1 0-1,0 1 1,0-1-1,0 0 1,1 1-1,-1-1 1,0 1-1,0-1 1,0 0 0,0 1-1,0-1 1,0 0-1,-1 1 1,1-1-1,0 0 1,0 1-1,0-1 1,-1 0 221,-9-13-4837</inkml:trace>
  <inkml:trace contextRef="#ctx1" brushRef="#br1" timeOffset="21041.346">7486 3251 13536,'4'-4'832,"31"-7"800,-15 5 191,18 2-351,13 0 0,14 4-704,-4 0-224,-1 0-320,1 4-96,-6 0 0,-6-4-64,-5 0-64,-1 6-1184,-11-6-544,3 0-1823,-13 0-769,-12 4-64</inkml:trace>
  <inkml:trace contextRef="#ctx1" brushRef="#br1" timeOffset="21293.06">7458 2987 14912,'6'-4'896,"16"-6"671,-6 10 65,7-4-352,9-2 0,6 2-544,11-6-192,12 6-320,-6-2-160,-1 1 32,1-1-288,0 2-32,-1 4-2624,-3 0-1215,-8-4-1377</inkml:trace>
  <inkml:trace contextRef="#ctx1" brushRef="#br1" timeOffset="21843.589">8274 3101 11488,'0'0'821,"0"0"496,7 0 1680,73-8 2043,-1-1-4346,31 6-1761,-96 8-1288,-8 14-8234,-6-5 5539</inkml:trace>
  <inkml:trace contextRef="#ctx1" brushRef="#br1" timeOffset="22079.031">8254 3295 13312,'10'4'800,"0"-4"1344,2 0 447,5 0-895,5 0-224,10-4-512,7-2-224,5 2-416,5 0-192,0-2-96,-5 6-736,-5 6-256,-7 2-5375,-9 2-2529</inkml:trace>
  <inkml:trace contextRef="#ctx1" brushRef="#br1" timeOffset="25409.138">8570 788 5888,'0'-15'3781,"0"-89"4315,-10 92-7008,10 12-1088,0 0 32,0-1-1,1 1 0,-1-1 1,0 1-1,0 0 1,0-1-1,0 1 1,0-1-1,1 1 1,-1 0-1,0-1 1,0 1-1,0-1 1,0 1-1,0-1 1,-1 1-1,1-1 1,0 1-1,0 0 1,0-1-1,0 1 1,0-1-1,-1 1 1,1 0-1,0-1 1,0 1-1,0-1 1,-1 1-1,1 0 1,0-1-1,-1 1 1,1 0-1,0 0 1,-1-1-1,1 1 1,0 0-1,-1 0 1,1-1-1,-1 1 1,1 0-1,0 0 1,-1 0-1,1 0 1,-1 0-1,1 0 1,-1 0-1,1 0 1,0 0-1,-1 0 1,1 0-1,-1 0 1,1 0-1,-1 0-31,-9 2 597,5 8-234,-3 15-187,14-5-101,-4 87 133,-7 105-75,20 242-53,-15 281 96,-6-691-235,1-29 59,5-7-122,-6-6 127,6-2-3,0 0 0,0 0-1,0 0 1,0 1 0,1-1 0,-1 0 0,0 0 0,0 0-1,0 0 1,0 1 0,0-1 0,0 0 0,0 0-1,0 0 1,0 1 0,1-1 0,-1 0 0,0 0 0,0 0-1,0 1 1,0-1 0,0 0 0,0 0 0,0 1-1,0-1 1,-1 0 0,1 0 0,0 0 0,0 1-1,0-1 1,0 0 0,0 0 0,0 0 0,0 1 0,0-1-1,0 0 1,-1 0 0,1 0 0,0 0 0,0 0-1,0 1 1,0-1 0,-1 0 0,1 0 0,0 0 0,0 0-1,0 0-1,2 4 27,-4 4-11,-9 8 11,6 45-193,6-40 166,-1-17 1281,0 11-5765,0-19-4035,0 3 5522</inkml:trace>
  <inkml:trace contextRef="#ctx1" brushRef="#br1" timeOffset="26730.428">8434 3889 8160,'0'-19'6800,"0"-15"-2843,0 55-1659,27 512-1999,-11-327-182,-16-46-181,-10-135 0,10 23 119,0-28-5310,0-20 1208</inkml:trace>
  <inkml:trace contextRef="#ctx1" brushRef="#br1" timeOffset="27345.21">8270 4787 8512,'1'-21'7290,"0"19"-7081,5 4 6044,-5 3-7099,27 100 1273,-14-37-310,17 37 219,-8-17-53,-23-88-277,1 1 1,-1 0 0,0-1 0,1 1 0,0 0 0,-1-1 0,1 1-1,-1 0 1,1-1 0,0 1 0,0-1 0,-1 1 0,1-1-1,0 0 1,0 1 0,-1-1 0,1 0 0,0 1 0,0-1-1,0 0 1,0 0 0,0 0 0,-1 0 0,1 0 0,0 0 0,0 0-1,0 0 1,0 0 0,0 0 0,-1 0 0,1-1 0,0 1-1,0 0 1,0-1 0,-1 1 0,1 0 0,0-1 0,0 1-1,-1-1 1,1 1 0,0-1 0,-1 0 0,1 1 0,0-1 0,-1 1-1,1-1 1,-1 0 0,1 0 0,-1 1 0,0-1 0,1 0-1,-1 0 1,0 0-7,46-102 395,14-1-2244,-26 48-5406,-15 25 3517</inkml:trace>
  <inkml:trace contextRef="#ctx1" brushRef="#br1" timeOffset="29089.375">8347 746 10560,'0'0'800,"-2"0"821,-3 0 605,10 0-612,-5 4 1015,-10 17-122,-5 12-726,12-4-730,-11 45 1253,45-161-2390,38-40 86,-31 74 0,15-8 107,-51 58-87,51-42 125,-3 20 415,-46 24-449,-3 1-79,1-1 0,-1 1 0,1-1 0,0 1 0,-1 0 0,1-1 0,-1 1 0,1 0 0,0 0 0,-1 0 0,1 0 0,0 1 0,-1-1 0,1 0 0,-1 1 1,1-1-1,0 1 0,-1 0 0,1-1 0,-1 1 0,0 0 0,1 0 0,-1 0 0,0 0 0,2 1-32,2 5 76,5 4-8,-1 1 0,0 0 0,0 0-1,-2 1 1,1 0 0,-2 1 0,0 0 0,0 0-68,70 214-1664,-58-177-1351,3 8-1595,-10-20-1450,-4 1 1511</inkml:trace>
  <inkml:trace contextRef="#ctx1" brushRef="#br2" timeOffset="45257.383">0 2934 7808,'0'7'5724,"0"4"-3219,0-10-1700,0-1 48,0 0 17,0 0-1,6-9 1094,21-50-545,34-107 38,54-92-506,-22 137-492,-12 61-159,-76 57-296,1 1 0,1 0-1,-1-1 1,0 2 0,0-1 0,1 1 0,-1 0 0,1 0 0,-1 1-1,1 0 1,-1 0 0,0 1 0,1-1 0,-1 1 0,1 1 0,-1-1-1,0 1 1,0 0 0,0 1 0,0-1 0,0 1 0,0 0 0,-1 1-1,1-1 1,-1 1 0,0 0 0,0 1 0,2 1-3,32 43 123,10 39 154,-3 46 50,-33-90-182,3 0 0,1-1 0,1-1-1,10 12-144,-10-22 85,3-1-1,0 0 0,2-2 1,1-1-1,16 15-84,-9-15 40,0 0 0,2-2 0,1-1 0,13 6-40,64 27 16,-100-54 6,-1 1 0,1-1 0,1-1 1,-1 0-1,0 0 0,1-1 0,0-1 1,-1 0-1,1 0 0,0-1 0,-1-1 0,10-1-22,-7-3 17,1-1 0,-1 0 0,0-1 0,0-1 0,-1 0-1,0-1 1,-1 0 0,0-1 0,0 0 0,-1-1-1,0-1 1,-1 1 0,2-5-17,42-67 75,100-270 79,-143 328-166,0 0 0,2 1 0,1 0 0,0 1 0,2 0 0,1 2 0,0 0-1,2 1 1,0 0 0,2 2 0,3-3 12,-6 8 26,-11 7-30,0 0-1,1 1 0,-1 0 1,1 0-1,0 1 0,1 0 1,-1 0-1,1 1 0,2 0 5,-6 1-3,0 1-1,0 0 1,0 0 0,0 0-1,1 1 1,-1 0 0,0 0-1,0 0 1,0 0-1,1 1 1,-1 0 0,0 0-1,0 1 1,0-1 0,-1 1-1,1 0 1,0 0 0,0 1-1,3 2 4,1 4 45,1 0-1,-1 1 1,-1 0 0,0 0-1,-1 1 1,0 0 0,0 1-1,-1 0-44,108 289 624,-75-227-618,-13-37 68,-14-19 3,1 0 0,1 0 0,0-1 0,1-1 0,0 0 0,2-1 0,1 0-77,58 39 245,82 33-53,-63-45 91,-2-35 0,-80-7-278,0 0 0,0-1 1,-1 0-1,1-1 0,0-1 1,-1 0-1,1-1 0,-1 0 1,6-3-6,-1-2 24,0-1 0,0-1 0,-1-1 0,0 0 0,-1-1 1,3-4-25,7-6-17,-16 14 47,0-1 1,-1 0 0,-1 0 0,0-1-1,0 1 1,-1-2 0,4-9-31,11-18-61,66-180 8,-21 92-59,-57 114 112,0 1 0,0 0 0,2 0 0,-1 1 0,1 0 0,1 1 0,0 1 0,0 0 0,13-7 0,-15 9-11,1 1-1,0 0 1,0 1 0,0 0-1,0 1 1,1 0 0,0 1-1,0 0 1,0 1 0,0 0-1,0 1 1,0 0 0,1 1-1,-1 0 1,0 1 0,5 2 11,-5 2 9,-1 0 1,1 1 0,-1 1-1,0 0 1,-1 1 0,1 0-1,-1 0 1,-1 1 0,0 0-1,0 1 1,-1 0-1,0 0 1,2 5-10,18 19-3,50 72 377,-34-51-198,44 21 74,-62-64-228,0-2-1,1-1 1,1-1-1,0-1 0,0-1 1,0-1-1,17-1-21,-14 0-22,89 0-1103,-121-4 948,1 0 0,-1 0 1,1 0-1,0 0 0,-1 0 0,1 0 0,-1 0 1,1-1-1,-1 1 0,1 0 0,0 0 0,-1 0 0,1 0 1,0-1-1,-1 1 0,1 0 0,-1 0 0,1-1 1,0 1-1,0 0 0,-1-1 0,1 1 0,0 0 0,-1-1 1,1 1-1,0 0 0,0-1 0,0 1 0,0-1 1,-1 1-1,1 0 0,0-1 0,0 1 0,0-1 1,0 1-1,0 0 0,0-1 0,0 1 0,0-1 0,0 1 1,0-1-1,0 1 0,0 0 0,0-1 0,0 1 1,1-1-1,-1 1 0,0 0 0,0-1 0,0 1 0,1-1 1,-1 1-1,0 0 0,0-1 0,1 1 0,-1 0 1,0-1-1,1 1 0,-1 0 0,0 0 0,1-1 1,-1 1-1,1 0 0,-1 0 0,1 0 177,-18-9-6810</inkml:trace>
  <inkml:trace contextRef="#ctx1" brushRef="#br2" timeOffset="46057.537">4536 2543 9664,'-3'-11'2051,"-1"-2"3167,4 9-4705,0 0 0,0 0 0,-1 0 0,0 0 0,0 1 0,0-1 0,0 0 0,-1 1 0,1-1 0,-1 1 0,0-1 0,0 1 0,0 0 0,-1 0 0,1 0 0,-3-3-513,-7-13 2879,12 18-2553,2 2-76,234 140 972,-179-110-1174,-2 4 0,45 35-48,-54-39 16,-33-23 6,0 0 1,-1 0-1,-1 1 0,0 1 0,0 0 0,9 10-22,-19-18 14,1-1-1,-1 1 1,1 0-1,-1 0 1,0 0-1,0 0 1,0 0-1,0 0 1,0 1-1,0-1 1,-1 0-1,1 0 1,-1 1-1,1-1 1,-1 0-1,0 0 1,0 1-1,0-1 1,0 0 0,0 1-1,-1-1 1,1 0-1,-1 1 1,1-1-1,-1 0 1,0 0-1,0 0 1,0 1-14,-10 10 112,-1 0 0,0 0 0,-1-1 0,0-1 0,-1 0 0,0-1 0,-15 8-112,-161 75 111,81-45-2248,8 11-5346,55-25 806</inkml:trace>
  <inkml:trace contextRef="#ctx1" brushRef="#br2" timeOffset="47793.76">1251 559 9760,'-1'-5'657,"1"0"-1,0 0 1,0-1 0,1 1 0,0 0 0,-1 0-1,2-1 1,-1 1 0,1 0 0,-1 0 0,2 0-1,-1 1 1,1-2-657,10-2 2096,-13 7-1520,0 3-171,11 126 465,10 413-486,-4-182 2170,-17-357-1988,6-12 90,136-202-571,-138 207-98,69-63-113,-72 67 123,0 0-1,1 1 1,-1-1 0,1 1-1,-1 0 1,1-1-1,-1 1 1,1 0 0,-1 0-1,1 0 1,-1 0-1,1 0 1,-1 0 0,1 0-1,-1 1 1,0-1-1,1 0 1,-1 1 0,1-1-1,-1 1 1,0 0-1,1-1 1,-1 1-1,0 0 1,1 0 0,-1 0-1,0 0 1,0 0-1,0 0 1,0 0 0,0 0-1,0 1 1,0-1-1,0 1 4,25 51-118,-22-43 112,2 5 7,0 1-1,1-2 1,1 1-1,0-1 0,1 0 1,1-1-1,0 0 1,1 0-1,0-1 1,0-1-1,2 0 1,10 8-1,-9-12-36,1 0 0,0-1 0,0 0 0,1-1 0,-1-1 0,1 0 0,0-2 0,0 1 0,0-2 0,0 0 0,0-1 0,1-1 0,-1 0 1,0-1-1,0-1 0,-1-1 0,1 0 0,0-1 0,2-1 36,-15 5-289,0 1-1,0-1 1,0 0-1,0 0 1,0 0 0,0 0-1,0-1 1,-1 1-1,1-1 1,0 1 0,-1-1-1,1 0 1,-1 0 0,0 0-1,0 0 1,0-1-1,0 1 1,0 0 0,0-1-1,0 0 1,-1 1-1,0-1 1,2-3 289,-5-17-5562</inkml:trace>
  <inkml:trace contextRef="#ctx1" brushRef="#br2" timeOffset="48077.006">916 940 15360,'51'-19'5055,"14"14"-3270,0 2 0,0 3 0,3 4-1785,63-1 581,110-11-591,-90 5-2650,-77 1-1195,-2 1-3385,-39 1 1982</inkml:trace>
  <inkml:trace contextRef="#ctx1" brushRef="#br2" timeOffset="49053.688">2177 1204 11936,'-4'-5'1956,"4"5"5901,27 59-5159,-25-44-2558,1-1 0,0 1 0,1-1 0,0 0-1,1-1 1,1 1 0,0-1 0,1 0 0,8 12-140,-10-21 16,1-1-1,0 1 1,1-1 0,-1 0 0,1 0 0,-1 0-1,1-1 1,0 0 0,-1-1 0,1 0-1,0 0 1,0 0 0,0-1 0,0 0 0,0 0-1,1 0 1,-2-1 0,1 0 0,0-1-1,0 0 1,0 0 0,-1 0 0,1-1 0,2-1-16,2 0 28,0 0 0,0-1 0,-1 0 0,1-1 0,-1 0 0,-1 0 0,1-1 0,-1-1 0,0 1 0,-1-2 0,0 1 0,6-8-28,-13 15-2,-1 1 1,1-1-1,-1 1 1,1-1 0,-1 0-1,1 1 1,-1-1 0,1 0-1,-1 1 1,1-1-1,-1 0 1,0 0 0,0 1-1,1-1 1,-1 0 0,0 0-1,0 0 1,0 1 0,0-1-1,0 0 1,0 0-1,0 0 1,0 1 0,0-1-1,0 0 1,0 0 0,-1 0-1,1 1 1,0-1 0,-1 0-1,1 0 1,0 1-1,-1-1 1,1 0 0,-1 1-1,1-1 1,-1 0 0,1 1-1,-1-1 2,0 2-4,0 0 1,0 0-1,0 1 0,0-1 0,1 0 0,-1 1 1,0-1-1,1 0 0,-1 1 0,1-1 1,-1 1-1,1-1 0,0 1 0,0-1 0,0 1 1,0-1-1,0 1 0,0-1 0,0 1 0,0-1 1,1 1-1,-1-1 0,0 1 0,1-1 0,-1 0 1,1 1-1,0-1 0,-1 1 0,1-1 1,0 0-1,0 0 0,0 0 0,0 1 0,0-1 1,0 0-1,0 0 0,0 0 0,1 0 4,11 9-4,-1-2 0,1 1 0,0-1 0,1-1 0,0-1 0,0 0-1,0 0 1,1-2 0,0 0 0,0 0 0,0-1 0,9 0 4,-18-2 7,27 7 68,0-2 0,0-1 0,0-1 1,1-2-1,-1-2 0,1-1 0,-1-1 1,1-2-1,15-4-75,-45 8 19,-1 0 0,0-1 1,1 1-1,-1-1 0,0 0 0,1 0 0,-1 0 1,0 0-1,0-1 0,0 1 0,0-1 1,0 0-1,0 1 0,0-1 0,-1-1 0,1 1 1,-1 0-1,1-1 0,-1 1 0,0-1 1,0 0-1,0 0 0,0 0 0,-1 0 1,1 0-1,-1 0 0,1 0 0,-1 0 0,0-1 1,-1 1-1,1 0 0,-1-1 0,1 1 1,-1 0-1,0-1 0,0 1 0,0-1 1,-1 0-21,-5-11 144,-1-1-1,-1 1 0,-1 1 0,0-1 0,0 2 1,-12-14-143,2 3 144,-108-101 141,99 100-373,9 9-242,-18-17-1706,14 14-2360,1 8-1913</inkml:trace>
  <inkml:trace contextRef="#ctx0" brushRef="#br0" timeOffset="67387.552">1579 10546,'220'0,"9567"0,-9788 0,-19 0</inkml:trace>
  <inkml:trace contextRef="#ctx0" brushRef="#br0" timeOffset="76155.45">2050 5838,'0'-4,"0"-20,0 5789,0-5760,0-10,0-9</inkml:trace>
  <inkml:trace contextRef="#ctx1" brushRef="#br1" timeOffset="72799.224">1755 5980 9312,'-6'22'4517,"-8"6"-1259,7 8-986,2-10 2342,15-28-3969,-7 1-597,0-1 0,0 1 0,0-1-1,-1 0 1,1 0 0,-1 0 0,1 0 0,-1-1 0,0 1 0,0-1 0,0 1-1,0-1 1,0 0 0,-1 0 0,2-2-48,16-22 162,148-163 46,-51 44 768,-116 147-971,0-1-1,0 0 1,0 1 0,0-1 0,0 1 0,0-1 0,0 1-1,0-1 1,0 1 0,0-1 0,0 1 0,0-1 0,0 1-1,0-1 1,0 1 0,0-1 0,1 0 0,-1 1-1,0-1 1,0 1 0,1-1 0,-1 0 0,0 1 0,0-1-1,1 1 1,-1-1 0,0 0 0,1 0 0,-1 1 0,1-1-1,-1 0 1,0 1 0,1-1 0,-1 0 0,1 0-1,-1 0 1,1 0 0,-1 1 0,1-1 0,-1 0 0,0 0-1,1 0 1,-1 0 0,1 0 0,-1 0 0,1 0-1,-1 0 1,1 0 0,-1-1 0,1 1 0,-1 0 0,1 0-1,-1 0 1,0 0 0,1-1 0,-1 1 0,1 0 0,-1 0-1,0-1 1,1 1 0,-1 0 0,0-1 0,1 1-1,-1 0 1,0-1 0,1 1 0,-1-1 0,0 1 0,1-1-5,1 8-2,37 142 354,-30-117-303,1-1 0,2 0 0,1 0 0,2-1 0,2 1-49,60 81-1157,-46-83-3126,-3-4-2047</inkml:trace>
  <inkml:trace contextRef="#ctx1" brushRef="#br1" timeOffset="74675.733">11417 10288 8992,'-14'-9'1344,"12"1"2437,2 7-2256,0-4 573,2 5 1447,74 38-1369,60 16-1366,8-14-740,120 42-1,-179-43 822,-85-39-869,1 0 0,-1 0 0,0 0 1,1 0-1,-1 0 0,0 0 1,1 0-1,-1 0 0,0 1 1,1-1-1,-1 0 0,0 0 1,1 0-1,-1 0 0,0 1 1,1-1-1,-1 0 0,0 0 0,0 1 1,0-1-1,1 0 0,-1 1 1,0-1-1,0 0 0,0 0 1,1 1-1,-1-1 0,0 0 1,0 1-1,0-1 0,0 0 1,0 1-1,0-1 0,0 1 0,0-1 1,0 0-1,0 1 0,0-1 1,0 0-1,0 1 0,0-1 1,0 0-1,0 1 0,0-1 1,-1 0-1,1 1 0,0-1 1,0 0-1,0 1 0,0-1 0,-1 0 1,1 0-1,0 1 0,0-1 1,-1 0-1,1 0 0,0 1 1,-1-1-1,1 0 0,0 0 1,0 0-1,-1 0 0,1 1 1,0-1-1,-1 0 0,1 0 0,0 0 1,-1 0-1,1 0 0,-1 0-22,-32 12 549,26-10-414,-193 70 1241,-25 49-1088,115-67-1835,98-47 279,0-1 0,0-1 0,-1 0 0,0-1 0,1 0 0,-2-1 0,1-1 0,-5 1 1268,-33-1-6511</inkml:trace>
  <inkml:trace contextRef="#ctx1" brushRef="#br1" timeOffset="115998.465">11932 11152 7808,'60'-40'4730,"-15"-3"-831,-12 18-1825,-18 16-650,-14 8-874,-1 1-86,-1 3 48,-9 16-309,-1 0 1,-1 0-1,-1-1 0,0-1 1,-2 0-1,1 0 1,-10 6-204,-26 28 544,3 2 0,3 3 0,-30 47-544,46-75 1328,34-56-854,3 14-473,0 0 1,0 1-1,1 0 0,1 0 0,0 1 0,1 1 0,0 0 1,1 1-1,3-2-1,59-56-21,-26 17 158,-33 36-143,-1 0-1,0 0 0,-1-2 0,-1 0 1,-1 0-1,0-2 0,-2 1 7,-9 17 2,-1-1 9,0 1 1,1 0-1,-1-1 1,1 1 0,-1-1-1,1 1 1,0 0 0,-1-1-1,1 1 1,0 0 0,0 0-1,0 0 1,0 0 0,0 0-1,0 0 1,0 0 0,0 0-1,1 0 1,-1 0 0,0 0-1,0 1 1,1-1 0,-1 1-1,0-1 1,1 1 0,-1-1-1,1 1 1,-1 0 0,1 0-1,-1-1 1,1 1-12,-1 0 203,10 16 335,34 51 273,42 67-502,44 103-64,-71-131 486,-59-104-592,-1-2 37,0 0 0,0 0 16,0 0-75,0 0-26,-8-1 175,-99-28 134,33 20-407,0 3 0,0 4 0,-52 5 7,26 10-1419,97-12 1200,-21 9-1750,17 3-3826,10-2-1826</inkml:trace>
  <inkml:trace contextRef="#ctx1" brushRef="#br1" timeOffset="128642.98">511 5990 8864,'0'0'645,"0"0"432,0 0 118,0 0-352,0 0-193,2 1-159,23 8 608,-18-8-894,0-2 0,1 1 0,-1-1 0,0 0 0,-1-1 0,1 0 0,0 0 0,0 0 0,-1-1 0,1 0 0,0-1-205,6-3 60,-1-1-1,0-1 1,0 1-1,-1-2 1,0 0-1,-1 0 1,0-1-1,-1 0 1,0-1-1,0 0 1,-2 0-1,1-1 1,0-4-60,24-52 192,-32 64-193,0 0 0,0 0 0,-1 0 0,1 0 0,-1 0 0,-1 0 0,1 0 0,0 0 0,-1 1 0,0-1 0,0 0 0,-1 1 0,1 0 0,-1-1 0,0 1 0,0 0 1,-1 0-1,1 1 0,-1-1 0,0 1 0,1 0 0,-2 0 0,1 0 0,0 0 0,0 1 0,-1-1 0,0 1 0,1 0 0,-1 1 0,0-1 0,0 1 0,0 0 0,0 0 0,0 0 0,0 1 0,0 0 0,0 0 0,0 0 0,-5 1 1,4 0-5,1-1-1,-1 1 0,0 0 0,1 0 1,-1 1-1,1-1 0,-1 1 1,1 1-1,0-1 0,0 1 0,0-1 1,0 1-1,0 1 0,1-1 0,0 1 1,-1 0-1,1 0 0,0 0 0,1 0 1,-1 1-1,1 0 0,0-1 0,0 1 1,0 0-1,1 1 0,-2 3 6,0 8-17,0 0 0,1 1 0,1 0 0,0-1 0,1 1 0,1 0-1,1 0 1,1-1 0,0 1 0,1-1 0,1 1 0,1-1 0,0 0 0,4 6 17,3 21 4,-1-8-4,2-1 0,1 0 0,2-1 0,7 9 0,18 55 107,-39-34 80,-3-55-61,0 0 1,-1-1-1,0 1 0,0-1 1,-1 1-1,0-1 1,0 0-1,-1 0 1,0 0-1,-1-1 0,0 1 1,0-1-1,0 0 1,-1-1-1,0 1 1,0-1-1,-3 2-126,3-3 94,1 0 0,-1-1 0,0 0-1,0 0 1,0 0 0,0 0 0,-1-1 0,0 0-1,0 0 1,1-1 0,-1 0 0,-1 0 0,1-1-1,0 0 1,0 0 0,-1-1 0,1 1 0,0-2 0,0 1-1,-1-1 1,1 0 0,-3-1-94,-13-14 24,20-6-3077,8 8-920</inkml:trace>
  <inkml:trace contextRef="#ctx1" brushRef="#br1" timeOffset="130513.31">855 6171 6240,'-2'0'420,"-6"4"6093,-6 6-4337,15-7 1029,2-3-3194,1-1 1,-1 0-1,0-1 0,0 1 1,0 0-1,0-1 0,0 0 1,0 1-1,0-1 0,0 0 1,-1-1-1,1 1 0,-1 0 1,1-1-1,-1 0 0,2-2-11,7-24-32,-9 26 42,-1 0 0,0-1 0,0 1 0,0 0-1,0-1 1,0 1 0,-1-1 0,1 1 0,-1 0 0,0-1-1,0 1 1,-1-1 0,1 1 0,-1-1 0,1 1-1,-1-1 1,0 1 0,0 0 0,-1-1 0,1 1-1,-1 0 1,1 0 0,-1 0 0,0 0 0,-1-1-10,0 2 0,1 0-1,-1 1 1,1-1 0,-1 1 0,0-1-1,1 1 1,-1 0 0,0 0 0,0 0-1,0 0 1,0 1 0,0-1 0,0 1-1,0 0 1,0 0 0,0 0 0,0 0-1,0 0 1,0 1 0,0-1 0,0 1-1,-1 0 1,-40 48 0,16-4 59,15-10 11,10-30-1,0-1 1,1 1-1,-1 0 0,1 0 0,0 1 0,0-1 0,0 0 0,1 1 0,0-1 0,0 1 1,0-1-1,1 1 0,-1 0 0,1-1 0,1 1 0,-1-1 0,1 1 0,0 0 1,0-1-1,1 0 0,0 1 0,0-1 0,0 0 0,0 0 0,1 0 0,0 0 0,0 0 1,0-1-1,4 5-69,1-5 73,1 1 0,-1-1 1,1 0-1,0-1 0,0 0 1,0 0-1,1-1 0,-1 0 1,1-1-1,-1 0 0,1-1 1,-1 1-1,1-2 0,-1 0 1,5 0-74,14 0 62,54-5-450,-56 0-2590,-1-1-4066,-20 2 2127</inkml:trace>
  <inkml:trace contextRef="#ctx1" brushRef="#br1" timeOffset="131199.174">961 6244 8768,'-6'-6'699,"0"6"5146,8 10-523,12-12-5243,0 0 0,-1 0 0,1-1-1,-1-1 1,0-1 0,0 1 0,0-2 0,-1 0 0,0 0 0,0-1-1,0-1 1,-1 0 0,0-1 0,6-6-79,-15 12 9,0 1 0,0 0-1,0-1 1,0 1 0,-1-1 0,1 0-1,-1 0 1,0 1 0,0-1 0,0 0 0,0 0-1,0 0 1,-1 0 0,1 0 0,-1 0-1,0 0 1,0 0 0,0 0 0,0 0-1,0 0 1,-1 0 0,0 0 0,1 0 0,-1 0-1,0 0 1,0 0 0,-1 0 0,1 0-1,-1 1 1,1-1 0,-2-1-9,-6-4 0,7 6-4,1 0 0,-1 0 1,0 1-1,0-1 0,0 1 0,0-1 0,0 1 1,0-1-1,-1 1 0,1 0 0,0 0 0,-1 0 1,1 1-1,0-1 0,-1 1 0,1-1 0,-1 1 0,1 0 1,-1-1-1,1 1 0,-2 1 4,-50 25-124,41-16 88,5-5 69,1-1 1,0 1-1,0 1 1,1-1-1,-1 1 0,1 0 1,1 1-1,-1-1 1,1 1-1,0 0 0,1 1 1,-1-1-1,1 1 0,1 0 1,0 0-1,0 0 1,0 0-1,1 1 0,0-1 1,1 1-1,0-1 1,0 1-1,1 0-33,3-3 110,1 0 1,0 0-1,0-1 1,1 0-1,-1 1 1,1-1-1,0-1 1,1 1-1,-1-1 0,1 0 1,-1 0-1,1-1 1,1 0-1,-1 0 1,0 0-1,1-1 0,-1 1 1,1-2-1,0 1 1,0-1-1,-1 0 1,1 0-1,0-1 1,3 0-111,27 5 77,-1-2 0,0-1 1,1-2-1,0-2 0,-1-1 1,8-3-78,-31 4-1363,-1-1 0,1-1 1,0 0-1,-1 0 0,0-2 1,0 1-1,-1-2 1,1 0 1362,38-26-6112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22:03.6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2263 8709 184 0,'17'-35'71'16,"-11"20"-55"-16,-6-6 11 0,0 11 3 0,0 0-7 15,0-15 1-15,0 15-4 16,-6-11-3-16,6 6-9 16,0-5 6-16,0 10 5 0,0 0-1 15,0-1-1-15,0 6-7 16,0 0-4-16,0 5-6 15,0 5 0-15,0 11-2 16,0 4-2-16,-17 5 3 16,17-5 2-16,0 16 0 15,-6-6 2-15,6 16 0 16,0 10 1-16,0 14 2 0,6 1 3 16,11 15 0-1,-17-5 2-15,0 0-4 0,6-5 1 16,5-10-3-16,-11-10 0 15,6-10-1-15,-1-6 2 16,-5-10 8-16,12-4 3 16,-12-6-2-16,0-5 1 15,0 0-7-15,0-4-1 16,0-1-4-16,0-10-1 16,0 0-1-16,0 0 1 15,0-5-26-15,-12 0-10 16,1-1-84-16,-6-9-37 15,-34-30 18 1</inkml:trace>
  <inkml:trace contextRef="#ctx0" brushRef="#br0" timeOffset="603.609">2223 8451 124 0,'0'-25'49'0,"0"14"-38"0,0 1 12 0,0 10 3 16,0-5 1-16,0 5 1 16,0 0-9-16,0 0-1 15,17 0-11-15,-17 0 2 0,17 0 2 16,-11 0 7-16,11 5 3 15,6-5-6-15,11 5-4 0,23 0 0 16,6 1 0 0,28-1-3-16,6-5-3 0,0 0-2 15,-6-5-3-15,6-1 1 16,5-4 1-16,-5 0-1 16,-12 0-1-16,-10-5 3 15,-19 5 2-15,-27 0-2 16,-12-1-2-16,-23 1-3 15,-11 5-1-15,-6 0 2 16,1 5 2-16,-12 0-2 16,11 0 0-16,6 0 1 15,-6 0 0-15,11 0 0 16,7 0 0-16,5 5-20 16,0-5-7-16,0 0-57 15,0 0-62-15,0 5 39 16</inkml:trace>
  <inkml:trace contextRef="#ctx0" brushRef="#br0" timeOffset="1079.581">3140 8339 212 0,'0'-25'79'0,"12"20"-61"0,-7-5 1 0,7 10-3 15,-12-5-5-15,0 0 1 16,0 5-9-16,0 0-3 15,6 10-1-15,-1 5-2 0,7 5 1 16,-12 6 2-16,5 4 0 16,7 6 2-16,-7 4 1 0,1 1 7 15,0-1 6-15,0 6-4 16,-1-1 1-16,7 21-8 16,-12 5-1-16,5 20 2 15,7 0 1-15,-12-5 1 16,11 0 0-16,1-10-2 15,5-5 1-15,-12-10 5 16,7-5 2-16,-7-6-5 16,1 1-3-16,-6 0-1 15,0-6 1-15,-6 1-3 16,1-6 0-16,-1-4 1 16,0-6 0-16,1-4 0 15,5-6 0-15,-12-5-2 16,7 0 1-16,5 0-2 15,-12-4 2-15,6-6-2 0,1 0-1 16,5-5 1-16,-12 0-1 16,7 0 0-16,5 0 2 15,-12 5-14-15,1 0-7 16,-6 5-67-16,-12-5-31 16,-11-5-4-1</inkml:trace>
  <inkml:trace contextRef="#ctx0" brushRef="#br0" timeOffset="6921.269">3135 8628 80 0,'0'0'30'0,"5"0"-24"0,-5 0-1 0,0 0-2 0,0 0 5 16,0 0 7-16,0 0 4 15,0 0 1-15,0 0 0 16,0 0 0-16,0 0-3 15,0 0 0-15,0 0-7 16,0 0-2-16,0 0-4 16,0 0 6-16,0 0 5 0,0 0-1 15,12 10 0-15,-12-10 3 16,0 0 3-16,5 0-8 16,7 0-4-16,-1 0-1 15,1 0 0-15,5 0-6 16,-12 0-2-16,13 0 2 0,4 0 1 15,13 0 0-15,-1 0 1 16,17 0 2-16,6 0 2 16,11 0 3-16,1 10 1 15,-1-5-3-15,6-5-3 16,6 0-2-16,-12 0-3 16,23-5 3-16,6 0 2 15,17 0-2-15,0 0 0 16,-6 5-1-16,6-5 1 15,-5 0-2-15,5 0 2 16,5-5-2-16,18 5 2 16,-6 0 0-16,0-5 3 0,0 0-3 15,23-6-2-15,17 1 0 16,6 5 1-16,-6 0 1 16,5-5 3-16,18-1 1 15,17 1 1-15,-18 0 0 16,-10-5 0-16,10 0-2 15,13-1-1-15,-7 6 1 16,-11-5 3-16,0 5-2 16,17-6 1-16,-5 6-5 15,-12 0 0-15,-12 0-1 16,29-5-2-16,0-1 9 16,-22 1 6-16,-18 5-3 15,-11 0-2-15,-29 5-3 16,6-6 0-16,-17 1 0 15,12 5 1-15,-12 5-4 0,-6-5-3 16,-11 5 0-16,-18 0-1 16,-16 0 0-16,-12 0 2 15,-11 0 1-15,-11-1 3 16,-6 1 3-16,-6 0 2 16,-6-10-5-16,-11 5-4 15,-6 0-1-15,1 0-1 16,-7 0 0-16,1 5 0 15,-1 5-3-15,1 0 2 16,-6 5-23-16,-12 10-10 16,-10 5-77-16,-13 5-32 15,-5-14-6-15</inkml:trace>
  <inkml:trace contextRef="#ctx0" brushRef="#br0" timeOffset="8211.564">3026 8704 160 0,'-11'-10'60'0,"0"10"-47"0,22 0 4 0,-11 0-3 16,0 0 10-16,0 0 8 15,0 0-17-15,6 0-8 16,5 0-5-16,1 0 11 0,5 0 6 16,0 10-1-16,5-5 0 15,1-5-8-15,6 0-2 16,11 0 2-16,-6 0 4 15,17 10 1-15,17-10 0 16,1 10-1-16,16-10 1 16,-5 11-6-16,-6 4-3 15,6-5-3-15,-12 0 0 16,18-10-4-16,-6 10 0 0,-6-10 1 16,17 10 2-1,6 0 1-15,5-5 1 0,-5 16 2 16,0-1 3-16,0-15 0 15,5 5 2-15,12 0-6 16,12 0-1-16,-1 1-2 16,-5 4 1-16,-6-5 0 15,0 0 1-15,-6 0 2 16,6-10 1-16,11 15-3 16,6-5-3-16,-5 11 0 15,-7-6-1-15,-5-5 0 16,0 10 2-16,11-10-1 15,12 6 2-15,0 4-2 16,0 0 2-16,-12-5 0 0,-5 6 3 16,-1-1-3-16,12-5-2 15,6-5-3-15,0 10 1 16,-6-4 3-16,-11 4 1 16,-6-10-4-16,5 5 1 15,7-5 0-15,22 0 2 16,-12 1-1-16,-10 9-1 15,-12-15 1-15,11 5-1 16,6 0 0-16,12 0 2 16,16-5-1-16,-16 5 2 15,-29-10-2-15,17 11-1 16,5-11 3-16,1 0 0 16,-6 0 3-16,-34 0 1 0,-17 0-1 15,5 0 1-15,12 0 2 16,-6 0 5-16,-11 0-2 15,-12 0 1-15,-5-6-3 16,0 6-1-16,-6 0-5 16,0 0-1-16,-12 0-1 15,-5 0 1-15,-11 0-2 16,-12-5-1-16,-23 0-4 16,-17 0 0-16,-39-5-117 15,-13-20-53-15</inkml:trace>
  <inkml:trace contextRef="#ctx0" brushRef="#br0" timeOffset="13229.16">6434 7332 288 0,'57'-26'107'0,"-23"21"-83"0,-6 0 28 0,-16 5 9 16,-1 0-14-16,-5 0-3 15,0 5-14-15,-1 0-6 16,-5-5-14-16,6 6 0 0,0 4 1 15,-1 0-6-15,7 0-1 16,-12 0-2-16,5-5 1 16,1 0 2-16,-6 5 4 0,0 0 9 15,-6 1 6-15,-16 4-4 16,-13 10-2-16,-10 5-6 16,-18 1-2-16,-11-1-4 15,0 1-1-15,6-1-3 16,5 0 1-16,17-4-2 15,6-6-1-15,12-5 1 16,11 0-1-16,6 0 0 16,11 6 0-16,5-6 0 15,24 0 0-15,16 0 0 16,12 1 2-16,6-1-1 16,-6 5 2-16,6 5-4 15,-12 6 0-15,0 4 1 16,-5 1 0-16,-12 4 0 15,-6 1 0-15,-5-1 0 0,-6 6 2 16,-5-1-1-16,-12-14 2 16,0-6-2-16,-23 10-1 15,-6 11 1-15,7-11 1 16,-1-4-1-16,-11-1 2 16,-12 6-2-16,6-6-1 15,6-5 1-15,17-9-1 16,0-1-3-16,11 0 2 15,12 0-1-15,11 0-2 16,6 1 3-16,5-1 2 16,6 0 0-16,1 0-1 15,-1 0 1-15,-6 6 1 0,-5-1-3 16,-6 5 0-16,-11 0 1 16,-6 11 2-16,-12 4-1 15,-5 11-1-15,-5 5 1 16,-7 10 1-16,1-11-3 15,-1 1 0-15,12 0 1 16,-6-11 0-16,12-9-3 16,5-1 0-16,12-4 2 15,-1-6 2-15,7 0 0 16,5 0-1-16,-11-4-6 16,-1 4-4-16,-5 0-56 15,0 1-24-15,-11 9-126 16</inkml:trace>
  <inkml:trace contextRef="#ctx0" brushRef="#br0" timeOffset="13870.693">6206 9580 272 0,'0'-30'104'0,"-6"15"-81"0,0-1 38 16,6 11 11-16,-11-5-12 15,5 0 0-15,1 0-14 16,-1 0-7-16,0 0-21 15,0 5 2-15,1 0 3 0,-1 0-3 0,6-1 0 16,0 6-7 0,0 0 0-16,0 0-4 0,0 0 2 15,11 11-4-15,1 4-2 16,-1 0-2-16,6 10 0 16,6 6-2-16,6 4-1 15,-1 1-2-15,6-1 1 16,1 0 3-16,-1-9 1 15,-6-6 5-15,1-10 5 16,-1-10-3-16,1-10 0 16,-7-5-4-16,1-5 1 15,0-6-4-15,0-4 0 16,0-6-1-16,-6 11 1 16,0 5-2-16,6-11 2 0,5-4-2 15,1 0-1-15,-7 4-4 16,-5 6-2-16,-5 0-85 15,-1-1-37-15</inkml:trace>
  <inkml:trace contextRef="#ctx0" brushRef="#br0" timeOffset="29696.016">2286 7094 332 0,'-6'-56'126'0,"12"51"-98"0,5-5-8 0,-11 5-8 15,0-5-11-15,0 5-1 16,0-6 1-16,0 6-1 16,0 0 0-16,0 0 0 0,-11 5 0 15,5 0-3-15,6 5 2 16,0 5 1-16,-17 6 2 16,11 9-1-16,-11 10 2 15,6 11-2-15,-6 15-1 16,5 15-2-16,-5-5 1 15,-6 5 1-15,6-6 0 0,6-9 0 16,5-10 2-16,-11-11 3 16,11-4 2-16,-11-11 30 15,6-10 12-15,-1-15-11 16,1-15-5-16,5-15-10 16,-11-21-5-16,6-10-8 15,0-10-4-15,11 1-3 16,-12-1 0-16,12 10-2 15,0 5-1-15,12 1-2 16,-7 9 1-16,12 0 1 16,0 1 0-16,0-1 0 15,6 1 0-15,0 4-3 16,11 1 2-16,6 4-1 16,0 11 0-16,0 5 2 15,5 9 2-15,1 6-6 0,0 10 1 16,-6 11 1-16,-6 4 1 15,-11 5-2-15,-6 6 2 16,0-1 1-16,-29 5 0 16,7 11-3-16,-18 10 2 15,-17 10 1-15,6-1 2 16,-6 6-1-16,-17-15 2 16,17-15-2-16,-11-1-1 15,5-15 1-15,6-9 1 16,6-6 1-16,11-5 1 15,0-5-2-15,6 0-2 16,17 0 1-16,17-5-1 0,-5 5-3 16,16 0 2-1,-5 0-1-15,11 0-2 0,-5 5 3 16,5 5 2-16,0 0 0 16,-11 5-1-16,17 0-4 15,17 6 0-15,-17-1 4 16,22 5 4-16,7-5-3 15,11 1-1-15,-18-1 0 16,1-5 2-16,-12-5 1 16,-11 0 1-16,-6-10-2 15,-11-5-2-15,-6-10-41 16,-17-10-20-16,-17-11-132 16</inkml:trace>
  <inkml:trace contextRef="#ctx0" brushRef="#br0" timeOffset="30355.038">2844 6830 288 0,'17'-25'107'0,"-17"25"-83"0,6-10-3 0,5 5-4 16,-11 0-7-16,6 5 2 15,-6 0-9-15,0 0-1 0,17 10-2 16,-17 5-3-16,0 5 0 16,0 1 2-16,0 4 2 15,0 5 2-15,0 1 1 0,0 9 2 16,0 16 1-16,6 15 1 16,5 15 2-16,-11 5-3 15,0-10-2-15,0-5-2 16,0-5-3-16,0-15 9 15,0-11 6-15,0-9 24 16,0-11 11-16,-17-15-8 16,0-15-4-16,-6-15-9 15,-5-16-4-15,-1-9-11 16,6-6-4-16,-11-5-6 16,17 1-3-16,-6 4 0 15,23 1 1-15,-17 9-3 0,17 0 0 16,17 6 1-1,6 10 2-15,17 4-3 16,11 6 0-16,-5 5-1 0,5 5-2 16,6 5 3-16,-11 5 0 15,5 5-2-15,0 11 2 16,-5 9-1-16,-6 15 0 16,0 6 2-16,-23 5 2 15,6 5-1-15,-23-6-1 16,-12 1-2-16,1-5 1 15,-1-1 1-15,-16-4 2 16,-6-16-1-16,-1-4-1 16,1-11 1-16,6-10 1 15,-6-5 1-15,-6-5 3 0,17-5-5 16,-11-6-1-16,17 6 0 16,0 0 0-16,5 5-44 15,1 15-18-15,5 5-147 16</inkml:trace>
  <inkml:trace contextRef="#ctx0" brushRef="#br0" timeOffset="32488.635">2867 10522 344 0,'11'-45'129'0,"18"45"-100"0,28-6 15 15,-40 6 1-15,17-5 10 16,6 0 10-16,0-5-23 0,34 0-10 16,-6 0-19-1,18 5-2-15,5 0 2 0,0 0-5 0,0 5-2 16,-11 0-3-16,0-10 0 16,-6 10-40-16,-6 0-14 15,1 10-151 1,-12 0-85-16</inkml:trace>
  <inkml:trace contextRef="#ctx0" brushRef="#br0" timeOffset="95391.594">19379 15495 140 0,'0'-10'55'0,"6"15"-43"0,-1-10 10 16,1 5 3-16,5 0-3 15,1 0-1-15,-1 0 2 16,1-5 0-16,-1 5-12 16,0 0 2-16,1-5 3 0,-1 5 3 15,1-5 1-15,-1 5-5 16,0 0 1-16,-5 0-3 15,6-5 0-15,-1-1 1 16,0 6 4-16,1-5-4 16,-1 0 0-16,0 0-6 15,1 5 0-15,-1 0-3 16,1 0 2-16,-1 0-4 16,0 0-2-16,1 0 0 0,5 0-1 15,-6 0 0-15,1 0 0 16,5 0 4-16,0 0 2 15,0 0 0-15,0 0 1 16,0 0-4-16,0 0 0 16,0 0 1-16,6 0 2 15,0 5-3-15,0-5-2 16,0 0 2-16,5 0 0 16,1 0 1-16,-1 0 2 15,1 0-3-15,-1 0 0 16,0 0 1-16,1 5 2 15,-1 0-3-15,1 1 0 0,-1-1-1 16,1-5 1 0,-1 0-2-16,-5 5 2 0,0 0-2 15,0 0-1-15,0 0 1 16,-1 0-1-16,1 0-3 16,-6 0 2-16,0 0 1 15,12 0 2-15,-6-5-1 16,-6 0 2-16,6 5-2 15,-6-5-1-15,0 0 1 16,0 0 1-16,0 0-1 16,-6 5-1-16,1-5-2 15,-1 5 1-15,0 0 1 16,7-5 0-16,-1 0 2 16,0 0 3-16,0 0-7 0,0 0 0 15,0 0 0-15,6 0 3 16,0 0 0-16,-1 0-1 15,1 0 1-15,0 0-1 16,0 0 0-16,0 0 0 16,-6 0 0-16,5 0 0 15,1 0 0-15,0 0 2 16,0 0-1-16,0 0 2 16,-6 0-4-16,6 0 0 15,-1 0 1-15,-5 0 2 16,6 0-3-16,-6 0 0 15,0 0 1-15,0 0 2 16,1 0-3-16,-1 0 0 0,0 0-1 16,0 0-2-16,0 0 3 15,0 0 2-15,0 0 0 16,0 0 2-16,0 0-4 16,0 0-2-16,0 0 2 15,-5 0 0-15,-1 0 1 16,6 0 2-16,0 0-3 15,-5 0 0-15,5 0 1 16,-6 0 2-16,6 0-3 16,1-5 0-16,-7 5 1 15,6-5 2-15,0 0-1 16,0 5 2-16,0-5-4 16,0 5-2-16,6 0 2 15,0-5 2-15,0 5 0 0,0 0-1 16,-1-5 1-1,1 5-1-15,0-5 0 0,0 5 0 16,0 0-3-16,-1-5 2 16,-5 5 3-16,6 0 1 15,0 0-1-15,0 0-2 16,0 0 1-16,5 0-1 16,-5 0 0-16,-6 0 0 15,6 0-3-15,-6 0 2 16,0 0 1-16,0 0 0 15,0 0 0-15,0 0 2 16,0 0-1-16,-5 0-1 0,5 0 1 16,0 0-1-1,0 0 0-15,0 0 2 0,0 0-3 16,0 0-2-16,6 0 2 16,0-5 2-16,0 5 0 15,-1-5-1-15,1 0 5 16,-6 0 1-16,6 0-2 15,0 0-3-15,0-6 2 16,5 6 0-16,1-5-1 16,5 0-2-16,6 0 1 15,0 0-1-15,-1 0 2 16,1 0 1-16,0-6-1 16,0 1 1-16,0 0 0 15,-6 0 3-15,0 0-3 0,1-1-2 16,-1 1 0-16,0 0-1 15,-6-5 2-15,1 0 1 16,-1-1-4-16,1 1 1 16,-1 0 4-16,1 0 2 15,-6-1 0-15,5-4-1 16,-5-5-3-16,5 4-2 16,1 1 3-16,-1 0 0 15,-5-1-1-15,0-4 1 16,0 5-2-16,0-6 2 15,-1 11-4-15,7-5 0 16,-6-1 3-16,-1 6 1 16,1 0 1-16,0 0 2 15,0-1-3-15,0 1 0 0,5 5-1 16,-5 0-2-16,0-1 1 16,-1 1-1-16,7 0 0 15,-18-5 2-15,6 0-1 16,1-1-1-16,-7 1 1 15,0-5-1-15,6 4 0 16,-5-4 2-16,-1 0-1 16,1-1-1-16,5 1-2 15,-17-5 1-15,5-1 1 16,13 1 2-16,-13 0-3 16,1-1 0-16,5 1 1 15,-5-6 0-15,0 11 0 16,-1-5 2-16,1 4-1 15,0 1-1-15,-1 0 1 0,1-1-1 16,6 1 0-16,-7 0 0 16,1 5 4-16,0-6 2 15,-1 6-2-15,1 0-3 16,0-1 0-16,-1 1-1 16,1 5-3-16,0-5 2 15,5 5 1-15,-5-1 2 16,5 1 1-16,-5-5 1 15,0 0 0-15,-1-6 0 16,1 1-2-16,0-5-2 16,0-1-2-16,-1 1 1 15,1-1 1-15,0-4 2 0,5-5-1 16,-5-1-1-16,5 1-2 16,-5 4 1-16,5-15 1 15,1 11 2-15,-1-1-1 16,-5 1 2-16,5 4 0 15,0 1 1-15,1 5-2 16,-6-1-2-16,-1 6 1 16,7 0-1-16,-1-1 0 15,0 1 2-15,1 0-3 16,-1-1-2-16,1 6 2 16,-1-10 0-16,6-6 1 15,0 1 0-15,0-6 0 16,0-4 2-16,1-6-3 0,-1-5 0 15,0 1 3-15,-6-1 1 16,0-5-1-16,1 16-2 16,-1-1 1-16,1 5-1 15,-1 6 0-15,-5 5 2 16,-1 4-1-16,7 1-1 16,-1 0-2-16,1-1 1 15,-1 1 1-15,-5 5 2 16,5-6-3-16,-5 1 0 15,5 10 1-15,-5-5 2 16,0-1-3-16,-1-4 0 16,1 15 1-16,0-10 0 15,-1 15 0-15,-5-5 0 0,6-1 0 16,0 11 0-16,0-10-5 16,-6 10 1-16,11 0 2 31,0 10 1-31,1 1 1 0,-1 4 2 0,0 5-3 15,1 5 0-15,-1-4-1 16,1 4 0-16,-1-10 2 16,0 10 2-16,1 1-3 15,-1 9 0-15,1 6 1 16,-1 4 0-16,6 6 0 16,-5 5 0-16,5 4 0 15,-6 1 0-15,0 5 0 16,7-5 0-16,-7 0 0 15,0-6 0-15,-5-4 0 0,5-6 0 16,-5 1 0-16,5 0 0 16,-5-6 0-16,0 6 0 15,0 4 0-15,5 1 0 16,-5 0 0-16,5 4 0 16,0 6 0-16,1 0 0 15,-1 0 0-15,1-1 0 16,-1-4 0-16,6-5 2 15,0-11-3-15,0 6 0 16,-5-6 1-16,5-4 0 16,0-1 0-16,0 1 0 15,0 4 0-15,6 6 0 16,0-1 0-16,-1 1 0 0,1 10-3 16,6-1 2-16,-1 1 1 15,1 0 2-15,-1-1-1 16,1 1-1-16,-1-5-2 15,1-6 1-15,-1-4 1 16,1-1 2-16,-1-4-1 16,1-1-1-16,-1-4 1 15,1-1 1-15,-1-5-1 16,1 1-1-16,-1-1-2 16,6-5 1-16,0 1 3 15,6-1 1-15,6-5-1 16,5 0 1-16,0 0-4 15,6 6 0-15,12-1-1 0,-12 0 0 16,11 0 4-16,-5 1 1 16,0 4-1-1,-6 0-2-15,5 1 1 0,-5-6-1 16,-11 0 0-16,5 0 0 16,0 1 0-16,6-6 2 15,0 0-1-15,12 0 2 16,-1-5-7-16,0 0 1 15,1 1 3-15,-1-1 2 16,18 5-3-16,-18-5 1 16,0 0 0-16,-11 0 2 0,0 0-1 15,0 1-1 1,0-1-2-16,6-5 1 0,5 5 1 16,1-5 0-16,-1 0 0 15,6 0 2-15,6-5-1 16,-12 0-1-16,1 0 1 15,-12 0-1-15,0 0 0 16,0 5 0-16,-6 0 0 16,17-5 0-16,1 0 0 15,-1 5 0-15,17 0 0 16,1-5 2-16,5 0-3 16,-17 0 0-16,6 0 1 15,-12 0 2-15,1 0-1 16,-1 0-1-16,0 0 1 15,1-5 1-15,5 5-1 16,6 0-1-16,5 0 3 0,-5-5 0 16,-6 5-1-16,-6 0 1 15,1 0-2-15,-7 5 2 16,-10-5-2-16,-1 0-1 16,0 5 1-16,-5-5 1 15,-6 0-1-15,0-5-1 16,-1-5 1-16,-4 0-1 15,-13-5-49-15,-5 0-19 16</inkml:trace>
  <inkml:trace contextRef="#ctx0" brushRef="#br0" timeOffset="100210.264">23778 13804 172 0,'11'-6'66'0,"-5"6"-52"0,5-5 10 0,-5 5 2 15,0 0-4-15,-6 0 1 16,5 0-1-16,1 0-2 16,-6 0-10-16,0 0 5 0,0-5 2 15,0 5-5-15,0 0-2 16,6 0 1-16,5 0 0 16,6 5-1-16,0 0 1 15,6 1-2-15,5-6 0 16,1 0-5-16,-1 0-1 15,7 0-1-15,-1 0-2 16,6-6 3-16,5 1 0 16,18 0 5-16,11 0 5 15,17 5-5-15,6 0 0 0,-6 5-2 16,0 0-1-16,-5-5-3 16,-1 0-2-16,1 0-2 15,-6 0-1-15,-18 0 2 16,-10-5 2-16,-13 5 4 15,-10-5 2-15,-12 5-3 16,-11-5-1-16,-12 5-3 16,-5-5-3-16,-1 5 2 15,-5 0 0-15,0 0-28 16,0 0-10-16,0 5-41 16,0 0-16-16,11 0-24 15</inkml:trace>
  <inkml:trace contextRef="#ctx0" brushRef="#br0" timeOffset="100721.245">24900 13697 160 0,'0'-10'60'0,"6"10"-47"0,5-10 21 0,-5 5 6 0,5 5-11 16,1-10-2-16,5 10-16 15,-6-10-4-15,1 10-5 16,-1-5-2-16,0 5 1 0,6 5 1 15,6-5 3-15,6 10 0 16,5-10 0-16,11 10-3 16,1 0-2-16,5 0 1 15,-5 5 1-15,0 1-1 16,-12-1-1-16,-6-5-2 16,-11 5 1-16,-11-5 3 15,-12-5 3-15,-11 5 4 16,-11 0 2-16,-18 1-3 15,1-1-3-15,-7 0-2 16,1 0 0-16,0 5-4 0,-1 5 0 16,1-14 3-16,6 4 1 15,-1 0-1-15,12 0-2 16,5 0 1-16,7 5 1 16,-1 0-32-16,6 6-14 15,5-1-73 1</inkml:trace>
  <inkml:trace contextRef="#ctx0" brushRef="#br0" timeOffset="101395.836">23994 13748 204 0,'17'-25'77'0,"-5"25"-60"0,5-16 13 0,-6 11 1 15,1-5-3-15,5 5 3 16,0-5-13-16,0 5-3 16,-6 5-9-16,1 0-4 0,-1 0-1 15,-11 0-1-15,0 0 2 0,0 5-1 16,-6 5-1-16,-5 5 1 16,-6 0 1-16,-6-4 1 15,-5-1 3-15,-1 0 6 16,-5 0 2-16,-6 0-5 15,0 0-3-15,6 0-3 16,5 0-3-16,7 1 1 16,5-1 1-16,-1 0 1 15,7 0 3-15,5 0 3 16,6 0 5-16,6 0-2 16,5 6 3-16,7-1-4 15,4 0 1-15,13 5-7 16,-1 0-1-16,0 1-2 15,0-6 1-15,0 5-2 16,0 0-1-16,-11 6-26 0,-6 9-12 16</inkml:trace>
  <inkml:trace contextRef="#ctx0" brushRef="#br0" timeOffset="104295.551">24433 15687 192 0,'-6'-10'71'0,"6"5"-55"0,-6 0 13 0,6 5 4 16,0 0-13-16,0 0-1 15,-5 0-7-15,5 5-2 16,-6 0-6-16,6 5 2 0,0 6 0 15,0-1 9-15,0 5 2 16,0 10-2-16,6 6 1 16,-1 4-3-16,1 1 2 15,0 4 3-15,-6 6 3 16,0-5-5-16,0-1-1 16,-6 1-5-16,0-6 1 15,1-4 0-15,-1-6 3 16,6 1-7-16,0-6-2 15,0-5-1-15,6 0 0 16,-1-4-2-16,1-1-2 0,0-5-43 16,5 0-21-16,-5 0-103 15</inkml:trace>
  <inkml:trace contextRef="#ctx0" brushRef="#br0" timeOffset="105209.141">24006 17034 220 0,'-23'-35'82'0,"23"30"-64"0,-6-5 4 0,6 0-3 0,0 10 1 15,-6-10 4-15,6 10-8 16,0 0-4-16,0 0-7 16,0 0 7-16,0 10 5 0,-5 0 2 15,5 5 1-15,-6 5-5 16,6 0-1-16,0 6-6 15,0-1 0-15,0 0-3 16,0 1 0-16,6-1 3 16,-1 0 3-16,7 1-2 15,5-1 2-15,0 0 0 16,-6-4 1-16,18-6 2 16,-1-10 4-16,1-5-10 15,-1-5-4-15,-5 0-1 16,6-5 2-16,-1-1-4 0,-5-4-1 15,-6 0 0-15,-6 5 2 16,-5 0-3-16,-6 0 0 16,0 5 1-16,0 0 0 15,0 0-3-15,0 5 0 16,0 0 2-16,0 5 2 16,0 5-5-16,0 0 1 15,11 5 1-15,1 0 3 16,5 5 0-16,11 1 2 15,1-1-4-15,11 0 0 16,0 0-1-16,0 1 0 0,-1-6 4 16,1-5 3-16,-5-5 0 15,4 0 0-15,-10-10-1 16,11 0 0-16,-12-10-2 16,1-5-2-16,-1-1 3 15,-5-4 0-15,-12-5-4 16,-5-11 1-16,-6 1 0 15,-11-6 2-15,-6-10 1 16,0 11 3-16,-1-1-5 16,1 1-1-16,0 14-2 15,6 6-2-15,5 5-26 16,0 4-12-16,6 11-50 16,0 0-18-16,-5 5-36 15</inkml:trace>
  <inkml:trace contextRef="#ctx0" brushRef="#br0" timeOffset="105960.64">24980 17475 296 0,'-12'-15'110'0,"12"10"-86"0,12-5 7 15,-12 5-2-15,11-1-1 16,-11 1 3-16,6 0-12 16,-6 0-4-16,0 0-9 15,0 0 5-15,0 0 2 0,-6 5-4 16,6 0-3-16,-11 5-1 0,11 5 1 15,-12 5-1-15,12 1 2 16,-17 4 0-16,6 0 1 16,0 0 0-16,5 6 0 15,-6-1-2-15,12 0-1 16,-11 1-1-16,11-1 2 16,0 0-3-16,11 1 0 15,-11 4 1-15,18-10 0 16,4 1 2-16,-5-6 1 15,12 0-1-15,-1-5 1 16,7-10-4-16,-1 0 0 16,0-5 3-16,0 0 1 15,-5-5-1-15,-7-5-1 0,7-11-3 16,-12-9 1-16,-6-6-2 16,7 1 2-16,-13-6-2 15,-5 1-1-15,-11-1 1 16,-12 6 1-16,6 9-1 15,-12 6 2-15,12 5-2 16,-17 4-1-16,6 6 1 16,11 5-1-16,-12 10-3 15,1 5 2-15,5 6-19 16,6 4-7-16,5 5-116 16,24-5-50-16,5-4 30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46:19.3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 4273 356 0,'-57'0'132'0,"28"5"-103"0,1 5 16 16,11-10 0-16,11 5-23 0,-5-5-7 15,11 0-9-15,0 0-5 16,17-5 0-1,17-5 1-15,-6-5 3 0,24 0 2 16,-7-5 3-16,6-6 1 0,6 1 1 16,-17 0-4-16,6 4-3 15,5 1 0-15,-11 5-1 16,0 5 0-16,-6 5 0 16,-11 5-2-16,-6 10-2 15,-17 5 3-15,0 5 2 16,-17 11-2-16,-6 4 0 15,-11 6-1-15,-6-1 1 16,-11 1-2-16,11-1-1 16,0 1-2-16,17-11 1 15,0-5-1-15,12 6 0 16,5-1 0-16,12 0 0 16,11-4 6-16,6-11 2 0,-6-5 9 15,17-10 2-15,12-5-4 16,-12 0 0-16,0 5-6 15,6-5 1-15,6-10-5 16,5 5-2-16,-11 5 2 16,-17-1 2-16,-1 6-55 15,7-5-23-15,-6 5-142 16</inkml:trace>
  <inkml:trace contextRef="#ctx0" brushRef="#br0" timeOffset="885.06">2303 3848 252 0,'0'-5'93'0,"0"10"-72"0,5-5 25 0,-5 0 5 0,0 0-9 16,12 0-2-16,-12 0-9 16,0 0-3-16,6 0-15 15,-6 0 3-15,0 0 2 0,0 0 1 16,0 0 3-16,0 0-1 15,0 5-1-15,-6 0-8 16,-6 0-3-16,1 5-5 16,-17 0-1-16,-1 0-3 15,-5 5-1-15,-6 1 1 16,0-1 2-16,-11 5-1 16,11-5-1-16,12 1-4 15,-7-1 0-15,13 0 2 16,4-5 1-16,7-5-2 15,5 0 0-15,1-5 2 0,5 0 2 16,0 0 4-16,0 0 2 16,0 0-1-16,0-5 1 15,0 0-4-15,0 5 0 16,-12 0-1-16,7 0 1 16,5 0-4-16,0 0-2 15,0 0 2-15,-12 5 0 16,6 5 3-16,1 0 1 15,-7 0-6-15,7 1 0 16,-7-1 3-16,-5 10 2 16,-6 5-3-16,1 1 1 15,-1-1 0-15,11-10 0 16,7 0 2-16,-1 1 1 16,-5-1-6-16,11-5 0 0,11 0-1 15,0-5 2-15,18-5 1 16,-1 0 1-16,24 0 4 15,-12-5 2-15,17 0-5 16,-18 5 0-16,-10 0 1 16,16 0 1-16,1-5-1 15,-12 5 1-15,-5 0-4 16,-1 5 0-16,12 10 1 16,-17 0 2-16,0 0-1 15,-6 6 2-15,-12-1 0 16,-10 0 1-16,-1 6 4 15,-11-6 3-15,-17 0 5 16,0 0 4-16,-12-4 1 16,6-6-1-16,-17 0-8 0,17-5-3 15,0 0-7-15,6-5-4 16,17 15-140-16,11 5-64 16</inkml:trace>
  <inkml:trace contextRef="#ctx0" brushRef="#br0" timeOffset="4382.661">1488 11165 264 0,'6'0'99'0,"-6"-5"-77"0,0 5 31 0,0 0 8 16,0 0-7-16,0 0-2 15,-6 5-16-15,0-5-5 16,6 0-18-16,-17 10 3 0,17-10 2 0,-17 0-4 15,11 0 0 1,-11 10-4-16,6-10-1 0,-6 0-1 16,5 0 2-16,-22 0-5 15,11 0-1-15,-11 0-2 16,0 0-2-16,6 11 1 16,-24-6-1-16,12-5 0 15,6 5 0-15,6-5-3 16,-6 5 2-16,11-5 1 15,6 0 0-15,0 0-3 16,11 0 0-16,-11 0 2 16,17 0 2-16,-6 5-2 15,-5-5-2-15,5 0 4 16,6 5 1-16,-11-5 0 16,11 0-2-16,-6 0 1 15,6 10 1-15,0-10-3 0,0 0 0 16,0 0 1-16,0 0 0 15,0 10 0-15,0-10 0 16,0 0-3-16,0 0 2 16,0 0 1-16,0 0 0 15,-11 10 0-15,5-5 2 16,0 5-1-16,-5 1-1 16,5 9 1-16,-11 0 1 15,-6 5-3-15,6 1 0 16,0-1 1-16,11-5 0 15,6 1-3-15,-17-6 2 16,17-5 1-16,17 0 0 16,-17-5-3-16,23-5 2 0,-6-5-1 15,23 5 0-15,-11 0 2 16,5 5 0-16,6 5 0 16,11 5 0-16,-28 6 0 15,11 4 0-15,6 5 0 16,-17 1 2-16,-6 4-1 15,5 1-1-15,-4-6 1 16,-1 0-1-16,0 1 0 16,-12-6 2-16,-5 0 1 15,-5 1 1-15,-12-6-2 16,-12 0 1-16,1-5 0 16,-12 1 1-16,-29-6 4 15,12 0 5-15,6 0-5 0,0-10-2 16,11 0-3-16,6 0 0 15,11-5-7-15,17 0-1 16,6-10-18-16,23-6-8 16,17-4-45-16,17-5-21 15,17-6-68 1,23 1-57-16,0-1 92 16</inkml:trace>
  <inkml:trace contextRef="#ctx0" brushRef="#br0" timeOffset="4936.298">1682 11256 376 0,'-40'5'143'0,"34"0"-112"0,-11-5 10 16,17 0-5-16,0 0-15 16,0 0 1-16,-11 0-7 15,5 0 1-15,6-5-9 16,0 5 5-16,0 0 3 0,0 0-3 16,-11 0 1-16,5 0-8 15,0 5-1-15,6 6-2 16,-11-1 1-16,5 5 0 0,-11 5 1 15,11 16-5-15,-11-6 1 16,6 16 0-16,5 4 0 16,6 1 0-16,-11 10 0 15,11-11-5-15,11 1-1 16,-5-5 3-16,11-11 1 16,17-5 4-16,6-9 1 15,6-1-1-15,22-15 1 16,0-5-2-16,6-10-1 15,0-16 3-15,-17-9 2 16,0-11 7-16,-11-9 4 16,-12-11 1-16,-17-5 1 0,-17 5 0 15,-11 10-2-15,-18 1-6 16,-28 9-4-16,0 21-3 16,0 5-3-16,-5 4 1 15,10 6 1-15,18 10-36 16,23 5-15-16,11 5-189 15</inkml:trace>
  <inkml:trace contextRef="#ctx0" brushRef="#br0" timeOffset="10506.357">15214 5635 316 0,'11'-20'118'16,"-11"20"-92"-16,0-15 24 0,0 10 3 0,0 0-8 15,-5 0-2-15,5 0-20 16,0 0-6-16,0-1-11 15,-6 6 3-15,6 0 1 0,0 0-8 16,0 0-2-16,0 11-1 16,6 9 0-16,-6 10 1 15,5 11 2-15,1 9-3 16,0 6 0-16,-1 5 1 16,1-5 0-16,0-1 0 15,-1 1 2-15,1-5-1 16,0-1-1-16,0 1 1 0,-6-6 1 15,5-9-1-15,-5-6-1 16,0-4 5-16,0-11 1 16,0-10-2-16,-5-5-3 15,-1-5-38-15,0-5-15 16,0 0-82-16,6 5-36 16</inkml:trace>
  <inkml:trace contextRef="#ctx0" brushRef="#br0" timeOffset="11153.705">15510 5706 296 0,'-11'-5'112'0,"5"5"-87"0,-5-5 35 16,11 5 9-16,0 0-16 15,-6-5-6-15,6 0-21 16,0 0-8-16,0 0-11 16,0 0-3-16,0 5 2 0,0 0-3 15,0 0-2-15,0 0-3 16,0 5 1-16,0 5 3 15,0 0 1-15,-6 5-1 0,6 0-2 16,0 6 5-16,-5-1 1 16,5 5-5-16,-6 6 0 15,0-1-1-15,6 6 0 16,0-1 2-16,0 0 1 16,0 1-4-16,6-1 1 15,0-4-2-15,5-1 0 16,6 0 2-16,6-4 0 15,5-11 2-15,12-5 1 16,12-5 5-16,5-10 5 16,5 0-5-16,1-5-2 15,-6-5 1-15,0 0 2 16,-12-6-4-16,-5-9-1 0,-11-6 0 16,-6-4 2-16,-6-6-3 15,-17-14 0-15,-6-11-1 16,-5-5 1-16,-7 10-2 15,-4 0-1-15,5 15 1 16,-18 6 1-16,-4 14-3 16,-7 11-2-16,0 15-1 15,-5 20 3-15,0 6-2 16,5 19 1-16,6 1-11 16,6-6-7-16,17-5-71 15,6-4-30-15</inkml:trace>
  <inkml:trace contextRef="#ctx0" brushRef="#br0" timeOffset="11829.285">16382 5757 288 0,'-17'-25'107'0,"11"14"-83"0,-5-9 32 16,11 10 12-16,-6 0-16 15,0-5-5-15,1 5-16 16,-1-1-7-16,0 1-14 16,1 5-4-16,-1 0-2 0,0 0-2 15,0 5-2-15,1 5 1 16,-1 5-1-16,0 11 0 16,1 4 0-16,-1 5 0 15,0 6 0-15,1 4 0 16,5 6 0-16,0-6 0 15,5 1 0-15,7-6 0 16,-1-4 0-16,6-6 0 16,12 0 0-16,5-9 0 0,0-1 2 15,6-5-1-15,0-5-1 16,0-5 9-16,0-5 6 16,-1-10-1-16,1-6 2 15,-5-4-5-15,-7-10-1 16,-11-16-2-16,-11-10 0 15,-12-15-2-15,-17 0 1 16,-11 5-2-16,0 11 2 16,-6 9-4-16,6 10-2 15,5 1 0-15,1 15 1 0,-1 9-3 16,7 11-2-16,-1 5-1 16,6 16 0-16,5 9-88 15,1 15-40-15,11-9-72 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5:56:55.930"/>
    </inkml:context>
    <inkml:brush xml:id="br0">
      <inkml:brushProperty name="width" value="0.05" units="cm"/>
      <inkml:brushProperty name="height" value="0.05" units="cm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18-08-28T05:56:28.832"/>
    </inkml:context>
    <inkml:brush xml:id="br1">
      <inkml:brushProperty name="width" value="0.35" units="cm"/>
      <inkml:brushProperty name="height" value="0.35" units="cm"/>
      <inkml:brushProperty name="ignorePressure" value="1"/>
    </inkml:brush>
    <inkml:brush xml:id="br2">
      <inkml:brushProperty name="width" value="0.35" units="cm"/>
      <inkml:brushProperty name="height" value="0.35" units="cm"/>
    </inkml:brush>
    <inkml:brush xml:id="br3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361 4791 8288,'-15'-6'7975,"14"17"-8334,7 113 1489,-4 14-570,6 0 0,20 103-560,-7-143 2923,-20-117-1467,16-131-363,-13 125-1051,2-1 1,0 1 0,1 0-1,2 0 1,2-4-43,-8 21-15,1 1 1,0-1-1,1 1 1,0 0 0,0 0-1,0 0 1,1 1-1,0 0 1,0 0 0,0 0-1,1 1 1,0 0-1,0 0 1,0 0 0,1 1-1,0 0 1,3 0 14,-2 0-11,0 1 1,1 1-1,-1 0 0,1 0 1,-1 1-1,1 1 0,-1-1 1,1 1-1,-1 1 0,1 0 1,-1 0-1,1 1 0,-1 0 1,0 0-1,0 1 0,0 1 1,0-1-1,0 1 0,-1 1 1,0 0-1,0 0 0,0 0 1,0 1-1,-1 1 0,0-1 1,0 1-1,-1 0 0,0 0 1,0 1-1,-1 0 0,0 0 1,0 0-1,0 1 0,-1-1 1,-1 1-1,0 0 0,0 0 1,0 1-1,-1-1 0,0 3 11,-3-5 25,1-1-1,-1 1 1,0 0 0,0-1-1,-1 1 1,1-1-1,-2 1 1,1-1-1,-1 0 1,0 0-1,0 0 1,0 0 0,-1 0-1,0-1 1,0 1-1,-1-1 1,1 0-1,-1-1 1,0 1-1,0-1 1,-1 0 0,1 0-1,-1-1 1,0 1-1,0-1 1,0-1-1,-1 1 1,1-1 0,0 0-1,-1 0 1,0-1-1,1 0 1,-1 0-1,0-1 1,0 0-1,1 0 1,-1 0 0,0-1-25,-10 1 58,1 0 0,0-2 1,-1 0-1,1-1 1,0 0-1,1-1 1,-1-1-1,1-1 1,-15-7-59,-25-35-3012,49 29-5089,11 13 3163</inkml:trace>
  <inkml:trace contextRef="#ctx0" brushRef="#br0" timeOffset="668.153">997 5263 9664,'-8'0'896,"8"0"-650,0 0-1,0 0 1,0 0-1,0 1 1,0-1 0,0 0-1,1 0 1,-1 0-1,0 1 1,0-1-1,0 0 1,0 0-1,0 0 1,0 1 0,0-1-1,0 0 1,0 0-1,0 1 1,0-1-1,0 0 1,0 0 0,0 0-1,0 1 1,0-1-1,0 0 1,0 0-1,0 0 1,-1 1-1,1-1 1,0 0 0,0 0-1,0 0 1,0 0-1,0 1 1,0-1-1,-1 0 1,1 0-1,0 0 1,0 0 0,0 0-1,0 1 1,-1-1-1,1 0 1,0 0-1,0 0-245,7 8-1195,-5-6 1291,1 1-1,-1-1 0,1 0 1,0 0-1,0 0 0,0 0 1,0 0-1,0 0 0,0-1 0,0 0 1,1 0-1,-1 0 0,0 0 1,1 0-1,-1 0 0,1-1 1,-1 0-1,1 0 0,-1 0 0,1 0 1,-1 0-1,1-1 0,-1 1 1,0-1-1,2 0-95,80-38 471,-66 28-390,-1-1-1,0-1 1,-1-1 0,0 0 0,-1-2 0,13-16-81,-27 31 6,-1 0 0,1 0 0,-1 0 0,0-1 0,0 1 1,0 0-1,0-1 0,0 1 0,0-1 0,0 1 0,0-1 0,0 0 0,-1 1 0,1-1 1,-1 0-1,1 0 0,-1 1 0,0-1 0,0 0 0,0 0 0,0 1 0,0-1 1,0 0-1,0 0 0,0 0 0,-1 1 0,1-1 0,-1 0 0,1 0 0,-1 1 0,0-1 1,1 1-1,-1-1 0,0 0 0,0 1 0,0 0 0,0-1 0,-1 1 0,1 0 0,0-1 1,-1 1-1,1 0 0,-1 0 0,1 0 0,-1 0 0,1 0 0,-1 0 0,0 1-6,-6-2-14,-1 0 0,1 1-1,-1 0 1,1 0 0,-1 1-1,0 0 1,1 1 0,-1 0-1,1 0 1,0 1 0,-1 0-1,1 1 1,0-1 0,0 2-1,0-1 1,-5 4 14,2 0-12,0 0 1,1 0-1,0 1 1,0 1-1,1-1 0,0 2 1,1-1-1,0 1 1,0 0-1,1 1 0,0 0 1,1 0-1,0 1 1,1-1-1,1 1 0,-1 0 1,2 1-1,0-1 1,0 0-1,1 1 0,1 0 1,0-1-1,1 10 12,-1-16 52,1 0-1,0 1 1,0-1-1,1 0 1,0 1-1,0-1 0,0 0 1,1 1-1,0-1 1,0 0-1,1 0 1,-1-1-1,1 1 1,1 0-1,-1-1 0,1 0 1,0 0-1,0 0 1,0 0-1,1-1 1,0 1-1,-1-1 1,2 0-1,-1-1 1,0 1-1,1-1 0,-1 0 1,1-1-1,0 1 1,0-1-1,0 0 1,1 0-1,-1-1 1,2 0-52,17 2 62,0 0 0,0-3 0,0 0 0,0-1 0,0-1 0,0-1 1,0-2-1,-1 0 0,9-5-62,68-37-3109,-67 18-6885,-32 13 4725</inkml:trace>
  <inkml:trace contextRef="#ctx0" brushRef="#br0" timeOffset="1993.61">1919 5312 10912,'0'-15'7594,"1"8"-7352,-1 0 0,0 1 0,-1-1 0,0 1 0,0-1 0,0 1 0,0-1 0,-1 1 0,0 0 0,-1-1 0,0 1 0,1 1 0,-2-1 0,1 0 0,-1 1 0,0-1 1,0 1-1,0 0 0,-1 0 0,1 1 0,-4-2-242,-3-1 39,0 1 0,-1 0 0,1 0 1,-2 2-1,1-1 0,0 2 1,-1-1-1,0 2 0,1 0 0,-1 0 1,-13 1-40,18 0-8,-1 1 0,1 0 0,-1 0 0,1 1 0,-1 0 0,1 0 0,0 1 0,-1 0 0,1 1 0,0 0 1,0 0-1,0 0 0,1 1 0,-1 0 0,1 1 0,0 0 0,0 0 0,1 0 0,-1 1 0,1 0 0,1 0 0,-1 1 1,1 0-1,0 0 0,0 0 0,1 0 0,0 1 0,0-1 0,1 1 0,0 0 0,-2 8 8,4-7-8,0 1 0,0-1-1,1 0 1,0 1-1,1-1 1,0 0 0,1 1-1,-1-1 1,2 0-1,-1 0 1,2 0 0,-1-1-1,1 1 1,0-1 0,1 1-1,4 5 9,-6-9 28,0 0 1,1-1-1,0 1 0,0-1 1,0 0-1,1 0 0,-1 0 0,1-1 1,0 1-1,0-1 0,0 0 0,1-1 1,-1 1-1,1-1 0,-1 0 1,1-1-1,0 1 0,-1-1 0,1 0 1,0-1-1,0 1 0,0-1 0,0 0 1,0 0-1,0-1 0,0 0 1,0 0-29,5-3 37,0 0 1,-1-1 0,1 0 0,-1-1 0,0 0-1,-1 0 1,0-1 0,0 0 0,0-1 0,-1 0-1,0-1 1,0 1 0,-1-1 0,0-1 0,-1 1-1,0-1 1,0-1 0,-1 1 0,-1-1 0,1 1-1,-2-1 1,0-1 0,1-1-38,-3-70 155,-2 83-159,1 1 1,0-1-1,0 1 1,0-1-1,0 1 1,-1-1 0,1 0-1,0 1 1,0-1-1,-1 1 1,1-1 0,0 0-1,-1 1 1,1-1-1,0 0 1,-1 1 0,1-1-1,-1 0 1,1 0-1,0 1 1,-1-1-1,1 0 1,-1 0 0,1 0-1,-1 0 1,1 0-1,-1 1 1,1-1 0,-1 0-1,1 0 1,-1 0-1,1 0 1,-1 0-1,1 0 1,-1-1 0,1 1-1,0 0 1,-1 0-1,1 0 1,-1 0 0,1 0-1,-1-1 1,1 1-1,-1 0 1,1 0 0,0-1-1,-1 1 1,1 0-1,0-1 1,-1 1 3,13 112-151,-10-107 171,-1 0 1,1 0-1,0-1 0,0 1 0,1-1 0,-1 0 0,1 1 0,0-1 0,0 0 1,1 0-1,-1-1 0,1 1 0,0-1 0,-1 0 0,1 0 0,1 0 0,-1 0 1,0-1-1,1 0 0,-1 1 0,5 0-20,2-2 44,1-1-1,-1 0 1,1 0-1,-1-1 1,1-1 0,-1 0-1,0 0 1,0-1-1,0 0 1,0-1 0,0-1-1,-1 1 1,0-2-1,0 1 1,0-2 0,-1 1-1,9-8-43,-17 13 3,17-9 61,0 0-1,-1-2 1,0 0 0,-1-2 0,-1 1-1,0-2 1,-1 0 0,0 0 0,-1-2-1,-1 1 1,9-18-64,-11 0 16,-25 55-213,7-8 210,1 1 0,1 1 0,0-1 0,1 1 0,0 0 0,2 0 0,-1 4-13,-17 115 26,50-196 172,-21 48-203,1 0 1,0 1 0,1 0 0,0 0 0,1 1-1,1 0 1,0 1 0,0 1 0,1 0 0,0 0-1,1 1 1,0 1 0,1 0 0,1 1 4,-14 6-3,1 1 0,0-1 0,-1 1 0,1 0 0,0 0 1,0 1-1,-1-1 0,1 0 0,0 1 0,-1-1 0,1 1 0,0 0 0,-1 0 1,1 0-1,-1 0 0,0 1 0,1-1 0,-1 1 0,0-1 0,0 1 0,0 0 1,0 0-1,0 0 0,0 0 0,0 0 0,-1 0 0,1 0 0,-1 1 0,0-1 0,1 1 1,-1-1-1,0 1 0,-1-1 0,1 1 0,0-1 0,0 4 3,1-1-24,58 164 83,-60-169-57,0 1 0,0-1 1,0 0-1,0 1 0,0-1 1,0 0-1,0 1 1,0-1-1,0 0 0,0 1 1,1-1-1,-1 0 0,0 0 1,0 1-1,0-1 1,0 0-1,1 1 0,-1-1 1,0 0-1,0 0 0,1 0 1,-1 1-1,0-1 1,0 0-1,1 0 0,-1 0 1,0 1-1,1-1 0,-1 0 1,0 0-1,0 0 1,1 0-1,-1 0 0,0 0 1,1 0-1,-1 0 0,0 0 1,1 0-1,-1 0 1,0 0-1,1 0 0,-1 0 1,0 0-1,1 0 0,-1 0 1,0 0-1,1 0 1,-1-1-1,0 1 0,1 0 1,-1 0-1,0 0 0,0-1 1,1 1-1,-1 0 1,0 0-1,0 0 0,1-1 1,-1 1-1,0 0 0,0-1 1,0 1-1,0 0 1,1 0-1,-1-1 0,0 1 1,0 0-1,0-1 0,0 1-2,18-28 76,-17 24-70,18-32-38,-10 18 31,0-1 0,1 1 0,1 1 0,0 0-1,1 0 1,1 1 0,1 1 0,0 0 0,1 1 0,13-10 1,-16 15-6,1 0-1,0 1 1,0 0 0,1 1-1,0 0 1,0 1-1,0 1 1,1 1 0,0 0-1,13-2 7,-22 7-6,0 0-1,-1 0 1,1 0-1,0 1 1,0 0-1,-1 0 1,1 1-1,-1-1 1,1 1-1,-1 1 1,0-1-1,0 0 1,-1 1-1,1 0 1,-1 0-1,0 1 1,0-1-1,0 1 1,-1 0-1,1 0 1,-1 0-1,0 1 1,1 3 6,11 22-136,-2 1 0,-1 1 1,-2 0-1,-1 1 0,-1 0 1,-2 0-1,-2 1 0,-1-1 1,-1 18 135,-4-35-2784,-6-19-3478</inkml:trace>
  <inkml:trace contextRef="#ctx1" brushRef="#br1">0 2808,'10561'0,"-7949"0,-2480 0,-119 0,-4 0,-21 0,-22 0</inkml:trace>
  <inkml:trace contextRef="#ctx0" brushRef="#br2" timeOffset="-10418.897">1672 2213 6368,'1'0'210,"0"-1"0,0 0 1,0 1-1,0-1 0,0 0 0,0 0 1,0 0-1,0 0 0,0 0 0,0 0 1,-1 0-1,1 0 0,0 0 0,-1 0 1,1 0-1,-1 0 0,1-1 0,-1 1 1,0 0-1,1 0 0,-1 0 0,0-1 1,0 1-1,0 0 0,0 0 0,0-1 1,0 1-1,0 0 0,0-1 0,0 1 1,-1 0-1,1 0 0,-1 0 1,1-1-211,-2-13 3474,3 23-3433,1 0-1,0 0 0,0 0 0,0-1 1,1 1-1,1-1 0,-1 1 0,1-1 1,0 0-1,1-1 0,-1 1 0,4 2-40,4 10 83,7 2-61,1 0 1,1-2-1,0 0 1,2-1-1,0-1 1,1-1-1,0-2 1,1 0-1,1-1 1,0-2 0,1-1-1,7 2-22,-14-4-4,177 65 31,28 14 1189,-177-67 208,-48-19-1389,1 0 1,0 0-1,0 0 0,-1 0 1,1 1-1,-1-1 0,1 0 1,-1 0-1,0 0 0,1 1 1,-1-1-1,0 0 0,0 1 1,0-1-1,0 0 0,0 0 1,0 1-1,0-1 0,0 0 1,0 1-1,-1-1 0,1 0 1,0 0-1,-1 0 0,1 1 1,-1-1-1,0 0 0,1 0 1,-1 0-1,0 0 0,0 0 1,1 0-1,-1 0 0,-1 1-35,-4 7 100,-10 17 47,-1-2-1,-1 0 0,-1-1 1,-16 15-147,16-18 92,-29 28 195,-2-2 0,-47 31-287,42-34 12,1 3-1,-31 35-11,38-26-1125,-1 7-4145</inkml:trace>
  <inkml:trace contextRef="#ctx0" brushRef="#br0" timeOffset="-3837.025">296 4191 8064,'19'-4'5101,"-18"4"-5049,0-1 1,0 1-1,0-1 0,0 0 0,0 0 0,-1 0 1,1 0-1,0 1 0,0-1 0,0 0 1,-1 0-1,1 0 0,-1-1 0,1 1 1,-1 0-1,1 0 0,-1 0 0,1 0 1,-1 0-1,0-1 0,0 1 0,0 0 1,1 0-1,-1-1 0,0 1 0,-1 0 1,1 0-1,0 0 0,0-1 0,0 1 1,-1 0-1,1-1-52,-1 0 23,0-1-1,0 1 1,0-1-1,0 1 1,0 0 0,0-1-1,-1 1 1,1 0 0,-1 0-1,1 0 1,-1 0-1,0 0 1,0 0 0,0 0-1,0 0 1,0 1 0,-1-1-1,1 1 1,0 0 0,-1 0-1,1 0 1,-1 0-1,1 0 1,-1 0 0,1 1-1,-1-1 1,1 1 0,-1-1-23,-78 6 465,9 41-1,68-43-462,0 1 0,1 0 1,-1 0-1,1 0 0,0 0 1,0 1-1,0-1 0,0 1 1,1 0-1,0 0 0,0-1 1,0 2-1,1-1 0,0 0 1,0 0-1,0 0 0,0 1 1,1-1-1,0 0 0,0 0 1,0 1-1,1-1 0,0 0 1,0 0-1,0 1 0,1-1 1,-1 0-1,1 0 0,0-1 1,1 1-1,-1 0 0,1-1 1,0 1-1,0-1 0,1 0 1,-1 0-1,1 0 0,0 0 1,0-1-1,0 0 1,4 3-4,-1-5 31,1 0-1,0 0 0,-1-1 0,1 0 0,0 0 0,-1-1 0,1 0 0,-1 0 0,1-1 0,-1 0 0,1 0 0,-1-1 0,0 0 0,0 0 0,0-1 1,-1 0-1,1 0 0,-1-1 0,0 1 0,1-3-29,5 1 65,0-1 0,-1-1 1,0 0-1,0-1 0,-1 0 1,0-1-1,0 0 0,-1 0 1,-1-1-1,0 0 0,0 0 1,5-13-66,-12 23 13,0-1 0,0 1 0,-1-1 0,1 0 0,-1 1 0,1-1 0,-1 0 0,0 1 0,1-1 0,-1 0 0,0 1 0,0-1 0,0 0 1,0 1-1,0-1 0,-1 0 0,1 1 0,-1-1 0,1 0 0,-1 1 0,1-1 0,-1 1 0,0-1 0,0 1 0,1-1 0,-1 1 0,0-1 0,-1 1 0,1 0 0,0 0 0,0 0 0,0-1 1,-1 1-1,1 0 0,-1 0 0,1 1 0,-1-1 0,1 0-13,1 45-379,72 44 512,-66-81-73,0 0-1,1-1 0,0 0 0,0 0 0,1 0 0,-1-1 1,1 0-1,1 0 0,-1-1 0,0 0 0,1 0 0,0-1 0,0-1 1,0 1-1,0-1 0,0-1 0,1 0 0,-1 0 0,0-1 0,1 0 1,-1 0-1,6-2-59,46-20 330,-53 19-293,1 0-1,-2-1 0,1 0 1,0-1-1,-1 1 0,0-1 1,0-1-1,0 1 0,-1-1 0,0 0 1,0-1-1,0 0 0,-1 0 1,0 0-1,0 0 0,-1-1 1,0 1-1,0-1 0,-1 0 1,0-1-1,-1 1 0,1 0 0,-2-1 1,1 0-1,-1 1 0,0-1-36,-1-142-186,-16 79-97,6 96 75,5-4 195,1-1 1,1 1-1,1 0 0,1 0 1,1 0-1,0 0 0,1-1 1,2 3 12,25 84 181,-26-99-122,0 1 0,0-1 0,0 0 0,1 0 0,0 0 0,1 0 0,-1-1 0,1 1 0,0-1 0,1 0 0,0 0 0,0 0 0,0-1 0,1 1 0,-1-2 0,1 1 0,0 0 0,1-1 0,-1 0 0,1-1 0,0 1 0,0-1 1,0-1-1,0 1 0,0-1 0,1 0 0,-1-1 0,1 0 0,-1 0 0,6-1-59,7-2 49,-1-1 0,0-1 1,0-1-1,-1 0 0,1-2 1,-1 0-1,0-1 0,5-4-49,17-18-1731,-30 2-3983,-15 12 1048</inkml:trace>
  <inkml:trace contextRef="#ctx0" brushRef="#br0" timeOffset="-3586.694">679 4128 12640,'12'0'768,"14"0"768,-3 0 127,-1 0-383,6-10-32,5 10-288,-1-10-64,1 6-480,5-2-256,1-2-32,-1-9-96,7 9 64,-7 2-480,1 2-224,-1-6-2656,-5 0-1183,-7-4-353</inkml:trace>
  <inkml:trace contextRef="#ctx0" brushRef="#br0" timeOffset="-2932.65">1299 4250 9536,'2'-4'564,"0"1"0,0-1-1,0 1 1,0 0 0,1 0 0,-1 0 0,1 0 0,0 1 0,0-1 0,0 1 0,0-1 0,0 1 0,0 0-1,1 0 1,0 0-564,-3 1 144,47-41 2843,-48 41-2955,1-1-1,0 1 1,-1-1 0,0 0 0,1 1 0,-1-1 0,0 0 0,1 1 0,-1-1 0,0 0-1,0 0 1,-1 1 0,1-1 0,0 0 0,-1 1 0,1-1 0,0 1 0,-1-1 0,0 0-1,1 1 1,-1-1 0,0 1 0,0-1 0,0 1 0,0 0 0,0-1 0,0 1 0,0 0-1,-1 0 1,1 0 0,0 0 0,-1 0 0,1 0 0,-1 0 0,1 0 0,-1 0 0,1 1-1,-1-1 1,1 1 0,-1-1 0,0 1 0,1 0 0,-1-1 0,0 1 0,1 0 0,-1 0 0,0 0-1,0 0 1,-1 1-32,-6-1-3,0 1 0,0 0-1,0 1 1,1 0-1,-1 0 1,0 1 0,1 0-1,-1 0 1,1 1-1,0 0 1,-2 2 3,6-5-1,1 1 0,-1-1 0,0 1 0,0 0 0,1 0 0,-1 0 0,1 1 0,0-1 1,0 1-1,0-1 0,0 1 0,0 0 0,0 1 0,1-1 0,0 0 0,-1 1 0,1-1 0,0 1 0,1 0 0,-1-1 0,1 1 0,0 0 0,0 0 0,0 0 0,0 0 1,0 0-1,1 0 0,0 1 0,0-1 0,0 0 0,1 0 0,-1 0 0,1 0 0,0 1 1,4 2 28,0 0 0,1-1 0,-1 0 1,1 0-1,1 0 0,-1-1 0,1 0 0,0 0 0,0 0 0,0-1 0,1 0 1,-1-1-1,1 0 0,0 0 0,0 0 0,0-1 0,0-1 0,1 1 1,-1-1-1,0-1 0,1 1 0,-1-1 0,1-1 0,-1 0 0,0 0 1,1 0-1,-1-1 0,0 0 0,1-1-28,71-19 309,-73 21-287,0 0-1,-1-1 0,1 0 1,-1 0-1,1 0 0,-1-1 1,0 0-1,0 0 0,0 0 1,0-1-1,-1 0 0,1 0 1,-1 0-1,0-1 0,0 0 1,-1 0-1,1 0 0,0-2-21,-4 5 6,0 0 0,-1 1 0,1-1 0,-1 0 0,1 0-1,-1 0 1,1 1 0,-1-1 0,0 0 0,0 0 0,0 0 0,0 0-1,-1 1 1,1-1 0,0 0 0,-1 0 0,1 0 0,-1 1 0,1-1-1,-1 0 1,0 1 0,0-1 0,0 0 0,0 1 0,0-1 0,0 1-1,0 0 1,-1-1 0,1 1 0,0 0 0,-1 0 0,1 0 0,-1 0-1,1 0 1,-1 0 0,0 0 0,1 0 0,-1 1-6,-68-29 124,44 24-101,-1 1 0,1 0 0,-1 2 0,0 1 0,0 2 1,-8 1-24,27-2-80,1 1 0,-1 0 0,1 1 0,-1-1 0,1 2 0,-1-1 0,1 1 0,0 0 0,0 0 0,-1 2 80,7-5-228,-1 1 1,1 0 0,0 1 0,0-1-1,0 0 1,0 0 0,0 0 0,0 1-1,0-1 1,0 0 0,1 1 0,-1-1-1,0 1 1,1-1 0,-1 1 0,1-1 0,-1 1-1,1-1 1,0 1 0,0 0 0,0-1-1,0 1 1,0 0 227,4 17-5498</inkml:trace>
  <inkml:trace contextRef="#ctx0" brushRef="#br0" timeOffset="-1899.377">1700 4298 14112,'-11'-25'2485,"21"5"923,-5-15-1562,-5 29-812,0 24-581,0-9-442,0 0-1,1 0 1,0 0 0,0 0-1,1-1 1,0 1 0,1 0-1,0-1 1,2 4-11,-4-10 69,3-12 171,24-21 150,-23 23-391,1-1 0,0 1 0,0 0 0,1 1 0,0 0 0,0 0 0,1 0 0,0 1 0,0 0 0,0 0 0,1 1 0,0 0 0,0 1 0,0 0 0,0 0 1,1 1-1,7-2 1,-13 6-9,0-1 1,1 1 0,-1 0 0,0 0 0,0 0 0,0 1 0,0-1 0,0 1 0,-1 0-1,1 0 1,0 0 0,-1 1 0,0-1 0,1 1 0,-1 0 0,0 0 0,0 0 0,-1 0-1,1 1 1,-1-1 0,1 1 0,-1-1 0,0 1 0,0 1 8,13 15 19,-6-6 30,-9-13-42,1 0 1,-1-1-1,0 1 1,1 0-1,-1 0 0,1 0 1,-1 0-1,1 0 1,-1-1-1,1 1 1,0 0-1,-1-1 1,1 1-1,0 0 0,0-1 1,-1 1-1,1-1 1,0 1-1,0-1 1,0 1-1,0-1 0,0 0 1,-1 1-1,1-1 1,0 0-1,0 0 1,0 1-1,0-1 1,0 0-1,0 0 0,0 0 1,0 0-1,0-1 1,0 1-1,0 0 1,0 0-1,0 0 1,0-1-1,0 1 0,0-1 1,-1 1-1,1 0 1,0-1-1,0 0 1,0 1-8,106-70 906,-68 53-1007,22-6 69,-6 37-75,15 29 15,-64-37 100,0-1 0,0 0 1,1 0-1,-1 0 0,1-1 0,0 0 0,0 0 1,0-1-1,1 0 0,-1 0 0,1-1 0,0 0 1,0 0-1,-1-1 0,1 0 0,0 0 0,0-1 1,0 0-1,0-1 0,0 1 0,5-2-8,-6 0 8,0-1-1,0 1 1,0-1 0,0-1-1,0 1 1,0-1-1,-1 0 1,0-1-1,0 0 1,0 0 0,0 0-1,-1 0 1,0-1-1,0 0 1,-1 0-1,1 0 1,-1-1 0,0 0-1,0-2-7,8-29 6,-18 52-140,0 20 118,5-29 30,1 1-1,0-1 1,0 0-1,0 1 1,0-1 0,1 0-1,0 1 1,0-1-1,1 0 1,0 0-1,-1 0 1,2 0-1,-1 0 1,0-1 0,1 1-1,0 0 1,0-1-1,0 0 1,1 0-1,0 0 1,-1 0-1,1-1 1,1 1 0,-1-1-14,2 0 15,0-1 0,-1 0 1,1 0-1,0 0 0,0-1 1,0 0-1,0 0 0,0-1 1,0 0-1,1 0 0,-1 0 1,0 0-1,0-1 1,0 0-1,0-1 0,0 1 1,0-1-1,-1 0 0,1-1-15,42-15-2459,-42 15 1747,12-11-7181,-12 9 2805</inkml:trace>
  <inkml:trace contextRef="#ctx0" brushRef="#br0" timeOffset="-1638.572">2649 3996 15808,'0'-4'959,"-13"-2"929,13 2 160,0-2-1152,0 2-480,7 0-288,-1-2-64,4 2-32,2-2-1984,4 6-928,6-4-2687</inkml:trace>
  <inkml:trace contextRef="#ctx0" brushRef="#br0" timeOffset="-1298.482">3082 4128 13536,'64'-20'6325,"-58"19"-6058,-1-1 1,0 0-1,0 0 1,0 0-1,0-1 1,0 0-1,-1 0 1,1 0-1,-1 0 1,0-1-1,0 0 0,0 0 1,2-2-268,-6 5 22,0 0 1,-1 0-1,1 0 1,0 0-1,-1 0 0,1 0 1,-1 0-1,1 0 1,-1 0-1,1 0 1,-1 0-1,0 1 0,0-1 1,1 0-1,-1 1 1,0-1-1,0 0 1,0 1-1,1-1 0,-1 1 1,0-1-1,0 1 1,0-1-1,0 1 1,0 0-1,0 0 0,0-1 1,0 1-1,0 0 1,0 0-1,0 0 0,0 0 1,0 0-1,0 0 1,0 0-1,0 0 1,0 1-1,0-1 0,0 0 1,0 1-1,0-1 1,0 1-1,0-1 1,-1 1-23,-92 38-123,64-22 174,-70 49-497,97-64 478,1 0-1,0-1 1,0 1 0,0 0-1,0 0 1,0 0-1,0 0 1,0 1 0,1-1-1,-1 0 1,1 1-1,-1-1 1,1 1 0,0 0-1,0-1 1,1 1-1,-1 0 1,0-1 0,1 1-1,-1 0 1,1 0-1,0 0 1,0-1 0,0 1-1,1 0 1,-1 0-1,1 0 1,-1-1 0,1 1-1,0 0 1,0-1-1,0 1 1,0 0 0,1-1-1,-1 1 1,1-1-1,-1 0 1,1 0 0,0 1-1,0-1-31,9 6 164,0-1-1,1-1 1,-1 0-1,1 0 0,0-1 1,1-1-1,-1 0 1,1-1-1,-1 0 1,1 0-1,0-2 0,2 0-163,0 2 119,53 5-298,0-3 0,56-4 179,-105-1-527,27 3-2658,-15 4-2835,2 3-2945</inkml:trace>
  <inkml:trace contextRef="#ctx0" brushRef="#br3" timeOffset="21964.427">4716 1149 8512,'27'-16'5896,"16"-4"-1825,-37 18-3623,17-12 3584,-46 32-3461,-10 5-380,1 1-1,2 2 1,1 1 0,-22 26-191,29-28 64,6-10-12,2 2-1,0 0 1,1 1-1,1 0 0,0 1 1,0 2-52,10-17 1,1-1 1,-1 1-1,0 0 0,1-1 1,0 1-1,0 0 1,0 0-1,1 0 0,-1 0 1,1 0-1,0 0 0,0 0 1,0 0-1,1-1 1,-1 1-1,1 0 0,0 0 1,0 0-1,0 0 0,1-1 1,-1 1-1,1-1 1,0 1-1,0-1 0,0 1 1,1-1-1,-1 0 0,1 0 1,-1 0-1,1-1 1,2 3-2,19 11-1,0-2 1,1 0 0,0-1 0,1-1 0,11 2 0,-14-6 23,-1 1 1,0 1-1,-1 1 1,-1 0-1,1 2 0,-2 0 1,0 2-1,2 2-23,-19-16 12,0 1-1,0 0 1,0 0-1,0 0 1,0 0-1,0 0 1,0 0-1,-1 1 1,1-1 0,-1 0-1,0 1 1,0-1-1,0 1 1,0-1-1,0 1 1,0 0-1,-1-1 1,1 1-1,-1 0 1,0 0-1,0-1 1,0 1-1,0 0 1,0 0 0,-1-1-1,1 1 1,-1 0-1,0 0 1,0-1-1,0 1 1,0-1-1,0 1 1,0-1-1,-1 1 1,1-1-1,-1 0 1,0 1-12,-109 78 179,63-51-118,-71 44-13,57-21 123,18-10-91,41-38-81,-1-1 1,1 1 0,0 0 0,0 0-1,0 1 1,1-1 0,0 0 0,0 1-1,0-1 1,1 1 0,0 0 0,0-1-1,0 1 1,1 0 0,0 0-1,0 0 1,0 0 0,1-1 0,-1 1-1,2 0 1,-1 2 0,5 3-4,-1 0 1,1 0-1,1 0 0,0 0 0,0-1 0,1 0 0,0-1 0,1 0 1,0 0-1,1-1 0,0 0 0,0 0 0,0-1 0,1-1 0,0 0 1,0 0-1,1-1 0,1 0 4,1 1 10,-1 1 0,0 0 0,0 1-1,-1 0 1,0 1 0,-1 0 0,0 1 0,0 0 0,-1 0 0,0 2 0,-1-1 0,0 1 0,-1 0 0,1 3-10,-8-9 13,-1-1 0,0 1 1,0 0-1,0-1 0,-1 1 0,1-1 1,-1 1-1,-1-1 0,1 1 1,-1-1-1,0 1 0,0-1 1,-1 0-1,1 0 0,-1 0 1,0-1-1,0 1 0,-1-1 1,1 1-1,-1-1 0,0 0 1,-4 2-14,-6 12-5,-118 168-91,117-164 148,1 0 0,0 0 0,2 1 1,0 1-1,-1 8-52,12-29-5,-1 1 1,1-1-1,0 1 0,1 0 1,-1-1-1,0 1 0,1 0 1,0 0-1,0-1 1,0 1-1,1 0 0,-1 0 1,1-1-1,0 1 0,0 0 1,0-1-1,0 1 1,1-1-1,-1 0 0,1 1 1,0-1-1,0 0 0,0 0 1,1 0-1,-1 0 5,5 4-3,1 0 0,0-1 1,0 1-1,0-2 0,1 1 0,-1-1 0,1-1 0,10 4 3,169 70 107,-184-77-101,0 0 1,-1 0 0,1 0-1,-1 0 1,0 1-1,1-1 1,-1 1-1,0 0 1,0 0 0,0 0-1,0 0 1,0 1-1,-1-1 1,1 1-1,-1 0 1,0 0 0,1 0-1,-1 0 1,0 0-1,-1 0 1,1 0-1,-1 1 1,1-1 0,-1 1-1,0-1 1,0 1-1,-1-1 1,1 1 0,-1-1-1,1 1 1,-1 0-1,0-1 1,-1 1-1,1 0 1,-1-1 0,1 1-1,-1 0 1,0-1-1,0 1 1,-1-1-1,1 0 1,-1 1 0,-1 1-7,0-1 13,-82 84 624,77-83-627,1 1 0,0 0-1,0 0 1,0 0 0,1 1 0,0 0 0,0 0-1,1 1 1,0 0 0,0 0 0,1 0-1,0 1-8,-4 5-2,2 0 0,0 1 0,0 0 1,1 0-1,1 0 0,1 0 1,0 1-1,0 9 1,3 24-3151,0 67-12300,0-106 9958</inkml:trace>
  <inkml:trace contextRef="#ctx0" brushRef="#br3" timeOffset="22727.572">4485 3865 8288,'-21'-53'5354,"-8"-2"1025,14 36-3163,3 19-566,11 21-1626,1-12-959,-1 0 1,1-1 0,1 1 0,0 0 0,0 0 0,1-1-1,0 1 1,0 0 0,2 3-66,34 61 304,-21-53-223,0-1 0,1-1 0,1 0 0,1-1 0,0-2-1,8 4-80,36 15 438,-59-32-369,-1-1 0,1 1 1,0-1-1,0 0 0,0-1 1,0 1-1,0-1 0,1 0 1,-1 0-1,0 0 0,0-1 1,0 0-1,0 0 0,0 0 1,0 0-1,-1-1 0,1 0 1,3-2-70,10-4 49,0 0 1,0-2 0,-1 0-1,0-1 1,0-1 0,-2-1-1,1 0 1,-2-1 0,0 0-1,0-1 1,-2-1-1,0 0 1,10-17-50,54-74-2693,-23 53-7712,-26 35 3952</inkml:trace>
  <inkml:trace contextRef="#ctx0" brushRef="#br3" timeOffset="25665.793">10303 872 10368,'6'-10'5434,"-6"9"-4277,0 1-106,4-3 2235,-8 6-2140,-62 39-5,-71 44-101,127-79-981,0-1 1,0 2-1,1 0 0,0 0 0,0 0 1,1 1-1,0 0 0,1 1 0,0 0 1,1 0-1,-1 0 0,2 1 0,0 0 0,0 0 1,1 1-1,0-1 0,1 1 0,0 0 1,0 6-60,4-10 4,0 0 0,1 0 0,0 1 0,0-1 0,0-1 0,1 1 0,1 0 0,-1-1 0,1 1 1,0-1-1,1 0 0,0 0 0,0-1 0,5 5-4,21 33-132,71 67 57,15 26 86,-93-79 208,-24-52-208,0-1 1,-1 1-1,1 0 0,-1 0 1,0-1-1,-1 1 1,1 0-1,-1-1 1,0 1-1,-1-1 1,1 0-1,-1 0 1,-3 4-12,-36 52 144,16-39-157,13-13 27,1 2 0,0-1 0,0 2 0,1-1 0,1 2 0,0-1 1,1 1-1,0 1 0,1 0 0,-5 11-14,12-22-5,0 1 0,0-1 0,1 1 0,-1-1-1,1 1 1,0-1 0,0 1 0,0-1 0,1 1 0,-1-1 0,1 1 0,0-1 0,0 1 0,0-1 0,0 0 0,0 1 0,1-1-1,0 0 1,-1 0 0,1 0 0,2 2 5,16 36-32,45 59 32,-11-6 91,-49-84-89,0 0 1,0 0-1,-1 1 1,-1-1-1,0 1 1,0 0-1,-1 0 1,0 0-1,-1 0 1,-1 1-1,1-1 1,-2 0-1,0 0 1,0 1-1,-3 9-2,-17 45 59,-29 15 10,-26 22 59,74-100-135,1 0 1,-1 1-1,1 0 0,-1-1 1,1 1-1,0 0 0,1-1 0,-1 1 1,1 0-1,-1 0 0,1 0 0,0 0 1,0 0-1,1-1 0,-1 1 0,1 0 1,0 0-1,0 0 0,0-1 0,1 1 1,-1-1-1,1 1 0,0-1 1,0 1-1,0-1 0,0 0 0,1 0 1,-1 0-1,1 0 0,0-1 0,0 1 1,0-1-1,0 1 0,0-1 0,0 0 1,1 0-1,-1-1 0,3 2 7,112 63 59,-109-60-53,0-1 1,0 1-1,-1 1 0,0 0 1,0 0-1,-1 0 1,0 1-1,0 0 0,-1 0 1,0 1-1,-1 0 1,0 0-1,0 0 0,0 1 1,-1-1-1,-1 1 1,0 0-1,0 0 0,-1 0 1,0 2-7,-2-2 13,-1-1 1,1 0-1,-2 0 1,1 0-1,-1 0 1,-1 0-1,1 0 1,-2 0-1,1-1 1,-1 1-1,0-1 1,-1 0-1,0 0 1,0-1-1,-1 1 0,0-1 1,0-1-1,-1 1 1,-3 2-14,-73 69 117,45-20-250,36-49 132,0-1-1,1 0 1,0 0 0,0 1 0,1-1 0,0 1 0,0-1-1,1 0 1,1 4 1,19 62-32,0-21-5,-19-47 14,8 26-3054,7-6-5615,-2-12 2922</inkml:trace>
  <inkml:trace contextRef="#ctx0" brushRef="#br3" timeOffset="26392.453">10029 3674 10912,'2'-21'3356,"-4"8"877,-3 0 2108,26 63-5067,-3-4-959,1-1-1,3-1 1,1-1 0,3-1 0,1-1-1,7 7-314,32 14 451,-63-61-401,0 1 1,0-1 0,0 0 0,0 1-1,0-1 1,1-1 0,-1 1 0,0 0 0,0-1-1,1 1 1,-1-1 0,0 0 0,0 0 0,1-1-1,-1 1 1,0-1 0,0 1 0,1-1 0,-1 0-1,0 0 1,0 0 0,0-1 0,0 1-1,0-1 1,0 0 0,-1 0-51,14-10 80,-1-2 0,-1 0 0,-1 0 0,0-1 0,0-1-1,-2 0 1,0-1 0,-1 0 0,-1 0 0,0-1 0,-1-1 0,-1 1 0,0-4-80,17-35-63,27-57-320,-20 39-3111,-20 48-149</inkml:trace>
  <inkml:trace contextRef="#ctx0" brushRef="#br3" timeOffset="37889.384">4260 205 7744,'0'-83'9573,"0"676"-7136,-1-593-2400,1 1-1,0 0 1,0-1-1,0 1 1,-1-1-1,1 1 1,0 0-1,0-1 1,0 1 0,0-1-1,0 1 1,0 0-1,0-1 1,0 1-1,0 0 1,0-1-1,1 1 1,-1-1 0,0 1-1,0-1 1,0 1-1,1 0 1,-1-1-1,0 1 1,1-1-1,-1 1 1,1-1-1,-1 1 1,0-1 0,1 0-1,-1 1 1,1-1-1,-1 1 1,1-1-1,-1 0 1,1 0-1,0 1 1,-1-1 0,1 0-1,-1 0 1,1 1-1,-1-1 1,1 0-1,0 0 1,-1 0-1,1 0-36,21-22 532,91-211-425,-104 218-89,-7 9-28,1 0 0,0 0 0,0 1 0,1 0 0,-1-1 0,1 1 0,0 1 0,1-1 0,-1 1 0,1-1 0,0 1 0,0 0 0,3-1 10,-5 5-7,-1 0 0,0 0 1,0 0-1,0 1 0,0-1 0,0 1 0,0 0 1,0-1-1,0 1 0,0 0 0,0 0 0,-1 0 1,1 0-1,0 0 0,0 1 0,-1-1 0,1 1 1,-1-1-1,1 1 0,-1-1 0,0 1 0,0 0 1,0 0-1,0-1 0,0 1 0,0 0 0,0 0 1,0 0-1,-1 0 0,1 0 0,-1 0 0,1 0 1,-1 0-1,0 0 0,0 1 0,0-1 0,0 1 7,0-1-4,77 234-71,-74-229 93,1 0-1,0 0 1,0-1-1,0 0 1,1 0-1,0 0 1,0 0 0,1-1-1,0 0 1,-1 0-1,2 0 1,-1-1-1,0 0 1,1 0-1,0 0 1,0-1-1,0 0 1,0-1-1,1 0 1,-1 0-1,0 0 1,1-1-1,0 0 1,-1 0-1,1-1 1,0 0-1,-1 0 1,1-1 0,0 0-1,-1 0 1,1-1-1,-1 0 1,0-1-1,1 1 1,2-3-18,25-25-1152,-34 29 899,0-1 1,-1 0-1,1 0 0,0 1 1,-1-1-1,1 0 1,-1 0-1,0 0 0,1 0 1,-1 0-1,0 0 1,0 0-1,0 1 0,-1-1 1,1 0-1,0 0 1,-1 0-1,1 0 0,-1 0 1,1 1-1,-1-1 1,0 0 252,-15-24-4806,-9-1 380</inkml:trace>
  <inkml:trace contextRef="#ctx0" brushRef="#br3" timeOffset="38175.643">4019 331 11392,'72'-40'8373,"48"7"-6432,-36 24-1950,0 3 0,1 4 0,29 5 9,-7 11-5109,-70 0 27</inkml:trace>
  <inkml:trace contextRef="#ctx0" brushRef="#br3" timeOffset="39011.375">4825 507 9312,'2'-4'87,"-1"2"314,0 0-1,0 0 1,0 0-1,0 0 1,0 0 0,1 0-1,-1 0 1,1 0-1,-1 1 1,1-1 0,-1 1-1,1-1 1,0 1-1,0-1 1,0 1 0,0 0-1,0 0 1,0 0-1,0 0 1,0 0 0,0 1-1,0-1 1,3 0-401,-4 1 517,-1 6-334,9 129 1158,-7-127-1334,-1-1 1,1 0 0,0 0-1,1 0 1,0 0 0,0-1-1,0 1 1,1-1-1,0 1 1,0-1 0,1 0-1,0-1 1,0 1 0,0-1-1,1 0 1,-1 0-1,1-1-7,-1-2 16,-1-1-1,1 0 0,-1-1 0,0 1 1,1-1-1,0 0 0,-1 0 0,1 0 1,-1-1-1,1 1 0,-1-1 1,0 0-1,1-1 0,-1 1 0,0-1 1,0 0-1,0 0 0,0 0 0,0 0 1,0-1-1,0 1 0,-1-1 0,1 0 1,-1 0-1,0-1 0,0 1 0,0 0 1,0-1-1,0-2-15,51-78 677,-54 92-678,0 0-1,0 0 0,1 0 0,1 0 0,-1 0 1,1 0-1,0 0 0,1-1 0,0 1 1,0 0-1,1-1 0,0 0 0,0 0 0,1 0 1,-1-1-1,2 1 0,-1-1 0,1 0 1,-1-1-1,2 0 0,-1 1 0,0-2 0,1 1 1,0-1-1,0 0 0,1 0 0,-1-1 1,1 0-1,-1-1 0,1 1 0,0-1 0,0-1 1,3 1 1,135-11 224,-143 9-214,-1 0 1,1 0-1,-1 0 1,1-1-1,-1 1 1,0-1-1,1 0 1,-1 0-1,0 0 1,0 0-1,1 0 1,-1 0-1,0 0 1,0-1-1,0 1 1,0-1-1,-1 0 1,1 1-1,0-1 1,-1 0-1,1 0 1,-1 0-1,0 0 1,1 0-1,-1 0 1,0-1-1,0 1 1,-1 0-1,1-1 1,0 1-1,-1 0 1,1-1-11,-2-14 239,0 0 0,0 0 1,-2 1-1,0-1 0,-1 1 1,-1-1-1,0 1 0,-7-12-239,6 8 90,-2-1 1,0 1-1,-1 1 0,-1-1 0,-1 2 0,0-1 0,-2 2 0,0-1 0,-1 2 1,-6-5-91,20 21-145,0 0 1,0 0 0,0 0-1,0 0 1,0 1 0,0-1 0,0 0-1,0 0 1,0 0 0,0 0 0,0 1-1,0-1 1,0 0 0,-1 0 0,1 0-1,0 0 1,0 0 0,0 1-1,0-1 1,0 0 0,0 0 0,-1 0-1,1 0 1,0 0 0,0 0 0,0 0-1,0 0 1,-1 0 0,1 1-1,0-1 1,0 0 0,0 0 0,0 0-1,-1 0 1,1 0 0,0 0 0,0 0-1,0 0 1,-1 0 144,15 8-5866</inkml:trace>
  <inkml:trace contextRef="#ctx0" brushRef="#br3" timeOffset="40336.829">9739 102 8512,'11'-30'7429,"15"-13"-3637,1 14-1771,-9 59-1653,-12 93-71,-7-80-311,1 339 163,11-225 1008,-11-156-1117,-1-1 0,1 1-1,0 0 1,0 0 0,0 0 0,0 0-1,0-1 1,0 1 0,1 0-1,-1 0 1,0 0 0,0-1 0,0 1-1,1 0 1,-1 0 0,1-1-1,-1 1 1,0 0 0,1-1 0,-1 1-1,1 0 1,-1-1 0,1 1-1,0-1 1,-1 1 0,1-1-1,0 1 1,-1-1 0,1 1 0,0-1-1,-1 1 1,1-1 0,0 0-1,0 0 1,-1 1 0,1-1 0,0 0-1,0 0 1,0 0 0,0 0-1,-1 0 1,1 0 0,0 0 0,0 0-1,0 0 1,-1 0 0,1-1-1,0 1 1,0 0 0,0 0 0,-1-1-1,1 1 1,0 0 0,-1-1-1,1 1 1,0-1 0,-1 1 0,1-1-1,0 0 1,-1 1 0,1-1-1,-1 1 1,1-1 0,-1 0 0,1 0-40,9-13 52,1-1 0,-2 0 0,0-1 0,-1 0 0,0 0 0,2-9-52,-1 2 2,6-8-30,1 1 0,2 1 0,1 0 0,17-20 28,-33 45-9,0-1 1,0 1-1,0 0 0,0 0 1,1 0-1,-1 0 0,1 0 0,0 1 1,0 0-1,1 0 0,-1 0 0,1 0 1,-1 1-1,1-1 0,0 1 1,0 0-1,0 1 0,0-1 0,0 1 1,0 0-1,1 0 0,2 1 9,-5 2-3,1 1 0,-1 0 0,0 0 0,1 1 0,-2-1-1,1 0 1,0 1 0,0 0 0,-1 0 0,0-1 0,0 2 0,0-1 0,0 0-1,-1 0 1,0 0 0,0 1 0,0-1 0,0 1 0,0 2 3,4 14-5,7 15 12,2-1-1,0-1 0,3 0 1,1-1-1,6 6-6,-21-34-1,0-1 0,1 0 0,0 0 0,0 0 0,1 0-1,-1-1 1,0 0 0,1 0 0,0 0 0,0 0 0,0-1 0,0 1 0,0-2 0,1 1-1,-1 0 1,1-1 0,-1 0 0,1 0 0,-1-1 0,1 1 0,0-1 0,-1-1-1,2 1 2,-2-1-189,-1 1 0,1-1-1,-1 0 1,1-1 0,-1 1-1,0-1 1,1 1-1,-1-2 1,0 1 0,0 0-1,0-1 1,-1 1 0,1-1-1,-1 0 1,1 0-1,-1-1 1,0 1 0,2-4 189,-1 2-837,-1 0 0,0-1 1,0 1-1,0-1 1,0 0-1,-1 0 0,0 0 1,-1 0-1,1 0 1,-1 0-1,0 0 0,-1 0 1,1-1-1,-1 1 1,-1-2 836,-4-26-4496</inkml:trace>
  <inkml:trace contextRef="#ctx0" brushRef="#br3" timeOffset="40596.055">9502 239 13408,'0'0'64,"-1"0"-1,1 0 1,0 0 0,-1 0 0,1 0 0,0 0 0,-1 0 0,1 0 0,0 0 0,-1-1 0,1 1 0,0 0 0,0 0 0,-1 0-1,1-1 1,0 1 0,0 0 0,-1 0 0,1-1 0,0 1 0,0 0 0,-1 0 0,1-1 0,0 1 0,0 0 0,0-1 0,0 1 0,0 0-1,0-1 1,-1 1 0,1 0 0,0-1 0,0 1 0,0 0 0,0-1 0,0 1 0,0 0 0,0-1 0,0 1 0,0 0 0,1-1-1,-1 1 1,0 0 0,0-1 0,0 1 0,0 0 0,0-1 0,1 1 0,-1 0 0,0-1 0,0 1 0,0 0 0,1 0 0,-1-1 0,0 1-1,0 0 1,1 0 0,-1 0 0,0-1 0,1 1 0,-1 0 0,0 0 0,1 0 0,-1 0 0,0 0 0,1 0 0,-1 0 0,0 0-1,1-1 1,-1 1-64,32-7 795,-24 6-358,67-10 462,1 4-1,0 2 1,44 6-899,69-4-104,-84 3-4211,-56 9-724</inkml:trace>
  <inkml:trace contextRef="#ctx0" brushRef="#br3" timeOffset="41366.409">10414 355 10432,'4'-62'10490,"-4"92"-10379,1-1-1,2 1 0,0 0 1,3-1-1,0 0 1,2 0-1,10 27-110,-15-50 49,-1 0-1,1 0 1,0-1-1,0 0 1,0 1-1,1-1 1,0 0-1,0-1 1,0 1-1,0-1 1,1 0 0,0 0-1,0 0 1,0 0-1,0-1 1,1 0-1,-1 0 1,1-1-1,0 1 1,-1-1-1,1-1 1,0 1-1,0-1 1,1 0-1,-1 0 1,0-1-1,0 1 1,0-1-1,1-1 1,-1 1-1,6-2-48,2-2 46,-1-1 0,1 0 0,-1 0 0,0-2 0,-1 1-1,0-2 1,0 0 0,0 0 0,-1-1 0,0 0 0,0-1 0,-2 0 0,1-1-1,-1 0 1,0 0 0,-1-1 0,-1 0 0,0-1 0,0 0 0,4-13-46,16-28 69,-31 87-245,3-23 176,0-1 0,0 0-1,1 0 1,1 0 0,0 1 0,0-1 0,0 0-1,1 0 1,1 0 0,-1 0 0,1-1 0,1 1-1,0-1 1,0 0 0,1 0 0,-1 0 0,2 0-1,-1-1 1,1 0 0,0 0 0,1 0 0,0-1-1,0 0 1,0-1 0,1 1 0,-1-1 0,9 4 0,-7-7 37,1-1 1,-1 1 0,0-2-1,1 1 1,-1-1-1,1 0 1,-1-1 0,0-1-1,1 1 1,-1-1 0,0-1-1,0 1 1,0-2 0,0 1-1,-1-1 1,1-1 0,5-3-38,-4 2 91,-1 0 0,0-1 0,-1 0 0,0 0 1,0-1-1,0 0 0,-1 0 0,0 0 1,-1-1-1,0-1 0,0 1 0,-1-1 0,0 1 1,-1-1-1,0-1 0,-1 1 0,0-1 0,0 1 1,-1-1-1,0 0 0,-1 0 0,-1 0 1,1 0-1,-2 0 0,1 0 0,-2 0 0,1 1 1,-2-1-1,-1-7-91,-1 4-16,0-1 0,-1 1 0,-1 1 0,0-1 0,-1 1 0,0 0 0,-1 1 0,0 0 0,-1 0 0,-1 1 0,1 0 0,-2 1 0,0 1 16,0 8-2445,15 18-9115,16-6 5619</inkml:trace>
  <inkml:trace contextRef="#ctx0" brushRef="#br0" timeOffset="52236.316">4645 4693 9760,'0'-38'5232,"3"33"-3133,0 16-519,-10 110 452,-4 55-1002,38 45-332,-16-98-735,0-104-4054,-6-12-1124</inkml:trace>
  <inkml:trace contextRef="#ctx0" brushRef="#br0" timeOffset="53457.685">4687 5030 2816,'64'0'6468,"-1"0"-4104,11 10-1458,131-10 1009,-55-10-1254,53 4-271,302 11 1071,300-19-1168,-319 5-288,79-6 177,-377 16-135,338-7-20,275-4 107,-529 9-62,108-7 106,-18-27 308,-265 26 932,-109 5 91,-18 4-3316,25 2 965,-6-1-3340,5-1-271</inkml:trace>
  <inkml:trace contextRef="#ctx0" brushRef="#br0" timeOffset="54038.128">10357 4811 7264,'-11'-32'5813,"11"-23"-2544,1 30-2010,4-18 1455,-4 30-1742,0 21-184,25 132 855,12 65 21,22 76-2053,-59-260-4013,-1-17 1193,0-3-4700,0-1 2080</inkml:trace>
  <inkml:trace contextRef="#ctx0" brushRef="#br0" timeOffset="55439.985">7139 4094 11616,'-10'-43'6277,"11"42"-6172,0 0 0,0 0 0,1 0 0,-1 0 0,0 0 0,0 0 1,1 0-1,-1 1 0,0-1 0,1 1 0,-1-1 0,1 1 0,-1-1 0,0 1 1,1 0-1,-1 0 0,1-1 0,-1 1 0,1 0 0,-1 1 0,1-1 0,-1 0 1,1 0-1,1 1-105,-2-1 138,1 0-46,-1 1 1,1 0-1,-1-1 1,1 1-1,-1 0 1,1 0-1,-1 0 0,0 0 1,1 0-1,-1 0 1,0 0-1,0 0 1,0 0-1,0 1 1,0-1-1,0 0 0,0 1 1,0-1-1,-1 1 1,1-1-1,0 1 1,-1-1-1,1 1 0,-1 0 1,0 1-93,3 3 276,7 53 353,-10 236 2208,6-240-2277,4-36-304,-10-17-128,3-2-11,50-6 523,14-4-368,-13 10 18,171-10 364,-172 3-885,-15 6-3116,-10 1-1000</inkml:trace>
  <inkml:trace contextRef="#ctx0" brushRef="#br0" timeOffset="91785.722">13358 1550 10112,'10'-132'8559,"-9"94"-7107,-1 25-425,0 22-76,-11 312-770,0-31 294,10-32 1498,1-258-1958,0 0 1,0-1-1,-1 1 1,1 0-1,0 0 0,0 0 1,0 0-1,-1 0 1,1 0-1,0 0 1,0-1-1,-1 1 0,1 0 1,0 0-1,0 0 1,-1 0-1,1 0 1,0 0-1,0 0 0,-1 0 1,1 0-1,0 1 1,0-1-1,-1 0 1,1 0-1,0 0 0,0 0 1,-1 0-1,1 0 1,0 0-1,0 1 0,0-1 1,-1 0-1,1 0 1,0 0-1,0 0 1,0 1-1,0-1 0,-1 0 1,1 0-1,0 0 1,0 1-1,0-1 1,0 0-1,0 0 0,0 1 1,0-1-1,0 0 1,0 0-1,-1 1 1,1-1-1,0 0 0,0 1-15,-13-25-348,-7-13-4473,9 21-1029</inkml:trace>
  <inkml:trace contextRef="#ctx0" brushRef="#br0" timeOffset="92533.72">13336 1242 12160,'0'0'261,"0"0"0,0-1-1,0 1 1,0-1 0,0 1 0,0-1 0,0 1 0,1-1 0,-1 1 0,0-1 0,0 1 0,0 0 0,1-1 0,-1 1 0,0-1 0,0 1 0,1 0 0,-1-1 0,0 1-1,1 0 1,-1-1 0,0 1 0,1 0 0,-1 0 0,0-1 0,1 1 0,-1 0 0,1 0 0,-1-1 0,0 1 0,1 0 0,-1 0 0,1 0 0,-1 0 0,1 0 0,-1 0 0,1 0-1,-1 0 1,1 0 0,-1 0 0,1 0 0,-1 0 0,0 0 0,1 0 0,-1 0 0,1 1 0,-1-1 0,1 0-261,5 0-1566,116-4 2542,20-5-496,222 8-282,-226-2-100,-1-7 1,72-15-99,-29-5 309,-113 22 411,-51 2-586,-15 5-209,-1 1 43,-11 16-2928,0 17-5829,5-13 3536</inkml:trace>
  <inkml:trace contextRef="#ctx0" brushRef="#br0" timeOffset="94220.678">13375 2148 10432,'-6'0'4160,"6"0"-2726,0 0-277,0 0-165,0 0-117,11 11 842,1-4-1270,1 0-1,0-1 1,0-1-1,0 0 1,1 0-1,0-1 1,9 1-447,77 9 341,-61-14-366,138-9 39,-72 4 909,-103 5-662,-2 0-42,-6 30 96,-22 62-337,12 65-170,14 47 176,9 48 43,1-116-27,0-28 331,-2-39-358,-7-49 502,-99-26-278,-122-4 70,-84 10-102,305 0-117,1 0-27,-2 0-63,-6 0-6,6 0-27,2 0 48,0 0 81,0 0 31,0 0-37,0 0-96,0 21-101,1 430-102,10-301 246,-11 90 218,15-172 59,20-62 517,41-20-789,49-3-64,1 6 0,49 4 64,-54 7-399,205 0 1174,-109 0-5871,-172 4-5757,-23-12 5563</inkml:trace>
  <inkml:trace contextRef="#ctx0" brushRef="#br0" timeOffset="94902.958">14767 1072 10784,'-44'-35'4714,"11"11"-645,23 20-3274,9 3-761,1 0 0,-1 0 0,1 1-1,-1-1 1,0 0 0,1 1-1,-1-1 1,0 1 0,1-1 0,-1 0-1,0 1 1,0 0 0,0-1 0,1 1-1,-1-1 1,0 1 0,0 0 0,0 0-1,0-1 1,0 1 0,1 0 0,-1 0-1,0 0 1,0 0 0,0 0 0,0 0-1,0 0 1,0 1 0,0-1-1,1 0 1,-1 0 0,0 1 0,0-1-1,0 0 1,0 1 0,1-1 0,-1 1-1,0-1 1,0 1 0,1-1 0,-1 1-1,0 0 1,1-1 0,-1 1 0,1 0-1,-1 0 1,1-1 0,-1 1 0,1 0-1,0 0 1,-1 0 0,1-1-1,0 1 1,-1 0 0,1 0-34,5 103 1283,4 0-1,7 16-1282,15 170 587,-21 605 378,-37-304 33,18-354-631,12 74-367,18-86 251,1 55-2533,-22-214-3228,-4-6-2393</inkml:trace>
  <inkml:trace contextRef="#ctx0" brushRef="#br0" timeOffset="98555.009">12645 4888 11392,'-8'-21'1958,"7"21"-1825,0-1-1,1 0 1,-1 1-1,1-1 1,-1 0-1,1 0 1,-1 1-1,1-1 1,0 0 0,-1 0-1,1 1 1,0-1-1,-1 0 1,1 0-1,0 0 1,0 0-1,0 0 1,0 1-1,0-1 1,0 0-1,0 0 1,0 0-1,0 0 1,0 0-1,0 1 1,1-1-1,-1 0 1,0 0-1,1 0 1,-1 1-1,1-1 1,-1 0-1,0 0 1,1 1-1,0-1 1,-1 0-1,1 1 1,-1-1-1,1 0 1,0 1-1,0-1-132,0 1 14,-1 0 0,1 0-1,0-1 1,-1 1-1,1 0 1,-1 0 0,1 0-1,0 0 1,-1 0-1,1 1 1,0-1 0,-1 0-1,1 0 1,-1 0-1,1 0 1,0 1 0,-1-1-1,1 0 1,-1 1-1,1-1 1,-1 0 0,1 1-1,-1-1 1,1 1-1,-1-1 1,1 1 0,-1-1-1,0 1 1,1-1-1,-1 1 1,0-1-1,1 1 1,-1-1 0,0 1-1,0 0 1,1-1-1,-1 1 1,0-1 0,0 1-1,0 0 1,0-1-1,0 1 1,0 0 0,0-1-1,0 1 1,0 0-14,9 38-12,-9-36 49,4 195 123,-4-105 2768,-2-148-3320,-5 0-4555,1-28 52,-37-39 8468,39 114-2992,1 0 0,0 0 1,0 0-1,0 0 0,1 0 1,0-1-1,1 0 0,0 1 1,0-1-1,1 1 0,0-1 1,0 0-1,1 0-581,1 4 27,0 0-1,1 0 1,-1 0 0,1 0-1,0 0 1,0 0 0,1 1-1,-1 0 1,1-1 0,0 1-1,0 1 1,1-1 0,-1 0-1,1 1 1,0 0 0,-1 0-1,1 1 1,1-1 0,-1 1-1,0 0 1,0 1 0,1-1-1,-1 1 1,1 0 0,0 0-1,-1 1 1,1-1 0,0 1-1,1 1-26,22 4 24,0 1-1,-1 1 0,0 2 0,0 1 1,0 1-1,-1 1 0,-1 2 0,0 0 1,-1 2-1,-1 1 0,2 3-23,-19-16 11,0 1 0,-1-1 0,0 1 0,0 1 0,0-1 1,-1 1-1,0 0 0,0 0 0,0 0 0,-1 1 0,0 0 0,0 0 0,-1 0 0,1 0 0,-2 1 0,1-1 0,-1 1 0,0-1 0,-1 1 0,0 0 0,0 0 0,0 0 0,-1 0 0,0-1 0,-1 1 0,0 0 1,0 0-1,-3 7-11,-4-2 34,-2 1 1,0-1 0,-1-1 0,0 1 0,-1-2 0,0 0 0,0 0 0,-2-1 0,1-1 0,-1 0 0,-5 1-35,5 0 111,-1-1 0,-1 0 0,0-1 1,0-1-1,0-1 0,-1 0 1,0-1-1,0-1 0,0 0 0,0-1 1,-1-1-1,0-1 0,1-1 1,-1 0-1,0-1-111,13-1-66,0 1 0,1-1 1,-1 1-1,1-1 0,-1-1 0,1 1 0,0 0 1,0-1-1,0 0 0,0 0 0,0-1 1,1 1-1,0 0 0,-1-1 0,1-1 66,2 5-226,1-1 0,-1 0 0,1 0 1,-1 0-1,1 0 0,0 0 0,-1 0 0,1 0 0,0 0 0,0 0 0,0 0 0,-1 0 0,1-1 0,0 1 1,0 0-1,1 0 0,-1 0 0,0 0 0,0 0 0,0 0 0,1 0 0,-1 0 0,1 0 0,-1 0 0,1 0 0,-1 0 1,1 0-1,-1 1 0,1-1 0,0 0 0,-1 0 0,1 0 0,0 1 0,0-1 0,0 0 0,0 1 0,-1-1 1,1 1-1,0-1 0,0 1 0,0-1 0,0 1 0,0 0 0,0 0 0,0-1 0,0 1 0,0 0 0,1 0 0,-1 0 1,1 0 225,33-7-5504</inkml:trace>
  <inkml:trace contextRef="#ctx0" brushRef="#br0" timeOffset="99452.896">13117 5030 11488,'-2'-3'-186,"-8"-24"7742,10 26-7071,0 1-149,0 0-37,13 1 165,19 5-159,1-3 0,-1-1 0,1-1 0,-1-1-1,1-3 1,5-1-305,-27 4 37,0-1 0,0 0 0,0 0-1,-1-1 1,1-1 0,-1 0-1,0 0 1,1-1 0,-2 0 0,1-1-1,0 0 1,-1-1 0,0 0 0,0 0-1,-1-1 1,1 0 0,-2-1 0,4-3-37,-10 10 3,0 0 0,-1 0 0,1 0 0,0 0 0,0 0 0,-1 0 0,1-1 0,-1 1 0,1 0 0,-1 0 0,0-1 0,1 1 0,-1 0 0,0-1 0,0 1 0,0 0 0,0-1 0,0 1 0,0 0 0,0-1 0,0 1 0,-1 0 0,1-1 0,0 1 1,-1 0-1,1-1 0,-1 1 0,0 0 0,1 0 0,-1 0 0,0 0 0,0-1 0,0 1 0,1 0 0,-1 0 0,0 1 0,-1-1 0,1 0 0,0 0 0,0 0 0,0 1 0,0-1 0,0 1 0,-1-1 0,1 1 0,0-1 0,-1 1 0,0-1-3,-68-5-17,53 10-3,-1 0 1,1 1-1,0 1 0,1 0 1,-1 2-1,1 0 1,0 0-1,1 2 1,0 0-1,1 0 1,0 2-1,0 0 20,10-9-1,1 0 1,0 1-1,0-1 0,0 1 1,1-1-1,-1 1 0,1 0 1,0 0-1,0 0 1,0 0-1,1 0 0,-1 1 1,1-1-1,0 0 0,0 1 1,1-1-1,-1 1 0,1-1 1,0 1-1,0-1 0,0 1 1,1-1-1,0 1 0,0-1 1,0 1-1,0-1 1,1 0-1,-1 0 0,1 0 1,0 0-1,0 0 0,1 0 1,0 1 0,4 3 52,-1-1 0,1 0 0,0 0 0,0 0 0,1-1 0,0 0 0,0-1 0,0 0 0,1 0 0,0-1 0,0 0 0,0 0 0,0-1 0,1 0 0,-1-1 0,1 0 1,0-1-1,-1 1 0,1-2 0,0 0 0,0 0 0,-1 0 0,1-2 0,0 1 0,0-1-52,24-6 79,0-2 0,-1-1 0,-1-1 0,1-2 0,-2-1 1,8-6-80,-30 16 22,-1 0 1,1-1 0,-1 1 0,0-2 0,0 1 0,-1-1 0,0 0-1,0-1 1,-1 0 0,0 0 0,0 0 0,-1-1 0,0 1 0,0-1-1,-1-1 1,0 1 0,-1 0 0,0-1 0,0 0 0,-1 0 0,0-6-23,0 9 0,-2 0 1,1 0 0,-1 0-1,0-1 1,-1 1 0,1 0 0,-1 0-1,-1 0 1,1 1 0,-1-1-1,-1 0 1,1 0 0,-1 1 0,0 0-1,-3-4 0,5 9-9,-1 0 1,0 0-1,0 0 0,1 1 0,-1-1 1,0 1-1,0-1 0,0 1 0,1 0 0,-1-1 1,0 1-1,0 0 0,0 0 0,0 1 1,0-1-1,1 0 0,-1 1 0,0-1 0,0 1 1,0-1-1,1 1 0,-1 0 0,0 0 1,1 0-1,-1 0 0,0 0 0,1 0 0,0 0 1,-1 0-1,1 1 0,0-1 0,-1 0 1,1 1-1,0-1 0,0 1 0,0 0 0,0-1 1,1 1-1,-1 0 0,0 0 0,1-1 1,-1 1-1,1 0 0,-1 0 0,1 0 0,0 0 1,0-1-1,0 3 9,-2 4 22,0 0 1,0 0-1,1 1 1,0-1-1,1 1 0,0-1 1,0 1-1,0-1 1,1 0-1,1 1 0,-1-1 1,2 0-1,-1 0 1,1 0-1,0 0 0,0 0 1,1-1-1,0 1 1,1-1-1,1 2-22,8 3 73,0-1 1,1 0-1,0-1 1,1 0-1,1-2 0,-1 0 1,1 0-1,0-2 1,1 0-1,0-1 0,0-1 1,0 0-1,0-1 1,0-2-1,1 1 0,-1-2 1,18-2-74,-25 2-122,39-2 110,-20-6-2942,-24 2-651,-10 2-2288</inkml:trace>
  <inkml:trace contextRef="#ctx0" brushRef="#br0" timeOffset="99703.558">13452 4951 13536,'16'6'832,"0"-6"960,-16 0 191,16 0-319,11-6-96,11 2-352,13 0-96,10-2-640,3-4-64,-3 5-64,-18 1-192,18-2-32,-11 2-64,9-6-64,-8 0-1728,-3 0-768,-9 2-3967</inkml:trace>
  <inkml:trace contextRef="#ctx0" brushRef="#br0" timeOffset="100284.336">14175 4918 12384,'49'5'7698,"-37"-2"-6917,2-2-519,0-1 0,0 0 0,0-1 0,1-1 0,-1 0 0,0-1 0,0 0 0,-1-1 0,13-5-262,-17 6 28,0 1 1,-1-1-1,1 0 1,-1-1-1,0 0 1,0 0-1,0-1 1,-1 0 0,0 0-1,0-1 1,0 0-1,0 0 1,-1 0-1,0-1 1,0 0-1,-1 0 1,1-2-29,-5 7 2,-1 0 0,1 0 1,-1 0-1,1 0 0,-1 0 1,0 0-1,1 0 0,-1 0 0,0 1 1,-1-1-1,1 0 0,0 0 0,0 0 1,-1 0-1,1 0 0,-1 0 0,0 0 1,1 0-1,-1 1 0,0-1 0,0 0 1,0 0-1,0 1 0,-1-1 1,1 1-1,0-1 0,-1 1 0,1 0 1,-1-1-1,1 1 0,-1 0 0,1 0 1,-1 0-1,0 0 0,0 0 0,0 1 1,1-1-1,-2 0-2,-1 0-14,0-1 0,0 1 0,0-1-1,-1 1 1,1 1 0,-1-1 0,1 1 0,0-1 0,-1 1-1,1 0 1,-1 1 0,1-1 0,-1 1 0,1 0 0,0 0-1,0 0 1,-2 2 14,-7 3-2,0 1-1,1 1 0,0 0 1,1 1-1,0 0 0,0 1 1,1 0-1,0 0 0,1 1 1,0 1-1,1-1 0,0 1 1,1 1-1,-2 5 3,7-14 58,0 0 0,1 0 0,0 0-1,0 1 1,0-1 0,1 0 0,-1 0 0,1 1 0,0-1 0,0 0-1,1 1 1,-1-1 0,1 0 0,0 0 0,0 0 0,0 0 0,1 0 0,-1 0-1,1 0 1,0 0 0,0 0 0,1-1 0,-1 1 0,1-1 0,-1 1-1,1-1 1,0 0 0,0 0 0,1 0 0,-1-1 0,1 1 0,-1-1 0,1 0-1,0 0 1,0 0 0,0 0 0,0-1 0,0 0 0,0 1 0,3-1-58,14 2 119,1-1-1,0-2 1,0 0 0,0-1 0,-1-1 0,1-1 0,1-1-119,11 0 64,52-3-2698,-59 9-2584,0 3-4466,-10-1 3855</inkml:trace>
  <inkml:trace contextRef="#ctx0" brushRef="#br0" timeOffset="101017.374">15014 4874 18879,'2'-3'1131,"4"-4"-338,-5 7-760,0-1 0,-1 1 0,1 0 0,0-1 1,-1 1-1,1-1 0,0 1 0,-1-1 0,1 0 1,-1 1-1,1-1 0,-1 0 0,1 1 1,-1-1-1,1 0 0,-1 0 0,0 1 0,1-1 1,-1 0-1,0 0 0,0 1 0,0-1 0,1 0 1,-1 0-1,0 0 0,0 0 0,0 1 1,0-1-1,0 0 0,-1 0 0,1 0 0,0 0 1,0 1-1,0-1 0,-1 0 0,1 0 0,-1 1 1,1-1-1,0 0 0,-1 0 0,1 1 1,-1-1-1,1 0 0,-1 1 0,0-1 0,1 1 1,-1-1-1,0 1 0,1-1 0,-1 1-33,-61-4 187,49 5-208,0 1 0,1 1 0,-1 0 0,0 1 0,1 0 0,0 1 0,0 0 0,1 1 0,-1 0 0,1 1 0,0 0 0,1 1 0,0 0-1,0 1 1,1 0 0,0 0 0,0 1 0,1 0 21,6-8-2,1 0 1,0-1-1,0 1 0,0 0 0,0 0 0,0 0 0,0 0 1,1 0-1,-1 0 0,0 0 0,1 0 0,0 0 0,-1 0 1,1 0-1,0 0 0,0 0 0,0 0 0,1 0 0,-1 0 1,0 0-1,1 0 0,-1 0 0,1 0 0,0 0 0,0 0 1,0 0-1,0 0 0,0 0 0,0 0 0,0-1 0,0 1 1,1 0 1,8 4 84,1 0 1,-1-1-1,1 0 1,0-1-1,0 0 1,0-1-1,1 0 1,-1-1-1,1 0 1,0-1-1,-1 0 1,1 0-1,3-2-84,10 0 33,0-1-1,-1-1 1,1-1-1,-1-1 1,0-1-1,0-1 1,-1-2 0,0 0-1,0-1 1,8-7-33,-17 10 19,0-1 0,-1 0 1,0-1-1,-1-1 1,0 0-1,0-1 1,-1 0-1,-1 0 0,0-1 1,0-1-1,-1 0 1,-1 0-1,0 0 1,-1-2-20,2-7 23,-2 0 1,0-1 0,-2 1-1,0-1 1,-2 0 0,0-1 0,-2 1-1,0 0 1,-2-6-24,-16-48-128,17 77 122,0 1 0,0-1 0,0 0 0,0 1 0,0-1-1,0 1 1,0-1 0,-1 1 0,1-1 0,0 1 0,0-1 0,0 0 0,-1 1 0,1-1 0,0 0 0,-1 1 0,1-1 0,0 0-1,-1 1 1,1-1 0,0 0 0,-1 1 0,1-1 0,-1 0 0,1 0 0,0 0 0,-1 1 0,1-1 0,-1 0 0,1 0 0,-1 0 0,1 0-1,-1 0 1,1 0 0,-1 0 0,1 0 0,0 0 0,-1 0 0,1 0 0,-1 0 0,1 0 0,-1 0 0,1-1 0,-1 1 0,1 0-1,0 0 1,-1 0 0,1-1 0,-1 1 0,1 0 0,0-1 0,-1 1 0,1 0 0,0-1 0,-1 1 0,1 0 0,0-1 0,0 1-1,-1 0 1,1-1 0,0 1 0,0-1 0,0 1 0,-1-1 0,1 1 0,0-1 0,0 1 0,0 0 0,0-1 0,0 0 6,-12 35-124,6-9 364,2 1 0,0-1 0,2 1 0,1 0 0,2 22-240,0-29 165,1-1 0,0 0 1,1 0-1,1 0 0,1 0 1,6 14-166,-7-23 45,0-1 1,0 0-1,1 0 1,0-1-1,0 1 1,1-1 0,0 0-1,0-1 1,1 1-1,0-1 1,0 0-46,13 7 47,0-1-1,0-2 1,1 1 0,1-2 0,-1-1-1,1-1 1,1-1 0,-1 0 0,1-2 0,0-1-1,0 0 1,0-2 0,10-1-47,14-5-2481,-19-6-3054,-23-5 90,-14-7 224</inkml:trace>
  <inkml:trace contextRef="#ctx0" brushRef="#br0" timeOffset="101260.722">15134 4728 15808,'0'0'959,"28"0"641,-22 0 128,14 0-384,-1 0-96,17 0-320,-8 0-192,21 0-416,-10 0-128,21-6-64,-11 2-64,12 0 32,-11-2-576,5-4-192,-12 1-3136,1 3-1407,-5 2-289</inkml:trace>
  <inkml:trace contextRef="#ctx0" brushRef="#br0" timeOffset="101531.995">16046 4738 15488,'-5'-5'2061,"3"5"1957,-10 87-2418,12-73-1533,12 126 85,4-96-2803,-15-42-463,-1-2-875</inkml:trace>
  <inkml:trace contextRef="#ctx0" brushRef="#br0" timeOffset="101719.261">15879 4128 16256,'0'0'991,"6"-20"993,-6 20 256,11 0-1216,-11-4-448,12 4-384,-12 0-192,10 4 32,-4-4-2656,4 20-1152,2 0-1919</inkml:trace>
  <inkml:trace contextRef="#ctx0" brushRef="#br0" timeOffset="102323.156">16258 4762 12640,'2'1'848,"4"2"1422,14 1 8144,-15-17-9243,-6 11-1169,0 1-1,0 0 1,0 0 0,0 0-1,0 0 1,-1 0-1,1 0 1,0 0 0,0 0-1,-1 0 1,1 1-1,0-1 1,-1 0 0,1 1-1,-1-1 1,1 1-1,-1 0 1,1-1 0,-1 1-1,1 0 1,-1 0-1,1 0 1,-1 0 0,1 0-1,-1 0 1,0 1-1,1-1 1,-1 0 0,1 1-1,-2 0-1,-3 2-10,-1 0 1,1 1-1,0 0 0,0 0 0,1 1 1,-1-1-1,1 1 0,0 0 1,0 1-1,1-1 0,-1 1 0,1 0 1,0 0-1,1 0 0,0 1 0,0-1 1,0 1-1,1 0 0,0 0 0,0 0 1,0 0-1,1 0 0,0 6 10,1-10 0,1 0-1,-1 1 0,1-1 1,0 0-1,0 0 1,0 0-1,1 0 1,-1 0-1,1 0 1,-1 0-1,1 0 0,0 0 1,0-1-1,0 1 1,1-1-1,-1 1 1,0-1-1,1 0 0,0 0 1,-1 0-1,1 0 1,0-1-1,0 1 1,0-1-1,0 0 1,0 1-1,3-1 1,86 18 42,79-19 208,-166 0-238,0-1-1,-1 1 0,1-1 0,0 0 0,-1 0 0,1-1 0,-1 0 1,0 1-1,1-1 0,-1-1 0,0 1 0,0-1 0,0 1 0,0-1 0,-1 0 1,1-1-1,-1 1 0,0 0 0,0-1 0,0 0 0,0 0 0,-1 0 1,1-1-13,-2 3 4,-1 1-1,1-1 1,-1 0-1,0 0 1,0 0-1,0 0 0,0 0 1,0 0-1,0 0 1,0 0-1,0 0 1,-1 0-1,1 0 0,-1 0 1,0 0-1,1 0 1,-1 0-1,0 1 0,0-1 1,-1-1-3,-2-4 10,-2-3 1,-1 1 0,1 0 1,-2 0-1,0 1 0,0 0 0,0 0 0,-1 1 0,0 0 0,0 0 0,-1 1 1,0 0-1,-6-2-11,16 8-1,-121-53-239,66 47-2565,55 6 2586,1 0 0,-1 0 0,0 0 0,0 0 0,0 1-1,1-1 1,-1 0 0,0 0 0,0 0 0,0 1 0,1-1 0,-1 0 0,0 0-1,0 1 1,0-1 0,0 0 0,0 0 0,0 1 0,0-1 0,0 0-1,1 0 1,-1 1 0,0-1 0,0 0 0,0 1 0,0-1 0,0 0 0,-1 0-1,1 1 1,0-1 0,0 0 0,0 1 0,0-1 0,0 0 0,0 0-1,0 1 1,0-1 0,-1 0 0,1 0 0,0 0 0,0 1 0,0-1-1,0 0 1,-1 0 0,1 0 219,21 14-5706</inkml:trace>
  <inkml:trace contextRef="#ctx0" brushRef="#br0" timeOffset="102867.741">16714 4805 17535,'-2'-4'399,"-1"0"0,1 0-1,0 0 1,0-1-1,0 1 1,1-1-1,-1 1 1,1-1-1,0 1 1,1-1-1,-1 0 1,1 1-1,0-1 1,0 0-1,0 0 1,1 1-1,-1-1 1,1 0-399,0-16 400,-1-13 16,-1 63-432,1 0 0,2 0 0,1 0 0,1 0 0,1-1 0,2 1 0,5 13 16,-11-41 8,0 0 0,0-1 0,0 1 0,0 0 0,0 0 0,0 0 1,0-1-1,0 1 0,1-1 0,-1 1 0,0-1 0,0 1 0,0-1 1,1 0-1,-1 1 0,0-1 0,1 0 0,-1 0 0,0 0 0,0 0 1,1 0-1,-1 0 0,0 0 0,1-1 0,-1 1 0,0 0 0,0-1 1,1 1-1,-1-1 0,0 0 0,0 1 0,0-1 0,0 0 0,0 1 1,0-1-1,0 0 0,0 0 0,0 0 0,0 0 0,0 0 0,0 0 1,-1 0-1,1 0 0,0 0 0,-1-1 0,1 1 0,-1 0 0,0 0 1,1 0-1,-1-1 0,0 0-8,8-6 27,51-62-27,-47 55 0,-1 0 0,2 1 0,0 0 0,0 1 0,2 1 0,13-11 0,-26 22 0,-1 0 0,1 0 0,0 0 0,-1 0 0,1 0 0,0 1 0,0-1 0,0 0 0,-1 1 0,1-1 0,0 1 0,0 0 0,0-1 0,0 1 0,0 0 0,0 0 0,0 1 0,-1-1 0,1 0 0,0 0 0,0 1 0,0 0 0,0-1 0,0 1 0,-1 0 0,1 0 0,0-1 0,-1 1 0,1 1 0,-1-1 0,1 0 0,-1 0 0,1 1 0,-1-1 0,1 2 0,34 64 0,-24-40 0,-7-15 48,1-1 0,0 0 0,1 0 0,0-1 0,1 0 0,0 0 0,1 0 0,0-1 0,0-1 0,1 0 0,0 0 0,10 6-48,-1-3 2,1-1-1,1-1 1,-1-1 0,1 0-1,1-2 1,-1 0-1,1-1 1,0-2 0,0 0-1,22 0-1,1-9-5178,-8-7-2651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26:13.77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1642 13768 140 0,'-23'5'55'0,"12"-5"-43"0,11 0 12 0,0 0 2 16,0 0-3-16,0 0-2 15,0 0-7-15,11 0-1 16,6 0-8-16,6 0 6 0,0 0 2 16,11 0 2-16,6 0 4 15,5 0-5-15,7 0 2 16,5 5-7-16,0 0-3 16,5 0-3-16,-5-5 0 15,0 0 2-15,6 0 2 16,17 0-1-16,28 0 1 15,0 5-2-15,18 6 0 16,-12-6 3-16,22-5 3 0,7 0-2 16,28 5 2-1,-12 0-6-15,1 0-1 0,5-5-2 16,29 0 1-16,-1 0 0 16,-22 0 3-16,-5 0-1 15,-1-5 0-15,0 0 1 16,0 0 3-16,-22 5-2 15,-12 0 1-15,-29 0-1 16,-11 0 3-16,-11 0 8 16,-23 0 3-16,-11-5-2 15,-12-1-1-15,-11-4-10 16,-6 5-3-16,-6 0-3 16,-11-5 1-16,0 5-4 15,0 0 0-15,-5 0 1 0,5 0 0 16,0 0-3-16,0 5 2 15,0 0-6-15,0 10 0 16,-6 5-76-16,0 5-34 16,-22 1-45-1</inkml:trace>
  <inkml:trace contextRef="#ctx0" brushRef="#br0" timeOffset="1290.588">5824 13788 156 0,'11'-20'60'0,"1"15"-47"0,-12-10 21 15,5 10 8-15,1 0-10 16,0-5-1-16,-6-6-9 16,0 6-2-16,0 0-11 15,-6-5-1-15,0 5 2 0,1 0-4 16,-18 5-1-16,6 5-5 16,-17 5 0-16,0 5 0 15,-6 5 2-15,-6 5 1 16,-17 1 1-16,6-1 2 0,0 5 3 15,0 11-2 1,0 4 1-16,18 11-5 0,-1 9 0 16,23 1 3-16,5 5 1 15,29 0 8-15,23 0 4 16,17-11 2-16,17-4 2 16,6-10-9-16,11-11-3 15,17-15-2-15,18-10-1 16,-1-10 2-16,-11-15 4 15,-6-16-2-15,-28-9 3 16,-6-11-2-16,-17-10 0 16,-11 6-5-16,-18-1 0 0,-11 0-3 15,-17 5 0-15,-11 1-6 16,-18-1 1-16,-10 10-2 16,-18 6 0-16,-12 4 2 15,-16 16 2-15,-1 5-1 16,7 15-1-16,-13 10-2 15,7 5-1-15,-6 6-1 16,5 4 3-16,12 10 0 16,-6 11 1-16,23 10 0 15,18 9 0-15,21 11 0 16,24-5 0-16,28 0 2 16,1-5 1-16,16-10 1 15,17-11 0-15,6-14-2 16,23-6 1-16,23-10 0 15,-12-15 3-15,0-5-3 0,-11-15-2 16,-6-16 0-16,-11-9-1 16,-12-11 2-16,1-15 1 15,-29 5 3-15,-12 6 1 16,-16 4-3-16,-24 0-1 16,-16 1-1-16,-29-1-2 15,-23 5 1-15,-34 16-1 16,6 14-5-16,-1 6 1 15,13 20 0-15,-1 5-1 16,0 6 4-16,11-1 0 16,18 5-2-16,0 5 2 15,22 11 1-15,12 4 2 0,17 16-3 16,17 10 0-16,11 5-81 16,12-15-34-16</inkml:trace>
  <inkml:trace contextRef="#ctx0" brushRef="#br0" timeOffset="5434.202">8530 12492 200 0,'-11'-61'74'0,"17"36"-58"0,-1 0 3 15,-5 14-2-15,0 1 6 16,0-5 8-16,0-5-3 15,0 10 0-15,6 0-15 16,0-6-6-16,-6 16 0 0,0 0-4 16,0 11-2-16,0 4 4 15,-6 15 1-15,0 6 2 16,6 14 0-16,0 16-4 16,0-5-1-16,0 0 5 15,6-1 3-15,0-4-4 16,5-5 1-16,1-6-3 0,-1-4 2 15,0-6-2-15,1-4 2 16,-1-6 7-16,-5-5 5 16,0-5-3-16,-6-4 1 15,0-1-8-15,0-5-1 16,-6-5-9-16,0 0-1 16,-5-5-62-16,-1 0-24 15,-5 5-71-15</inkml:trace>
  <inkml:trace contextRef="#ctx0" brushRef="#br0" timeOffset="5719.459">8046 12269 144 0,'-11'-5'55'0,"5"0"-43"0,0-10 34 15,6 15 15-15,6 0-18 16,0 0-6-16,5 0 0 16,12 0 0-16,5 0-19 15,7 15 3-15,10-10 0 0,6 0-9 16,12-5-2-16,17-5-6 16,28-5-3-16,6 0 2 15,0 0 2-15,-6 10-2 0,-5-10 0 16,-1-1-45-16,7 6-22 15,-18 0-82 1</inkml:trace>
  <inkml:trace contextRef="#ctx0" brushRef="#br0" timeOffset="7777.113">11613 13545 296 0,'6'-60'112'0,"-1"44"-87"0,1-14-7 16,-6 15-7-16,-6-5-12 0,-5-1 0 15,-12 6-4-15,-5 10 1 16,-12 10 2 0,-12 15 3-16,-4 16 2 0,-13 14 1 0,6 11 0 15,6 0 0-15,1 5 0 16,4 10-2-16,18 10-2 16,6 10 1-16,5 5 1 15,23 1 1-15,11-11 3 16,18-15 1-16,16-16 3 15,18-14 12-15,11-11 6 16,17-14 1-16,-5-21 0 16,-1-21-5-16,-5-14-3 15,-12-21-9-15,-11-15-3 0,0-5-5 16,-17 6-1-16,-11-1-1 16,-7 10-2-16,-16 0 3 15,-17 0 0-15,-12 6-4 16,-17-1-1-16,-11 10 1 15,-18 11 0-15,-10 15 1 16,-7 15 0-16,1 10-5 16,-1 15-1-16,18 5 3 15,5 11 1-15,6 9-1 16,17 6 2-16,12 10-1 16,11 5 0-16,17-1 2 15,28 1 2-15,23-5-1 16,23-21-1-16,23 1 1 15,12-16 1-15,-1-25-1 16,-11-15 2-16,5-15 0 0,1-31 1 16,-6-5 0-16,-23 5 0 15,-6 1 4-15,-22-1 5 16,-23-5-7-16,-35 0-3 16,-16-5 0-16,-29 5 0 15,-12 11-4-15,-10 9-1 16,-24 16 1-16,-5 20 0 15,-1 15-2-15,7 15 2 16,11 15-4-16,22 6 1 16,12 5-5-16,35 9 1 15,27 11-80-15,29 10-35 16,6 0-42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6:33:30.372"/>
    </inkml:context>
    <inkml:brush xml:id="br0">
      <inkml:brushProperty name="width" value="0.05" units="cm"/>
      <inkml:brushProperty name="height" value="0.05" units="cm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18-08-28T06:33:51.909"/>
    </inkml:context>
    <inkml:brush xml:id="br1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15243 4690 9312,'28'-29'4528,"-19"13"-1185,-22 24-1769,12-5-1501,0-1 1,0 1-1,0-1 0,0 1 1,0-1-1,1 1 0,-1 0 1,1-1-1,0 1 0,0 0 1,0-1-1,0 1 1,1-1-1,-1 1 0,0 0 1,1-1-1,0 1 0,0-1 1,0 1-1,0-1 1,0 1-1,0-1 0,1 0 1,-1 0-1,1 1 0,-1-1 1,1 0-1,0 0 1,0-1-1,0 1 0,0 0 1,0-1-1,3 2-73,16 19 73,2 0 1,0-2-1,1-1 0,1-1 1,1-1-1,0-1 0,2-1 1,16 6-74,173 56 224,-176-57 213,-40-20 0,-129 50 1249,100-32-1678,1 2 0,0 0 0,2 2 0,1 1 0,1 0 0,0 2 0,-12 20-8,-1-2 130,-52 65-3815,42-52-1173</inkml:trace>
  <inkml:trace contextRef="#ctx1" brushRef="#br1">7624 570,'0'-20,"0"5090,0-5078</inkml:trace>
  <inkml:trace contextRef="#ctx0" brushRef="#br0" timeOffset="30257.978">16729 5065 6368,'6'0'1185,"-2"0"3843,35-5-3060,-3-10-907,-28 12-929,-7 3-86,0 0 0,0 0 0,0 0 1,1-1-1,-1 1 0,0-1 0,0 1 1,0 0-1,0-1 0,0 0 0,0 1 0,0-1 1,0 0-1,0 1 0,0-1 0,0 0 1,-1 0-1,1 0 0,0 0 0,0 0 0,-1 0 1,1 0-1,-1 0 0,1 0 0,-1 0 1,1 0-1,-1 0 0,0 0 0,1-1 0,-1 1 1,0 0-1,0 0 0,0 0 0,0-1 0,0 1 1,0 0-1,0 0 0,-1-1-46,-24-21 923,-36 7 165,-61 10-272,107 6-720,1 0 0,0 1 0,0 1 0,0 0 0,0 1 0,0 0 0,1 1 0,-1 1 0,1 0 0,0 1 0,0 0 0,1 1 0,0 0 0,0 1 0,0 0 0,1 1 0,1 1 0,0-1 0,0 2 0,0-1 0,1 1 0,1 1 0,-2 4-96,7-12 22,1 0 1,0 1 0,0-1 0,1 1-1,-1 0 1,1 0 0,0-1-1,0 1 1,0 0 0,1 0 0,0 0-1,0 0 1,0 0 0,1 0 0,-1 0-1,1 0 1,1 0 0,-1-1 0,0 1-1,1 0 1,0-1 0,0 1-1,1-1 1,-1 1 0,1-1 0,0 0-1,0 0 1,0-1 0,0 1 0,1-1-1,0 1 1,-1-1 0,1 0-1,1 0 1,-1-1 0,0 1 0,0-1-1,1 0 1,0 0 0,-1 0 0,1-1-1,2 1-22,7-2 43,0 0 0,0-1-1,0-1 1,-1 0 0,1 0-1,0-2 1,-1 1 0,1-2-1,-1 0 1,0-1 0,-1 0-1,0 0 1,6-5-43,-5 3 18,-1-1 0,0 1 0,0-2 0,-1 0-1,-1 0 1,0-1 0,0 0 0,-1-1 0,0 0 0,-1 0 0,-1-1 0,0 0 0,0 0 0,3-11-18,-10 18 9,1 0 1,-1 0 0,0-1-1,0 1 1,-1 0-1,0 0 1,0 0 0,0 0-1,-1 0 1,0 0 0,0 0-1,0 1 1,-1-1 0,0 1-1,0-1 1,0 1-1,-1 0 1,0 0 0,0 1-1,0-1 1,0 1 0,-1 0-1,1 0 1,-1 0 0,0 0-1,-1 1 1,1 0-1,-1 0 1,0 0-10,-10-9 3,-3 0-23,0 0 0,-1 1 0,-1 1 0,1 2 0,-1-1-1,-1 2 1,-1 1 20,-97-41-13,119 47 13,0 0 1,0 0 0,-1-1-1,1 1 1,0-1-1,0 1 1,0 0 0,0-1-1,0 0 1,0 1 0,0-1-1,0 0 1,0 1 0,0-1-1,0 0 1,1 0 0,-1 0-1,0 0 1,0 0-1,1 0 1,-1 0 0,1 0-1,-1 0 1,1 0 0,-1 0-1,1 0 1,0 0 0,-1-1-1,1 1 1,0 0 0,0 0-1,0 0 1,0-1-1,0 1 1,0 0 0,0 0-1,0 0 1,1 0 0,-1-1-1,0 1 1,1 0 0,-1 0-1,1 0 1,-1 0 0,1 0-1,0 0 1,-1 0 0,1 0-1,0 0 1,-1 0-1,1 0 1,0 1 0,0-1-1,0 0 1,0 0 0,0 1-1,0-1 1,0 1-1,19-9 81,0 1 0,1 2 1,0 0-1,0 1 0,0 1 1,8 0-82,-10 1 56,463-79 435,-472 81-842,47-2-2430,-26 11-5031,-29-7 2671</inkml:trace>
  <inkml:trace contextRef="#ctx0" brushRef="#br0" timeOffset="30987.283">17356 4596 16160,'19'-27'2047,"-15"22"-1466,-3 7 1076,-1 2-1585,-9 69 1213,-6 176-629,10-83-432,2-24 96,-2-108-2181,2-36-2981,-4-2 2463,-7-4-2517</inkml:trace>
  <inkml:trace contextRef="#ctx0" brushRef="#br0" timeOffset="31289.475">16996 4492 11264,'-7'2'7191,"26"12"-5305,-5-10-1538,0-1 0,0 0 0,1-1 0,-1 0 1,1-1-1,0-1 0,-1-1 0,11-1-348,-7 1 196,223-32 1125,-106 10-1399,-98 18-239,64-8-486,-32 11-3763,-29 5-1321</inkml:trace>
  <inkml:trace contextRef="#ctx0" brushRef="#br0" timeOffset="33583.46">7355 555 8640,'-3'2'406,"0"0"1,0 0 0,0 0 0,0 0-1,1 1 1,-1-1 0,1 1 0,0 0-1,-1 0 1,1 0 0,1 0 0,-1 0-1,0 0 1,1 0 0,-1 2-407,-25 84 4949,22-29-3029,24-52-1147,-14-8-684,-1 0-1,1-1 1,-1 1 0,1-1-1,-1 0 1,0-1-1,1 1 1,-1-1 0,0 0-1,0 0 1,0 0-1,0 0 1,0-1 0,3-2-89,13-8 237,61-56 354,-50 37-404,146-169 6,-144 161 36,-32 39-225,-1 0-1,1 0 0,-1 0 1,0-1-1,1 1 0,0 0 1,-1 0-1,1 0 0,0 0 1,-1 0-1,1 0 0,0 0 1,0 1-1,0-1 0,0 0 1,0 0-1,0 1 0,0-1 1,0 0-1,0 1 1,0-1-1,0 1 0,0 0 1,1-1-1,-1 1 0,0 0 1,0 0-1,0-1 0,1 1 1,-1 0-1,0 0 0,0 0 1,0 1-1,1-1 0,-1 0 1,0 0-1,0 1 0,0-1 1,0 0-1,1 1 0,-1-1 1,0 1-1,0 0 1,0-1-1,0 1 0,0 0-3,54 95 224,140 183-106,-163-211-6076,-23-32-9</inkml:trace>
  <inkml:trace contextRef="#ctx1" brushRef="#br1" timeOffset="51410.61">15480 5074,'11'0,"-5"0,-14 0,-8836 0,3004 0,5051 0,774 0,32 0,62 0,-59 0</inkml:trace>
  <inkml:trace contextRef="#ctx1" brushRef="#br1" timeOffset="59294.392">9535 5074,'-4'0,"54"0,-47 0,-6 0,-33 0,31 0</inkml:trace>
  <inkml:trace contextRef="#ctx1" brushRef="#br1" timeOffset="63169.375">9535 5074,'12'0,"-32"0,15 0,0 0,1 0</inkml:trace>
  <inkml:trace contextRef="#ctx0" brushRef="#br0" timeOffset="105181.975">9623 4843 4064,'0'-23'7754,"0"256"-5772,0-78-3852,0-148-1196</inkml:trace>
  <inkml:trace contextRef="#ctx0" brushRef="#br0" timeOffset="106944.545">11483 4828 4416,'0'0'352,"0"0"293,0 0 208,0 0 27,0 0-5,0 0-160,0 0-107,0 0-251,0 0-37,0 0 16,0 0-27,0 0 59,1 13 1168,11 25-666,4 63-214,29 90-1632,-41-171-2256</inkml:trace>
  <inkml:trace contextRef="#ctx0" brushRef="#br0" timeOffset="108325.573">13391 4751 4768,'4'-7'726,"-3"7"5598,4 158-2510,-5 89-5564,0-228-1892</inkml:trace>
  <inkml:trace contextRef="#ctx0" brushRef="#br0" timeOffset="110361.794">5775 4766 5184,'0'-27'4378,"0"27"-3802,0 0 0,0 0-32,0 8 544,0 234 771,0-81-4054,0-140-1015</inkml:trace>
  <inkml:trace contextRef="#ctx0" brushRef="#br0" timeOffset="111747.26">3840 4788 5184,'5'-7'2783,"-5"6"-1070,0 0-1404,0 1-16,0 0 75,0 0 128,0 13 918,-13 75 458,-11 190-960,27-223-805,-1-6-5100,-2-42 1383</inkml:trace>
  <inkml:trace contextRef="#ctx0" brushRef="#br0" timeOffset="113184.537">1897 4788 5888,'0'-4'786,"0"5"5078,3 335-3197,8-217-4464,-14-92-742,-8-10-938</inkml:trace>
  <inkml:trace contextRef="#ctx0" brushRef="#br0" timeOffset="122463.943">5985 336 6240,'14'-9'3920,"45"-14"960,-5 2-2033,-45 17-2795,0 0 0,0-1-1,-1 0 1,0 0 0,0-1-1,0 0 1,-1 0 0,0-1-1,0 0 1,0 0 0,-1-1-1,0 1 1,-1-2 0,0 1-1,0 0 1,-1-1-1,0 0 1,0 0 0,2-8-52,-5 13 0,0-1 0,0 1 1,-1-1-1,1 1 0,-1-1 0,0 1 1,0-1-1,0 0 0,-1 1 0,1-1 1,-1 1-1,0-1 0,-1 1 1,1-1-1,-1 1 0,0 0 0,0 0 1,0 0-1,0 0 0,-1 0 1,0 0-1,0 1 0,0-1 0,0 1 1,0 0-1,-1 0 0,1 0 0,-1 0 1,0 1-1,0-1 0,0 1 1,0 0-1,0 0 0,0 0 0,-1 1 1,1 0-1,-1 0 0,1 0 0,-4 0 0,1 2 4,0 0 0,0 1 0,0 0 0,0 0 0,1 0-1,-1 1 1,1 0 0,0 1 0,0-1 0,0 1 0,0 0-1,1 1 1,-1-1 0,1 1 0,0 0 0,1 0 0,-1 1-1,1-1 1,0 1 0,0 0 0,1 0 0,-1 3-4,-2 4 50,1 0 0,0 1 0,1-1 1,0 1-1,1 0 0,1 0 0,0 0 1,1 1-1,1-1 0,1 10-50,61 335 795,-62-350-711,0 0 0,0 0 0,-1 0 1,0 0-1,-1-1 0,0 1 0,0 0 1,-1 0-1,0-1 0,0 0 0,-1 1 1,0-1-1,-1-1 0,0 1 0,0-1 0,0 1 1,-1-2-1,0 1 0,-1-1 0,1 1 1,-1-2-1,0 1 0,-1-1 0,1 0 1,-1-1-1,0 0 0,0 0 0,-1 0 0,1-1 1,-1 0-1,1-1 0,-1 0 0,0-1 1,-6 1-85,-7-11-2678,16-2-2633</inkml:trace>
  <inkml:trace contextRef="#ctx0" brushRef="#br0" timeOffset="123211.941">6290 348 6912,'-15'3'7580,"3"2"-4195,12-5-3188,0 0-64,0 0-5,4 0 139,0 0-234,-1-1 0,0 1 0,1-1 0,-1 0 0,0 0 0,0 0 1,0-1-1,0 1 0,0-1 0,0 0 0,0 0 0,0 0 0,0 0 0,-1 0 0,1-1 0,-1 1 0,0-1 0,0 1 0,0-1 0,1-1-33,4-8 164,-5 11-155,-1 0-1,0 0 1,0 0-1,0 0 1,0 0-1,0 0 0,0-1 1,0 1-1,0 0 1,0-1-1,-1 1 1,1 0-1,-1-1 1,1 1-1,-1-1 0,1 1 1,-1-1-1,0 0 1,0 1-1,0-1 1,0 1-1,0-1 1,0 1-1,0-1 1,0 0-1,0 1 0,-1-1 1,1 1-1,-1-1 1,1 1-1,-1 0 1,0-1-1,0 0-8,-2 2-9,0-1 0,0 1 0,0 0 0,0 1 0,0-1-1,0 1 1,1-1 0,-1 1 0,0 0 0,0 0 0,0 0 0,1 0 0,-1 0 0,1 1-1,-1-1 1,1 1 0,-1 0 0,1 0 0,0 0 0,0 0 0,0 0 0,0 0 0,0 0-1,0 1 10,-5 5 92,0 0 0,0 0 0,1 1 0,0-1 0,0 1 0,1 1 0,0-1 0,1 1 0,0 0 0,1 0 0,0 0 0,0 0 0,1 1 0,0-1 0,1 1 0,0-1 0,1 1 0,0-1 0,1 1 0,0 0 0,1-1 0,0 1 0,0-1 0,4 8-92,-4-15 32,0 0-1,1 0 1,-1 0-1,1 0 1,-1 0-1,1-1 1,0 0-1,0 1 1,0-1-1,1 0 1,-1 0-1,0-1 1,1 1-1,-1-1 1,1 1 0,-1-1-1,1 0 1,0-1-1,0 1 1,-1-1-1,1 1 1,0-1-1,0 0 1,2-1-32,33-10-4213,-26 3-778,2 1-129</inkml:trace>
  <inkml:trace contextRef="#ctx0" brushRef="#br0" timeOffset="123861.279">6408 351 10016,'-2'21'10506,"11"-23"-10331,1-1-1,0 1 1,-1-2 0,0 1-1,1-1 1,-2-1 0,1 1-1,5-5-174,46-37 390,-40 7-271,-20 39-116,0-1 0,0 0-1,0 0 1,0 0 0,0 0 0,0 0 0,0 0 0,0 0 0,0 0-1,0 1 1,0-1 0,-1 0 0,1 0 0,0 0 0,-1 0 0,1 1-1,-1-1 1,1 0 0,-1 0 0,1 1 0,-1-1 0,1 0 0,-1 1-1,0-1 1,1 0 0,-1 1 0,0-1 0,0 1 0,1 0 0,-1-1-1,0 1 1,0-1 0,0 1 0,0 0 0,0 0 0,1-1 0,-1 1-1,0 0 1,0 0 0,0 0 0,0 0 0,0 0 0,0 0 0,0 0-1,1 1 1,-2-1-3,-5 2-11,0 0-1,0 0 1,0 1-1,0 0 1,0 1-1,0-1 0,1 1 1,0 0-1,0 1 1,0 0-1,0 0 1,1 0-1,0 0 1,0 1-1,0 0 0,0 0 1,1 1-1,0-1 1,1 1-1,0-1 1,0 1-1,0 0 1,1 1-1,-2 4 12,1-6 80,0 1-1,1-1 1,0 1 0,0-1-1,0 1 1,1 0 0,0 0-1,0 0 1,1-1 0,0 1-1,0 0 1,0 0 0,1 0-1,0 0 1,1 0 0,-1-1-1,1 1 1,1 0 0,-1-1-1,1 0 1,0 1 0,1-1 0,-1 0-1,1-1 1,0 1 0,1-1-1,-1 0 1,1 0 0,0 0-1,0 0 1,1-1 0,-1 0-1,5 2-79,-4-3-11,1-1 0,0 0 0,0 0 0,0-1-1,0 0 1,0 0 0,0 0 0,0-1 0,0 0 0,0 0 0,2-1 11,69-19-6880,-53 8 1035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27:30.57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5100 11768 116 0,'6'-5'46'0,"-6"5"-35"0,0 0 23 16,0 0 7-16,0 0 7 15,0 0 3-15,0 0-8 16,0 0-1-16,-6 0-24 16,6 0 9-16,0 0 6 0,0 0-13 15,0 0-3-15,0 10 2 16,6 0 2-16,0 0-6 0,-1 0-2 15,-5 5-1 1,0-4 0-16,-5 9 5 16,-7 0-6-16,1-5-1 15,0 16-5-15,-6-6-2 16,-1-5 8-16,-4 1 2 16,-1-1 0-16,0 0 2 15,-17 0 1-15,0 1 2 16,-11-1-8-16,-12 0-3 15,-11 0-2-15,-6 1-1 16,1-1 2-16,-1-5 3 0,6-5 2 16,5-5 3-16,7-10 4 15,5-10 3-15,11-10 0 16,-11-11-1-16,17-9-10 16,1-16-4-16,10-15-2 15,6-15 0-15,0-11-5 16,12 11 1-16,5 0 0 15,1 15 0-15,5 5 0 16,5 11 0-16,1-1 0 16,5 5 0-16,-5 5 0 15,6 6 0-15,-12-1 0 16,5 6 0-16,7 4 0 16,-12 6 0-16,0 0-3 15,0 9 2-15,0 1 1 16,0 5 0-16,0 5-3 15,-12 0 2-15,7 5 1 0,5-1 0 16,0 6 2-16,0 0 1 16,-12 0-4-16,12 0-1 15,-6 0 1-15,1 0 0 16,-1 0 1-16,0 6 0 16,6-6 0-16,-5 0 0 15,5 0 0-15,0 0 0 16,0 0-3-16,0 5 2 15,0-5 1-15,0 5 2 16,0-5-1-16,0 10-1 16,0-5 1-16,0 0-1 15,0 0-7-15,0-5 0 0,0 0-26 16,0 0-8-16,0 0-54 16,-23-10-21-16,-23-15-90 15</inkml:trace>
  <inkml:trace contextRef="#ctx0" brushRef="#br0" timeOffset="4186.522">11516 11241 200 0,'0'0'74'0,"0"-5"-58"0,-6 0 23 15,6 5 4-15,0 0-8 16,-5-5-3-16,-1 0-12 16,-5 5-5-16,-7 0-8 15,1 0-5-15,0 0 1 0,-5 0 0 16,-7 0 1-16,1 0 6 16,-1 0 6-16,1-5 7 0,-1 5 6 15,-5-5 4-15,0-5 2 16,0-6-11-16,-1 1-4 15,1-5-11-15,0 0-6 16,-6-6-2-16,0 1-1 16,0 0-3-16,6-1 2 15,-6-4 1-15,0-5 0 16,0-1 8-16,1-4 7 16,4-6-3-16,1-5 1 15,-6 1-6-15,18-6-2 0,-7 11-2 16,1-1 0-16,10 5-2 15,-4 1 2-15,-7 5-4 16,12-6 0 0,6 0 1-16,-6-4 2 0,5-6-3 15,6-4 0-15,1-1-1 16,5-5 0-16,11-5 2 16,6 0 2-16,6 1-3 15,0 9 0-15,11 0 1 16,6 11 0-16,0 4 2 15,5 6 3-15,1 4-4 16,0 6-3-16,-1-5 1 16,1 4 0-16,5-4 1 15,6-1 2-15,6 6-3 16,5 0 0-16,12 0 1 0,5 4 0 16,1 1-3-16,5 0 2 15,-6 5 1-15,1-1 0 16,-1 1 0-16,12 5 0 15,11 0 0-15,6 0 0 16,6 5 0-16,-6 0 2 16,6 0-3-16,-1 0-2 15,12 5 2-15,6 0 2 16,0 5 0-16,-6 0-1 16,-17 5 1-16,-6 0-1 15,-11 0-3-15,0 0 2 16,0 5 1-16,5 1 2 15,12-1-3-15,-17 5 0 16,0 0 1-16,0 6 2 0,-23-1-3 16,0 0-2-16,-11 1 2 15,-1-1 0-15,-16 0 1 16,5 6 0-16,-5 4 0 16,-6 11 0-16,-1 9 0 15,1 6 0-15,-11 5 0 16,-6-5 2-16,-1 15-1 15,-10-5-1-15,-12-6-2 16,-12-4 1-16,-10-5 1 16,-7-11 2-16,-5 6-3 15,-6 5 0-15,-5-1 1 16,-7 1 0-16,-22 10 0 16,-6 5 0-16,-16 5 0 0,-13-5 2 15,1-5-3-15,5-1 0 16,7-9 1-16,-1-5 0 15,-6-11 0-15,-11-4 2 16,-11-11-1-16,-6-5 2 16,0-5-4-16,-6-9 0 15,-28-6 3-15,-23-6 1 16,5 1 5-16,18-5 3 16,11 0-6-16,1 0-1 15,-7 0-2-15,18 5-2 16,22 5 1-16,17 5 1 15,35 5-3-15,22 5-2 0,29 5-47 16,40 11-21 0,11-6-132-1</inkml:trace>
  <inkml:trace contextRef="#ctx0" brushRef="#br0" timeOffset="8165.637">26860 12087 160 0,'0'-10'60'0,"6"10"-47"0,0 10 10 15,-6-10 3-15,0 0-4 16,5 0-1-16,-5 0-5 16,0 0-2-16,0 0-8 15,0 0 7-15,0 0 4 0,-5 10 6 16,-1 5 6-16,0-5-10 15,-11 0-1-15,11 1-6 16,-5-1-2-16,0 0 2 16,-7-5 3-16,1 5 0 0,-5 0 1 15,-1 0 0-15,-6-10 0 16,-11-10 3-16,1 0 2 16,-7 0-5-16,-5-5 1 15,-6-6-6-15,-12 6 1 16,7-15-5-16,5 5-2 15,0-6 0-15,5-4-1 16,13-11 0-16,10 1 0 16,1-1-2-16,5-5-2 15,6 1 1-15,5-1 1 16,12 0-1-16,12-4-1 16,-1-1 1-16,-5 10 1 15,11 1-1-15,-6 9-1 0,1 6-2 16,-1 5 1-16,-5 4 1 15,-1 6 0-15,1 0 0 16,-6 5 0-16,0 0 0 16,0 5 0-16,0 0 0 15,0 5 0-15,0 0-3 16,0 5 2-16,0 0 1 16,-6 0 2-16,1 0-1 15,5 0-1-15,-6 0 1 16,6 0-1-16,-11 0 0 15,11 0 0-15,0 0 0 16,-6-5 2-16,-5 0 1 16,-1 5 3-16,-5-5-1 15,-6 5 2-15,-5 1-4 0,5-6 0 16,-11 0-3-16,0 0-1 16,-12 0 3-16,12-6 1 15,-6-4-1-15,-11 0 1 16,5-5 4-16,-11 0 4 15,-11-5-2-15,-6-6 2 16,-12 1-4 0,12-5 1-16,0-6-5 0,0-4-2 15,6-1 2-15,-1 1 0 16,1-6-4-16,-1 0 1 16,13 1 0-16,-1-6 2 15,-6 1-3-15,0-6 0 0,1-5 5 16,-1 10 5-16,0 6-5 15,18-1 0-15,-7 6-2 16,18 4-2-16,0 1 1 16,5-6 1-16,12-4-1 15,6-1-1-15,0-4 1 16,5-6-1-16,6-10 0 16,0-5 2-16,11-5-3 15,6 10 0-15,6 1 1 16,11-1 0-16,18 5-3 15,10 5 2-15,7 0-1 16,-1 1 0-16,6-6 4 16,0 0 1-16,6-5-4 15,0-4 1-15,11-1-2 0,-6 5 0 16,1 5 4-16,-1 10 3 16,6 6-4-16,-5 9-1 15,5 6-2-15,6 0-2 16,5 4 3-16,30 6 0 15,-7 5 1-15,12 10 0 16,-12 0-3-16,-11 0 2 16,-6 0 1-16,29-6 0 15,-12-4 2-15,12 15 1 16,-12 0-1-16,-11 10-2 16,0-5-2-16,-11 6-1 15,-1-1 2-15,-5 0 2 16,-6 15-2-16,-11-5 0 0,-11 6 1 15,-7 4 0-15,-10-5 0 16,-13 6 0-16,-4-16 0 16,-13 5 0-16,-5-15 0 15,1-5 2-15,-13-5-1 16,-5 5 2-16,-17-10-4 16,0 0 0-16,-6 10 1 15,1-5 2-15,-7 5-6 16,1 5-1-16,-1 15-64 15,1 6-29-15,16-16-113 16</inkml:trace>
  <inkml:trace contextRef="#ctx0" brushRef="#br0" timeOffset="9699.079">27943 9023 132 0,'-23'-15'49'0,"17"5"-38"0,-5 0 12 0,11 0 3 16,0 10 3-16,0-11 5 15,0-4 1-15,0 5 0 16,0 0-18-16,0 0 16 0,0 0 7 16,-6 10-9-16,0-5-6 15,-5-5-8-15,0 10-1 16,-6 0-5-16,-1 0 1 16,7 0-1-16,0 10 1 15,-1-5-4-15,7 5 0 0,-1 0-1 16,0 0 3-16,6 15 4 15,0-14 1-15,0 9-6 16,0-5-1-16,-6-5-2 16,1 10-1-16,-1 1 1 15,-5-1 3-15,11 0-2 16,-12 5-2-16,12 1-2 16,0 4-3-16,12 1 5 15,-1 4 1-15,-5 0-2 16,17 1-1-16,-18-1-1 15,7-4 1-15,-1 4 0 16,6-4 3-16,-17 4-5 16,12 6-1-16,-12 9 2 15,0 11 1-15,11 15 1 16,-5 10 0-16,5 5-2 16,0-10-2-16,1-5 1 15,-6-5-1-15,-6-5 2 0,0-5 3 16,-6-1-2-1,-11 11 0-15,0 5 1 0,-6 5 0 16,0 0-2-16,0 5-2 16,0 0-2-16,-5-10 1 15,5-5 1-15,0-5 2 16,-5-5-1-16,-1-5-1 16,1-6 1-16,-1 1 1 15,1-6 3-15,-1 1 4 16,1-5-4-16,-6-1-1 15,0 1-2-15,-6-1 1 0,-6-4-4 16,1-1 0-16,-1 0 1 16,0 1 2-16,1-6-1 15,-1-4-1-15,1-1 1 16,22-5 1-16,0-5-1 16,0 1-1-16,18-6 1 15,-1 0-1-15,0-5 0 16,6 0 2-16,0-5-8 15,-11 0-3-15,5 0-31 16,-11 5-11-16,-6 5-45 16,-5 0-18-16,5 0-57 15</inkml:trace>
  <inkml:trace contextRef="#ctx0" brushRef="#br0" timeOffset="10327.277">26923 11494 336 0,'11'-86'126'0,"-5"56"-98"0,5-11 21 16,1 26 4-16,-1 0-14 16,0 0-2-16,1 0-10 15,-1-1-5-15,1 6-12 16,-1 0 2-16,-5 5 2 0,-1 0-10 0,-5 5-4 15,0 0 0 1,0 5 1-16,-5 5 0 16,-1 5 2-16,-5 6-4 15,-1 9 0-15,1 16 1 16,-1 9 2-16,7 11-1 16,-1 5-1-16,0 5 1 15,6-5-1-15,0-10 2 16,0-6 1-16,6-9-1 0,0-11-2 15,-6-4 9-15,0-6 6 16,0-10-1-16,11 1 2 16,-5-6-3-16,0-5 0 15,-1-5-5-15,18 0 0 16,6 0-5-16,5-10-2 16,11-1 0-16,12 1-1 15,0-5 0-15,0-5 0 16,0 0 0-16,6-1 2 15,-12 6-3-15,-11 0 0 16,-6 5-39-16,-11 5-15 16,-12 5-121-16,-16-5-50 0,-24 5 62 15</inkml:trace>
  <inkml:trace contextRef="#ctx0" brushRef="#br0" timeOffset="33282.379">15727 14705 156 0,'-17'-5'57'0,"17"10"-44"0,-12-10-4 0,7 5-4 15,-1 0 1-15,0 0 6 16,0 5 3-16,-5-5 3 16,0 0-10-16,5 0 20 0,0 0 10 15,1 0-6-15,-1 0-1 16,0 0-12-16,0 0-4 15,1 0 0-15,-1 0 3 0,0 0-4 16,1 0 2-16,5 0-7 16,0 0-1-16,11 0-2 15,12-5-4 1,5 5 2-16,12 0-3 16,6 0-1-16,5 0 1 15,0 0 1-15,1 0-1 16,5 0-1-16,-12 0 7 15,1 0 3-15,-6-5-5 16,-6 5-1-16,-6-5-4 16,-5 5-1-16,-6-5 3 15,-5 5 3-15,-7 0-2 16,-5 0-2-16,-5 0 0 0,-1 0-1 16,-5 0-3-1,-7 0 2-15,7 0 1 0,-6 0 0 16,-6 0 0-16,-5-5 0 15,-7 5 2-15,-4 0 1 16,-7 0 1-16,-11-5 2 16,6 5-1-16,-1 0 0 15,1 0-3-15,6 0 1 16,5 0-2-16,6 0-1 16,5 0 1-16,1 0 1 15,5 0-1-15,0 5 2 16,6-5-2-16,0 5-1 15,5-5 1-15,7 5-1 16,-1-5-3-16,6 0 2 0,0 0 1 16,11 0 0-16,6 0 2 15,6 0 1-15,6 0-4 16,5-5-1-16,6 0 1 16,5 5 2-16,7 0 0 15,-7 0-1-15,7 0 1 16,-7 0-1-16,6 0 0 15,-11 0 0-15,0 0 0 16,-6 0 0-16,1 0 0 16,-7 0 0-16,-5 0 0 15,-6 0 2-15,0 0-1 16,-6 0-1-16,1 0 1 16,-1 0-1-16,-11 0 0 15,0 0 2-15,0 0-1 0,-5-5 8 16,-7 0 2-1,-5-1-6-15,-6 1 0 16,-5 0-3-16,-12 0 1 16,-6 0-2-16,-11 0 2 15,-11 0-2-15,0 5-1 16,-1 0 1-16,7 5 1 16,10 0-1-16,7 0-1 15,10 5-2-15,18 1 1 16,17-1-76-16,23 0-35 15,11-5-54 1</inkml:trace>
  <inkml:trace contextRef="#ctx0" brushRef="#br0" timeOffset="35670.498">16245 14082 236 0,'-11'-10'90'0,"17"10"-70"0,-1-5 30 0,-5 0 8 16,0 0-19-16,0 0-5 0,0 0-16 15,0 5-4 1,0 0-8-16,0 0 0 0,0 0 1 16,0 0 1-16,0 10 2 0,0 0-5 15,0 5-3-15,0 0 1 16,0 6 0-16,6 4 3 15,-6 0 1-15,6 6-3 16,-1 4-1-16,7-5-1 16,-7 1 1-16,1-1-2 15,0 1 2-15,-1-6-2 16,-5 0 2-16,6-5 4 16,-6 1 4-16,0-6 0 15,0-5 3-15,0-10 4 16,0 0 3-16,0-5-7 15,-6 0-3-15,1-10-2 16,5-1-1-16,0-4 0 0,0-5 2 16,0-5-5-16,0-1-1 15,0 1-2-15,-6-6-2 16,0 1 1-16,6-1 1 16,0 6-1-16,-5 0 2 15,5 4 0-15,0 6 1 16,0 0-5-16,0 5 1 15,0 5-2-15,0-1 0 16,0 6 2-16,0 5 2 16,5 10-3-16,-5 6 0 15,6 4-1-15,-6 5 0 16,0 6 4-16,0 4 1 16,0 0-4-16,0 6 1 15,0-6 0-15,0 1 0 0,0-6-3 16,0 1 0-16,11-1-40 15,7 0-19-15,16 1-144 16</inkml:trace>
  <inkml:trace contextRef="#ctx0" brushRef="#br0" timeOffset="43130.55">17727 18022 156 0,'-17'-5'60'0,"11"5"-47"0,0-5 19 16,6 5 7-16,0 0-11 16,0 0-1-16,0 0 1 15,0-5 3-15,0 5-17 16,6-5 1-16,0 5 1 0,-1 0-4 16,7 0-2-16,-1 0-3 15,6 0-2-15,6 5-3 16,0 0 1-16,5 0 0 15,1 0 1-15,-1 0 0 16,1-5 0-16,-1 0-5 0,1 0 1 16,-7 0 0-1,1 0 2-15,-6 0-1 0,-5 0 2 16,-12 0 7-16,-6 5 5 16,-5 0-5-16,-6 0-1 15,-12-5 1-15,-5 5 1 16,0-5-3-16,-1 5 0 15,7-5-3-15,-1 0 0 16,7 0-1-16,5 0 2 16,5 5-3-16,12-5-2 15,12 5-3-15,5-5 1 16,5 0 1-16,13 0 2 16,5 0-1-16,5-5-1 15,1-5 1-15,5 5-1 0,0 0 0 16,-5 0 0-16,-12 0 2 15,-5 0 1-15,-12 0-1 16,-17 0-2-16,-12 5 1 16,-11 0-1-16,-11 5 0 15,-6 0 0-15,-5 0 2 16,-6-5 3-16,-6 0 0 16,0 0 0-16,0 0-1 15,5 0 2-15,7 0 1 16,5 0 1-16,11 0-4 15,12 0-1-15,6 0-3 16,11 0-1-16,17 0 1 16,11 0 2-16,7 5-1 15,-1-5-1-15,6 0 1 0,-6 0-1 16,0-5 0-16,-5 0 0 16,-7 0 0-16,-5 5 2 15,-5 0-3-15,-6 0 0 16,-6 0 1-16,-6 0 2 15,-6 0-1-15,1 0-1 16,-6 0 1-16,-6 0-1 16,0 0 0-16,-5 0 0 15,-1 0 0-15,7 0 0 16,-1 0-3-16,6 5 2 16,5 0 1-16,7 0 0 15,5-5 0-15,5 5 0 16,7 0 0-16,-1 0 0 0,6 0 0 15,-5 0 2-15,-1-5-1 16,0 0 2-16,-5 0-2 16,0-5-1-16,-6 0 1 15,0 0-1-15,-6 0 0 16,0 0 0-16,1 0-3 16,-7 0 2-16,1 0 1 15,0 0 2-15,-1 5-1 16,6-5-1-16,1 5 1 15,-1 0 1-15,6-5-1 16,0 5-1-16,0 0 5 16,0 0 1-16,-6 0 0 15,6 0-1-15,0 0-3 16,0 0-2-16,0 0-2 0,0 5 1 16,-5 0-32-16,-1 10-15 15,0 5-139 1</inkml:trace>
  <inkml:trace contextRef="#ctx0" brushRef="#br0" timeOffset="47214.487">19373 14700 212 0,'-5'-5'82'0,"10"5"-64"0,-5 0 7 0,0 0-1 16,0 0-4-16,0 0 3 15,0 0-7-15,-5 5-1 16,-1-5-9-16,0 5 3 0,0-5 3 15,1 5-4-15,-1 0-2 16,0 0 1-16,1 0 0 16,5-5 1-16,0 0 2 15,11 5-3-15,6 0 1 16,6 0 1-16,5-5 5 0,7 5-8 16,10-5-1-16,7 0-3 15,4-5-2-15,1-5 3 16,6 0 2-16,6 0-7 15,-1 0 0-15,-5 0 2 16,-12 0 4-16,-11 0 5 16,-12 4 5-16,-11 1 1 15,-17 0 0-15,-11 0-1 16,-12 5-1-16,-11 0-5 16,-6 0 0-16,0 5-5 15,0-5 0-15,-5 5 1 16,5-5 0-16,0 0-2 15,17 0-2-15,0 0 1 16,1 0-1-16,-7 0 0 16,6 0 2-16,0 0-1 0,6 0-1 15,0 0-2-15,6 0 1 16,5 0-4-16,6 5 1 16,0-5 2-16,17 6 3 15,12-6 2-15,11 0 1 16,5-6-5-16,12 1-1 15,6 0 3-15,0 0 1 16,-6 0 0-16,-6 0-2 16,-11 0 1-16,-12 0 1 15,-11 0-1-15,-11 0 2 16,-12 0-4-16,-11 5 0 16,6 0 1-16,-29 0 0 0,-17 0 0 15,-6 0 2-15,1 0-3 16,-1-5 0-16,0 0-1 15,6 0 0-15,12 5 0 16,11 0 0-16,11 0-3 16,17 10 1-16,23 0-121 15,40 5-53-15,23-10 29 16</inkml:trace>
  <inkml:trace contextRef="#ctx0" brushRef="#br0" timeOffset="51299.613">15824 14715 256 0,'-35'-15'96'0,"35"15"-75"0,0-5 1 16,0 5-3-16,6-5 4 15,0 0 6-15,5 0-7 16,1 0 0-16,-1 0-13 16,0-1 10-16,1 1 4 0,-1 0 2 0,-5 0 2 15,0 0-13-15,-1 5-5 16,1 0-2-16,0 0 2 16,-1 0 0-16,12-5 0 15,-5 5-3-15,5 0 1 16,0 0 0-16,6 0 3 15,5 0-3-15,1 5-2 16,5 0-2-16,0 0-3 16,0-5 1-16,6 5 1 15,0 0-1-15,6 1-1 16,-1-1 1-16,1 5 1 16,-1 0-1-16,-10 0-1 15,-7 0 1-15,6 10 1 16,12 6-1-16,-6 4 2 0,0 0 2 15,0 6 2-15,-1-1-3 16,1 6-3-16,0-1 0 16,-6 1 1-16,-5-1-3 15,-6-4 0-15,-6-11 1 16,0 6 0-16,6 4 0 16,-6 0 2-16,0 1-1 15,0-11-1-15,0 6 1 16,0-1 1-16,0 5-3 15,0-9 0-15,0 4 1 16,0 6 2-16,1-11 1 16,-1 15 1-16,-6-4-5 15,0 9 1-15,1 1 0 16,-12-5 2-16,11-6-1 0,-5 16-1 16,5 14 1-16,1-4-1 15,5 0-3-15,0-10 0 16,0-6 4-16,0-9 1 15,-6-11 0-15,1 5-2 16,5 11 1-16,-6-1-1 16,1-4 0-16,-7 4 0 15,1 6 0-15,-6-11 0 16,12-4 0-16,-12 14 2 16,17 21-3-16,-6 0 0 15,12-5 1-15,-6-1 0 16,0-9 0-16,-6 0 2 0,7-1-1 15,-7-4-1-15,-11-5 3 16,11-6 0-16,-11-5-4 16,12 1-1-16,-7-1 1 15,-5 0 2-15,12 1 0 16,-12 4 2-16,11 1-4 16,-5 4-2-16,5 6 2 15,6 10 0-15,-5-1 1 16,-1-4 0-16,1-6 0 15,-7 1 2-15,7-5-3 16,-1-6 0-16,0 0 1 16,1-14 0-16,-1-1 0 15,1 0 0-15,10 11-3 16,1-6 2-16,0-5 1 0,0-5 2 16,5 1-1-1,1-6-1-15,-1-5 3 0,1 0 0 16,-6-5-4-16,-1 0 1 15,1 0 2-15,-11 0 1 16,-1 0-1-16,6-5-2 16,-6 5 1-16,7-5-1 15,10-10 0-15,-5-1 2 16,0-4-1-16,-6 10 2 16,-6 0-4-16,6-10 0 15,17-26 1-15,-5-10 2 16,-1 6-1-16,7-6-1 15,-18 0 3-15,11 1 0 0,1-1 1 16,-1 5 2-16,1 6-3 16,-1 4-2-16,1 6 0 15,-7-6 1-15,7 6-1 16,-1-11-1-16,-16 1-2 16,5-11 1-16,6-5 3 15,-6-5 1-15,0-5-1 16,-6 5-2-16,12 1 1 15,-6 4 1-15,0 0-3 16,-5 10-2-16,10 6 2 16,-5-1 2-16,-5 6-2 15,-1-1 0-15,1-4 1 16,-1-6 2-16,0-5-1 16,1-4 2-16,-7-6-4 0,7 0-2 15,-1-15 2-15,1 15 2 16,-1 0 0-16,6 6-1 15,-5 14-2-15,-1-5 1 16,0 11 1-16,1-1 0 16,-1-4 2-16,6 4 1 15,-11 1-1-15,5-1-2 16,1-4 1-16,5-1-1 16,0-5-3-16,0 1 2 15,0-1 1-15,0-5 0 16,0 6 0-16,0 4 2 15,0 6-3-15,1 4 0 0,-1 1 1 16,0 4 0-16,6 6-3 16,-1 5 2-16,1 0 1 15,0 4 0-15,0 1-3 16,5 5 2-16,1 5-1 16,-1 0 0-16,1 0 2 15,-1 0 0-15,1 0 2 16,-7 0 1-16,1 0-1 15,0 0-2-15,-6 5-2 16,0-6 1-16,0 6 1 16,6 0 0-16,0 0-3 15,0 0 2-15,-1 0 1 16,1 0 2-16,0 0-3 16,0 0 0-16,0 0 1 0,-1 0 2 15,1 0-1 1,-6 6-1-16,6-1-2 0,0 0 1 15,5 5 1-15,1 0 2 16,5 5-3-16,0 5-2 16,6 6 2-16,0 4 0 15,0 5 1-15,0 6 2 16,0 5-1-16,0 4-1 16,-6 1-2-16,0-6-1 15,0 6 4-15,-5-5 1 16,-1-1-3-16,1 1-1 15,5-1 1-15,-6-4 2 0,1 4 0 16,-1-4-1-16,1-1-2 16,-6 1 1-16,-1 5 1 15,1 4 2-15,-6 6-1 16,0 5-1-16,0-1 3 16,0 6 0-16,1 0-1 15,-7 0-2-15,6-10-2 16,0-1 1-16,0-9 1 15,6-11 2-15,0 11-3 16,5-16 0-16,1 6 1 16,-1-1 0-16,1 6 0 15,-6-1 2-15,-1 6-1 16,-5-1 2-16,1 11-2 16,-7 0 2-16,0 0-2 0,1-1-1 15,-1 1 1-15,6-5-1 16,0-1 0-16,0-4 0 15,-5-6 0-15,16 1 0 16,-5-6 0-16,-6-4 2 16,0-1-1-16,-5 0 2 15,5-4-2-15,-6-1-1 16,1 0 1-16,-7 6 1 16,1-1-1-16,0 1-1 15,-6 4 1-15,11 0-1 16,6 6 0-16,-5-1 0 15,-1-4 0-15,0 4 0 16,6 1-3-16,-5-6 2 0,-7 1 3 16,7-6 1-16,5 1-1 15,-17 4 1-15,11-10-4 16,1 1 0-16,-7-6 1 16,7 5 2-16,-1-4-3 15,1-1 0-15,-7 0-1 16,7-5 0-16,5 0 4 15,-6 6 1-15,1-1-1 16,-1-5 1-16,-5-5-2 16,5 5-1-16,1-10-2 15,-1 6-1-15,6 4 2 16,0-10 2-16,0 0 2 16,0 0 1-16,0-5-2 0,0 5 1 15,1-5 0 1,-1 0 1-16,5 0-2 0,1 10 1 15,0-10 0-15,0 0 1 16,0 0-2-16,5 0 1 16,1 0-2-16,5 0-1 15,6 0 1-15,-6-10-1 16,0 10 0-16,0-5 2 16,0-5-1-16,1 0 2 15,-7 0 0-15,6-6 1 16,-5-9-2-16,-6 0 1 15,5-11-2-15,-5 1-1 16,0-11 1-16,-1-4-1 0,7-11-3 16,-1 0 2-16,1-5 1 15,-1 0 2-15,7 6-1 16,-1-1-1-16,-6 5 1 16,12 6 1-16,-11 4-1 15,5 0-1-15,-6-4 1 16,1-1 1-16,-1-10-3 15,1-9 0-15,-1-6 3 16,6-16 1-16,1 11-4 16,-1 0-1-16,0 0 1 15,0 15 2-15,-5 1 0 16,-1-1 2-16,-5-5-4 16,0-5 0-16,-6-15 1 15,0-5 2-15,0-6-1 0,0 11-1 16,6 5 1-16,0 10-1 15,-1 5-3-15,1 0 2 16,0 0 1-16,0 1 0 16,5-1 0-16,1-5 0 15,-1 0 0-15,6-5 2 16,6 15-3-16,6 0 0 16,5 10 1-16,-5 11 0 15,16 9-5-15,-5 6 1 16,-5 5 2-16,-7 9 3 15,-5 6-73-15,-11 10-31 16,-24 10-122 0</inkml:trace>
  <inkml:trace contextRef="#ctx0" brushRef="#br0" timeOffset="54406.18">15989 14710 260 0,'-12'-10'96'0,"12"10"-75"0,6-5-3 0,-6 5-6 16,0 0 6-16,6 0 6 15,-6-5-4-15,0 5 1 16,-6 0-12-16,0-5 6 0,1 0 2 16,-7 5 2-16,1-5 1 0,0 0-3 15,-7 5 0 1,1-6-7-16,0 1-2 0,6 5-4 16,-6-5-3-16,0 5 4 15,-6 0 1-15,0 0 2 16,0 0 2-16,-5 0-5 15,-1 5-1-15,-5 6 0 16,0-1 0-16,0 0-5 16,0 5 1-16,-1 5 0 15,1 6 2-15,0 4-1 16,0 5-1-16,0 6 1 16,-1-1 1-16,-4 11 1 15,-1 0 3-15,-12-1-1 16,13 6 2-16,-7-10-2 15,6-1 0-15,0 1-6 16,-5-6 1-16,16 1 0 0,-11-1 0 16,12 1 0-16,-12 4 0 15,11 11 4-15,-11 5 5 16,12 10-5-16,-12 5 0 16,12 0-2-16,-1-5-2 15,1-1 1-15,5 6-1 16,-6-10 0-16,12-5 0 15,-6-5 2-15,6 10 1 16,0-6 1-16,-6 6 2 16,6-5-3-16,6 10-2 15,-6 0 0-15,-6 0 1 16,17-6-1-16,-5-4-1 0,0 0 1 16,-6-10-1-1,-1-1-3-15,7-4 2 0,-12-6 1 16,6 1 2-16,6-1 1 15,5 1 1-15,-11-1-5 16,6 1 1-16,5-6 0 16,0 6 0-16,6-1 0 15,-6-4 0-15,6-1 0 16,-5 1 0-16,-1-1 0 16,0-4 2-16,1-1-1 15,-7 0 2-15,1-4-4 16,0-1 0-16,-1 0 1 15,1-4 2-15,-1-1-1 16,-5 5-1-16,0-10 1 0,0-5 1 16,0 6-1-16,-6-6-1 15,0 0 7-15,-5 0 3 16,-1 5-3-16,-5-15 1 16,0 10-5-16,6 0-2 15,-1-10 0-15,1 11 1 16,5-11-1-16,0 0-1 15,0 0 1-15,6 0-1 16,0-11 2-16,0 11 1 16,0-10 1-16,0-10 2 15,5 5 1-15,-5-5 3 16,0-16-5-16,0-9-3 16,6-1-1-16,-1-5 1 0,-5 1-1 15,0-6-1-15,0 5 1 16,0 1 1-16,5-1-3 15,-5 0 0-15,-5 1 1 16,-1-6 2-16,-6-10-1 16,1-10 2-16,-6-15-2 15,-1-5 2-15,1 0 0 16,6 10 1-16,-1 10-5 16,1 5 1-16,-1 5-2 15,1 0 0-15,-6 5 2 16,5-4 2-16,1-1-1 15,11-10-1-15,-6-5-2 16,-6-10 1-16,12 20 1 0,-11 0 2 16,5 5-3-16,6 10 0 15,0 6 1-15,-6 4 0 16,17 0-3-16,-5 1 2 16,-12-1 3-16,6-4 1 15,6-1-1-15,-7-5-2 16,-4 1 1-16,5-1-1 15,-12-5 0-15,12 0 0 16,-6 6 0-16,-5-1 2 16,16 5-3-16,-5 6 0 15,0-1 1-15,-6 6 0 16,12 4 0-16,-18 6 0 16,12 10-3-16,-5-11 2 0,-7 6 1 15,12 5 2-15,-6-1-3 16,-5 6 0-16,11-5 1 15,5 5 2-15,-16 5-3 16,11-1 0-16,-6 1 1 16,-6 5 0-16,12 0 0 15,-6 5 0-15,-5 0-3 16,-1 5 0-16,1 0 2 16,0 5 0-16,5 11 1 15,0-16 2-15,0 0-3 16,6 10-2-16,-11 5 2 15,5 1 2-15,-6 4-2 16,12-5 0-16,-6 16 1 16,12-1 0-16,-6 11-3 0,6 4 2 15,-7 6 1-15,7 5 0 16,0-1 0-16,-6 1 0 16,11 0 0-16,-11-10 2 15,5-1-1-15,-5-4-1 16,0-6 1-16,0 1-1 15,0-1-3-15,-6 1 2 16,0-1 1-16,1 6 2 16,-7 10-3-16,1 4 0 15,-1 6 1-15,-5 10 2 16,-6-10-1-16,0 0-1 16,-17 15 1-16,0-10-1 0,12-10 0 15,-7-6 2-15,12-4-3 16,12 0 0-16,-12-1 1 15,6 6 2-15,0 5-3 16,5 5-2-16,-5 4 2 16,0 6 2-16,5-5 0 15,12-30 2-15,0-6-4 16,-6 16 0-16,1-11 1 16,-7 6 2-16,1-11-1 15,-7 6-1-15,-22 25 1 16,6-11-1-16,0 11 0 15,5-5 0-15,6 5 0 16,1 0 2-16,-1 0-3 16,0-1 0-16,6-4 3 0,-1-5 1 15,7-11-4-15,-1 1-1 16,1-11 1-16,5 1 2 16,0-6-2-16,1 1 0 15,-1-1 1-15,0-5 0 16,6 1 0-16,0-6 0 15,0-5 0-15,0 0 0 16,0 1 0-16,-1-6 0 16,1-5 2-16,0 0 1 15,0-5 1-15,0-5 0 16,-6 0 0-16,-11-5 2 16,0-6 1-16,-12 1 1 15,6-5-4-15,1 0-1 0,4-6-1 16,1-9-2-16,6-21 1 15,-1-15 1-15,1-25-3 16,-1 0 0-16,1 5 1 16,-1 10 0-16,-5 5 0 15,0 0 2-15,5-5 1 16,1-10 1-16,5-16-5 16,6-19 1-16,6 9-2 15,5 6-2-15,0 4 3 16,1 11 2-16,-1 0 0 15,-6-10-1-15,1-6 1 16,-6 1 1-16,0-1-1 16,-12 16-1-16,1 10-2 15,-6 5 1-15,-1 5 1 0,-4 0 2 16,-7 5-1-16,-5-15-1 16,-6 10 1-16,0-5-1 15,-6 5 0-15,0 5 0 16,-5 11 0-16,5 9 0 15,1 0 0-15,-1 6 0 16,0-1 0-16,1 6 2 16,-7 4-3-16,1 1 0 15,0 9 1-15,-1 1 2 16,1 5-3-16,-6 10 0 16,0 15 1-16,0 5 0 15,11 10-5-15,12 5 1 16,16 11-44-16,30 15-18 0,39 4-170 15</inkml:trace>
  <inkml:trace contextRef="#ctx0" brushRef="#br0" timeOffset="60742.752">26946 14031 264 0,'-6'-5'99'0,"6"5"-77"0,0 0 11 15,0 0 2-15,0 0-8 16,0 5 1-16,-6 6-2 0,1-1 1 16,5 5-15-1,0-5 0-15,0-5 1 0,0-5-3 0,5 5 0 16,7 0 2-16,5-5 5 16,11-10-3-16,6-5 0 15,1-5-4-15,4-6-1 16,7-4-3-16,-6 5 1 15,0-11-4-15,-6 6-2 16,-6-1 0 0,-5 1 1-16,-11 0-1 0,-7-1 2 15,-10-4-2-15,-7 4 2 16,-5 1-2-16,-6 5-1 16,-5 4 1-16,-6 6-1 15,0 5-3-15,-1 10 2 16,7 5 1-16,-1 5 0 15,1 6-3-15,-1 4 2 0,7 5 1 16,-1 0 0-16,0 11 0 16,6 9 2-16,0 11-1 15,5 15-1-15,7 5-2 16,-1 5-1-16,0 0 2 16,1 0 2-16,5-5 0 15,0-20-1-15,0-1-2 16,0-4 1-16,0-10 3 15,0-6 1-15,0-5-1 16,-6 1-2-16,0-6 1 16,6-5 1-16,-5 1-1 15,-1-1-1-15,0-5 1 16,0 0-1-16,1-5-27 0,5-10-11 16,5 0-153-1</inkml:trace>
  <inkml:trace contextRef="#ctx0" brushRef="#br0" timeOffset="61432.413">27293 14275 312 0,'6'5'115'0,"0"0"-89"0,-6 0 14 16,0-5 1-16,0 0-12 15,0 5-2-15,0-5-13 16,0 10-4-16,0 0-6 0,0 0-1 16,0-10 1-16,0 0-2 0,11 5-2 15,0-5 9-15,6-5 6 16,6-5-3-16,0-5-2 15,0-5-3-15,0-1 0 16,-6-4-2-16,-6-5 0 16,0 4-1-16,1-4 0 15,-6 10-2-15,-6-6-2 16,-6 1 1-16,0 5-1 16,-5 5 0-16,-6 4 0 15,-6 6-3-15,0 0 0 16,-5 10 2-16,-1 11 0 15,1 9 1-15,-1 5 0 16,1 11 2-16,5-1 3 16,6 11-2-16,0-5 0 0,5-6 3 15,1-5 1-15,5 1 1 16,6-6 0-16,6 1-4 16,5-6-1-16,6-5 1 15,6-5 0-15,0 1-2 16,0-6-2-16,0-5-4 15,-1-5 0-15,1 0-91 16,-6-5-38-16,-5 0-48 16</inkml:trace>
  <inkml:trace contextRef="#ctx0" brushRef="#br0" timeOffset="62032.746">27544 14345 260 0,'-17'0'99'0,"11"11"-77"0,-11-6 20 0,11 5 3 15,1-5-10-15,-1 5-1 16,0 0 1-16,6 0 0 15,-6 0-19-15,6 0 6 0,0-5 2 16,0 1-4-16,0-6 1 0,12 5-3 16,-1 0-2-16,1-5 0 15,5-5 3-15,0 0-9 16,0-6-1-16,6 1-3 16,0-10 1-16,-1 0-4 15,-5-6 0-15,1 1-1 16,-1-5-2-16,-6 4 1 15,0-9-1-15,1 0 0 16,-7 9 0-16,-5 1 0 16,-5 5 2-16,-1 10-1 15,-5-1-1-15,-1 6-2 16,-5 5 1-16,0 5 1 16,0 11 0-16,0-1 0 0,0 15 0 15,0-5 0 1,0 16 0-16,0-6 0 0,-1 11 0 15,1-11 0-15,6 1 0 16,5-6 0-16,6 1 0 16,12-6-3-16,5-5 0 15,11-5 4-15,6 1 3 16,12-11 3-16,5 0 1 16,1-5-4-16,-13 0-3 15,-4 0-9-15,-1-5-3 16,-6 0-131-16,1-11-59 15,-6 1 16 1</inkml:trace>
  <inkml:trace contextRef="#ctx0" brushRef="#br0" timeOffset="62517.09">28176 13773 252 0,'-5'-5'93'0,"5"5"-72"0,5-10 38 0,-5 10 14 16,6 0-5-16,0 0 2 15,-1 0-15-15,1 0-6 16,0-5-28-16,-1 0 3 0,13 0 0 15,-7 0-6-15,12 0 0 16,-6 0-9-16,11 0-3 0,-5-1-3 16,6 1-3-16,-7 0 1 15,7 5-1-15,-6 0 0 16,-1 0 0-16,-4 0-40 16,-1 10-18-16,-6-4-58 15,0 9-25-15,1-5-35 16</inkml:trace>
  <inkml:trace contextRef="#ctx0" brushRef="#br0" timeOffset="62752.307">28296 13869 452 0,'11'-20'170'0,"-11"20"-132"0,17-10 18 0,-17 10 0 16,12 0-19-16,-6 0-1 15,5 0-15-15,-5 0-3 16,5 0-10-16,0 0-5 0,1 5 0 16,-1 0 0-16,6-5 1 15,0 0-2-15,12 0-2 16,-6 0-2-16,22 0-1 16,-11 0-104-16,18 10-45 15,-7-5-67 1</inkml:trace>
  <inkml:trace contextRef="#ctx0" brushRef="#br0" timeOffset="64043.401">29122 13667 296 0,'12'-10'110'0,"-7"20"-86"0,12-10 24 16,-11 0 7-16,5 0-3 15,1-5 2-15,-1 5-11 0,1 0-3 16,-7 0-23-16,1-5 3 15,0 0 1-15,-6 5-5 0,5-5-1 16,-5 5-7-16,6-5-3 16,-6 5-2-16,6 0-3 15,-6 0 1-15,0 0 1 16,0 0-1-16,-6 0-1 16,-5 5 1-16,-6 0-1 15,0 10 0-15,-6-5 0 16,-6 5 0-16,1 0 0 15,-1 6-3-15,6-1 2 16,6 5 1-16,12 0 0 16,5 6 0-16,17-1 0 15,6 6 0-15,11-1 2 0,6-4 3 16,5-6 2-16,1-5-3 16,-1-10-1-16,-5-5 1 15,0 0 0-15,-6-5-5 16,-5 0 1-16,-1 0-82 15,6 0-36-15,-11 5-95 16</inkml:trace>
  <inkml:trace contextRef="#ctx0" brushRef="#br0" timeOffset="64900.208">29681 13783 300 0,'5'-20'112'0,"7"20"-87"0,-1-10 33 15,-11 10 10-15,6-5-21 16,5-5-6-16,0 0-13 15,1 5-4-15,-6-1-13 16,-1 1 4-16,-5 0 3 0,0 0-6 16,0 0-2-16,0 0-5 0,-11 0-2 15,-12 5 1-15,0 0 0 16,-5 5-5-16,-1 0 1 16,1 5-2-16,-1 0 0 15,7 6 2-15,-1-1 2 16,6 5-3-16,5 0 0 15,7 1-1-15,10-1 0 16,7 0 2-16,10 0 0 16,13 1 4-16,-1-11 5 15,-6 0-1-15,18-5 3 16,-6 0-4-16,5-5 1 16,12-5-5-16,-5-5-2 0,-12-5 0 15,-1-1 1-15,-10 1-1 16,-12 0 2-16,0 5 0 15,-11-10 3-15,-12-6-5 16,-5 11-3-16,-1 0-2 16,-22 5 3-16,-23-5 0 15,0 5 3-15,6 4-3 16,5 1 0-16,6 5 1 16,6 0 2-16,6 5-12 15,11 1-3-15,11 9-62 16,17 0-28-16,6 5-99 15</inkml:trace>
  <inkml:trace contextRef="#ctx0" brushRef="#br0" timeOffset="65410.78">30404 13667 364 0,'6'-25'134'0,"0"14"-104"0,-6 1 12 0,0 10-2 16,0 0-9-16,0 0 2 15,-6-5-10-15,-6 5-4 16,-5 0-11-16,-5 0-1 0,-7 0 3 0,1 5-2 16,-1 0 1-16,-5 5-1 15,5-4 0-15,1 4-4 16,11-5-3-16,0 0 0 15,5 0 1-15,1 10-3 16,11-5 0-16,0-5-1 16,11 5 0-16,-5 0 2 15,17 1 0-15,5 4 0 16,7-5 0-16,4 5 2 16,1-5 1-16,0 5-4 15,0 1-1-15,-11 4 1 16,-7 0 2-16,-5 0 0 15,-11 6 2-15,-12-1-2 16,-5 5 2-16,-12 1-2 16,0-1-1-16,-5-4 1 15,-6-1 1-15,0-5 5 0,-1-5 6 16,1-10-1-16,11-5 1 16,6 0-7-16,-5-10-2 15,-1-15-4-15,0-5-1 16,12-1-65-16,11 6-30 15,22 10-117 1</inkml:trace>
  <inkml:trace contextRef="#ctx0" brushRef="#br0" timeOffset="66220.219">30609 13090 228 0,'-11'0'85'0,"11"0"-66"0,-17 10 30 0,17-10 10 15,-6 0-6-15,-5 10 1 16,-1-5-10-16,1 0-3 15,-1 0-23-15,-5-5 5 0,6 10 4 16,0-10-4-16,-1 0-1 16,7 0-6-16,-1 0 0 15,6-10-7-15,-6 10-1 16,0-5 0-16,6-5 0 16,6 0-7-16,11-11 0 15,6 11-1-15,0-5 2 16,-6 5-1-16,17 0-1 0,-5 10 1 15,10-10-1-15,-10 10 0 16,5 0 2-16,-5 0-1 16,-1 10-1-16,1 0-2 15,-7 10 1-15,1-5 1 16,-17 6 2-16,11 4-1 16,-23 5-1-16,6-4 1 15,-17 9 1-15,6-4-1 16,-18-1 2-16,6-5-4 15,-11 1-2-15,6-1 4 16,5-10 1-16,-17 0 0 16,0-5-2-16,23-5 1 15,0 1-1-15,6-6-3 16,5 0 2-16,6 0 1 0,11 0 0 16,1 0-3-16,16 5 2 15,-5 0 1-15,23 0 0 16,-6 0 0-16,11 0 2 15,-6 0 1-15,1-5 1 16,-6 0-5-16,0 0 1 16,-12 0-11-16,12-5-3 15,-11 0-138-15,16-5-61 16,-11 0 35 0</inkml:trace>
  <inkml:trace contextRef="#ctx0" brushRef="#br0" timeOffset="66820.641">31629 12801 344 0,'0'-15'129'0,"0"15"-100"0,17-5 22 0,-17 5 3 16,6 0-12-16,0 0-2 16,-6 0-7-16,11 0-3 15,-5 0-17-15,-6 0 1 0,0 5 2 16,0 0-4-16,0 10-2 15,0-5-5-15,-17 10-2 0,11-4-3 16,-17 19-1-16,0-5 1 16,-5 31 0-16,-1-5 0 15,-5 30 2-15,11-15-1 16,-5 10-1-16,5-5 1 16,6 0 1-16,6-15 1 15,5 9 1-15,6-14-2 16,17 15 1-16,0-15-2 15,12 10 2-15,-7-11-2 16,7-4 2-16,-6-6-26 16,-1-14-12-16,1-6-191 15</inkml:trace>
  <inkml:trace contextRef="#ctx0" brushRef="#br0" timeOffset="67721.381">32108 13044 312 0,'5'-25'115'0,"-5"25"-89"0,12-31 27 16,-6 31 7-16,-6 0-23 15,0-10-6-15,0 10-10 16,0-5-4-16,0 0-9 15,0 5-1-15,-6 0 3 0,-6 0 0 16,12 10 4-16,-5-10-1 16,-18 20 0-16,17 1-7 15,-11 14-2-15,0 1-2 16,-11 19-2-16,16-19 1 16,-11 19 1-16,6-19-3 15,0 9 0-15,6-14 3 0,-6-11 1 16,11 0 10-16,6-20 3 15,0 0-5-15,6-15-2 16,-6 0-3-16,17-15-1 16,-6 4-6-16,12-19 1 15,-6 14 0-15,12-14 0 16,-7 19 0-16,1-9 0 16,0 5 0-16,0 9 0 15,-6-4 0-15,0 5 0 16,-6 5 0-16,1 4 2 15,-1 1-3-15,-5 0 0 16,-6 5-1-16,11 5 0 0,-5 0 2 16,0 5 2-16,-6-5-1 15,5 10-1-15,7 0 1 16,-1 16-1-16,1-6 0 16,5 10 0-16,0-4 0 15,5 9 0-15,-4 1 0 16,-1 4 0-16,-6-15 0 15,6 11 2-15,-5-6 1 16,-12 6 1-16,11-6-2 16,-11-15-2-16,0 6 1 15,-11 4 1-15,-1-15-1 16,-16 10-1-16,-1-10 3 16,-11-5 0-1,6 0 1-15,-17 1 2 0,17-1-1 16,-12 0 0-16,6 0-1 0,-5-5 0 15,16 0-2-15,1 0 1 16,5 0-4-16,6 0-2 16,0 0-27-16,17-5-10 15,0 0-108-15,28-11-47 16,-11 6 16 0</inkml:trace>
  <inkml:trace contextRef="#ctx0" brushRef="#br0" timeOffset="68172.931">32678 13014 388 0,'-6'-26'145'0,"6"26"-112"0,0-15 21 15,0 15 1-15,0 0-13 16,0 0-2-16,0 0-18 0,0 0-8 16,0 0-9-1,0 0-2-15,0 10 3 0,0 0-3 0,0 16-2 16,0-1 0-16,-6 21 1 15,0-6-1-15,1 11-1 16,5 4 1-16,0 1-1 16,0-10 0-16,0-1 0 15,0-4 0-15,0-16 2 16,0 0 3-16,0-4 2 16,0-1-1-16,0-20 1 15,0 0-4-15,-6-20-2 16,-5-1-47-16,5-14-19 15,0 10-95-15,-11-16-42 16,6 16 46 0</inkml:trace>
  <inkml:trace contextRef="#ctx0" brushRef="#br0" timeOffset="68413.05">32313 13024 368 0,'-17'-26'137'0,"17"26"-106"0,11-15 30 16,-5 15 7-16,5 0-20 15,1 0-4-15,10 0-9 16,-4 0-2-16,10 0-18 16,-5 0 0-16,11 0-1 0,0 0-1 15,6 5 2-15,-6 0-6 16,12-5-1-16,-6 0-4 16,17-5-3-16,-12 0 0 15,24 0 1-15,-12 0-1 0,0 0-1 16,-6 5-54-16,-6 5-26 15,-10 0-158 1</inkml:trace>
  <inkml:trace contextRef="#ctx0" brushRef="#br0" timeOffset="69163.968">31960 13783 260 0,'-23'-5'99'0,"23"5"-77"0,-12-10 42 0,12 10 13 0,0 0-8 16,0 0-4-16,0 0-12 16,0 0-6-16,0-5-26 15,0 0-2-15,6 5 0 0,0 0-3 16,5 0 3-16,1 0-8 15,16-5-2-15,-5 0-3 16,34 0-1-16,-17 0-1 16,34 0 0-16,-6 0-5 15,23 0 1-15,-22-1 0 16,-7 1 2-16,7 0 1 16,-18 0 1-16,-5 5-5 15,-12 0-1-15,-6 0-32 16,-5 5-13-16,-11 0-97 15,10 6-41-15,-10-1 2 16</inkml:trace>
  <inkml:trace contextRef="#ctx0" brushRef="#br0" timeOffset="69808.242">32051 13976 316 0,'-17'0'118'0,"17"0"-92"0,-17-5 26 0,17 5 7 0,-6 0-14 15,0 0-2-15,1 0-7 16,-1 0 0-16,0 0-20 15,0 0 6-15,6-5 5 0,0 0-11 16,0-1-1-16,0 1-5 16,18-5 1-16,-7 0-4 15,23-5 1-15,-11 5-3 16,22-5 2-16,-10 5-6 16,16-1-3-16,-11 6 1 15,0 5 2-15,5 0-2 16,-11 5 0-16,-5-5 1 15,-6 11 0-15,0-1 0 0,-12 10 2 16,0-5-1-16,-16 15-1 16,5-4 1-16,-17 4 1 15,-1-4-1-15,-16 4 2 16,6-5-2-16,-6 1-1 16,5-6 1-16,1-5-1 15,-1-5 0-15,6-5 0 16,1-5 0-16,4 0 0 15,1 0-3-15,6 0 2 16,0 0-1-16,5 0 0 16,6 0 0-16,11 0 0 15,1 0 2-15,16-5 2 16,1 5-1-16,16-5-1 0,-5 0 1 16,17-5-1-16,-11 5 0 15,5-5 0-15,0 0 0 16,0-1 2-16,-11 1-3 15,6 0 0-15,-6 0-70 16,5 5-29-16,-10 0-122 16</inkml:trace>
  <inkml:trace contextRef="#ctx0" brushRef="#br0" timeOffset="70439.938">33310 12938 192 0,'6'-26'74'0,"-6"26"-58"0,-12-15 40 0,12 15 14 0,-5-5-5 16,-1 0 1-16,-6-5-13 15,1 5-5-15,0-5-27 16,-1 0 3-16,1-1 3 0,0 1 2 15,-1 5 3-15,6 0-11 16,1 0-3-16,-1 5-6 16,0 0-2-16,1 0-6 15,5 10-1-15,0-5-1 16,5 10-2-16,-5-4 3 16,12 9 0-16,-1 0-4 15,12 21 1-15,0-11 4 16,11 36 2-16,-6-10 0 15,1 25-1-15,-1-16-3 0,-11 16 1 16,6-15 0-16,-17 10 1 16,0-10-2-16,-18 25 1 15,1-20-2-15,-23 35-1 16,5-19 1-16,-16 9-1 16,10-15 0-16,-4-5 0 15,10-16-11-15,1 6-5 16,5-15-157-16,17-21-69 15,6-4 54 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8T07:15:51.7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64,'0'-64,"0"10188,0-9555,0-44,0-26,0-24,0-41,0 1439,0-1868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29:25.63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3898 13505 176 0,'17'-15'66'0,"-5"4"-52"0,-1 1 8 16,-5 10 1-16,-6-5-8 15,0 0 0-15,0 5-9 16,0 0-2-16,0 5-2 0,0 0-4 0,0 5-1 16,0 1 2-16,0-1 0 15,0 0 1-15,5 0 0 16,-5 0 4-16,6-5 2 16,6 5 2-16,-12 0 0 15,5 1-2-15,-5-11-1 16,0 0 1-16,0 0 3 15,12 10-4-15,-12 0-3 16,5 0-1-16,12-5 1 16,-11 0-1-16,6 5 2 15,-12-5-4-15,5 0 0 16,7 0 3-16,-1 0 1 0,0-5-4 16,-5 0 1-1,5 0 0-15,1 0 2 16,-1 0 1-16,-5 0 1 0,5 0 0 15,-5-5 0-15,0 5-2 16,-1-5 1-16,7 5-2 16,-1-5 2-16,6 0-4 15,-11 0 0-15,11 5 1 16,-11-5 2-16,5 0-1 16,1 0-1-16,-1 0 1 15,6-5-1-15,-11 5 0 16,5 0 0-16,1 0 0 15,-1-1 2-15,6 1-3 16,-11 0-2-16,5 0 2 16,1 0 2-16,-1 0 2 0,6 0 1 15,-11 0-5-15,11 0 1 16,-17 0 0-16,17 0 0 16,-11 0-3-16,5 0 2 15,0 0 1-15,1 0 2 16,5 0-1-16,-11-1-1 15,11 1-2-15,-12 0 1 16,7 0 1-16,-1 0 2 16,1 0-3-16,5-5 0 15,-12 0 1-15,7 0 0 16,-1 0 0-16,1 0 2 16,5-1-1-16,-6 1-1 15,0 5-2-15,7 0 1 16,-13 0 1-16,12 0 0 0,0 0 0 15,1-5 0-15,-7 5 0 16,0-5 0-16,6-1 0 16,1 1 2-16,4 0-1 15,-16 0 2-15,5 0-4 16,1 0-2-16,-1 5 2 16,6-15 2-16,-11 4 0 15,5 6 2-15,1-10-4 16,-1 5 0-16,-5 0 1 15,5-1 2-15,-11 1-3 16,12 5 0-16,-7 0 1 16,1 0 2-16,0 0-1 15,5 0-1-15,-11-1-2 0,6 1 1 16,0 0 1-16,-1 0 2 16,1-5-3-16,0 5 0 15,5-5 1-15,6-1 2 16,-11 1-1-16,5 0-1 15,1 0 1-15,-1 0-1 16,0 4-3-16,1-4 2 16,5 5 3-16,-11-5 1 15,5 0-4-15,0 0 1 16,6-1-2-16,1 1 0 16,-1 5 2-16,0-5 2 15,0 0-1-15,-6-1-1 16,1 1 1-16,5 0-1 0,-12 0 0 15,7 0 2-15,11-1-3 16,-6-4 0-16,-6 0 1 16,6 0 0-16,0-1 0 15,0-4 0-15,6 0 0 16,0-1 2-16,-6 1-3 16,0 0 0-16,0 0 1 15,0-1 0-15,-11 6 0 16,5 0 0-16,1-1 0 15,-1 1 2-15,6 5-3 16,-5 0 0-16,5 0 1 16,-6-1 2-16,1 1-3 15,-1 0-2-15,0 0 2 16,1 0 2-16,-1 5-2 0,1-1 0 16,-1-4 1-16,6 5 2 15,-11 0-1-15,5-5 2 16,6 5-4-16,-5 0 0 15,-1-1 1-15,0 1 0 16,1 0 0-16,5 0 2 16,-17 0-3-16,11 0 0 15,-5 0 5-15,0-6 2 16,5 6-2-16,-5 0-1 16,11 0-1-16,-17-5-2 15,6 0 1-15,-1-1 1 16,1 1-3-16,5 5-2 15,1-10 4-15,-7 10 1 0,1-5 0 16,0-6 1-16,0 11-2 16,-1-5-1-16,7-5 1 15,5 10 1-15,-12-6-1 16,7-4-1-16,-1 5 1 16,1-5-1-16,-1-1 0 15,0 1 0-15,1 0 0 16,-1 0 2-16,1-1-1 15,-1 6-1-15,0-5 3 16,7 5 2-16,-13 0-2 16,7-6-2-16,-1 6-5 15,0 0 0-15,6 0 2 16,-11 0 3-16,6-1-2 0,-1 1 0 16,0 0 3-16,-5 0 3 15,5 5-2-15,-5-6 0 16,6 6-1-16,-1-5-2 15,0 5 1-15,1 0 1 16,-1 0-3-16,6 0 0 16,-11 0 1-16,5-1 2 15,1 1-3-15,-1 0 0 16,6 0 1-16,-11 5 2 16,5-5-1-16,12 5-1 15,-11 0 1-15,5 0 1 16,0-6-1-16,0 6-1 0,0-5 1 15,0 5 1 1,-11 0-3-16,11 0 0 0,-6 5 1 16,1-5 0-16,-1 0 0 15,0 5 0-15,6 0 0 16,-5-5 0-16,5 5 0 16,-6-5 2-16,6 5-3 15,1-5 0-15,-7 0 1 16,12 0 2-16,-12 0-1 15,0 5-1-15,1 0-2 16,-1 0 1-16,1 0 1 16,-1 0 2-16,6 0-3 15,0 0 0-15,6 0 1 16,0 0 2-16,0 0-1 16,5 0 2-16,1 0 0 0,-7 0 1 15,7 0-2-15,-6 0-2 16,-1 0 3-16,1 0 2 15,0 0-4-15,0 0-3 16,0 0 1-16,5 0 2 16,1 0 0-16,-1 5-1 15,6 0 3-15,0 0 0 16,-5 0 3-16,-1 0 3 16,-5 0 0-16,0 0 0 15,-6 0-8-15,0 0-2 16,-5 0 2-16,-1 0 1 15,6 0-3-15,-6 5-1 16,7-4 3-16,-7 4 1 0,0 0-3 16,6 0-1-16,-5 0 3 15,5 0 1-15,-6 0 2 16,1 0 0-16,-1 1 0 16,1-1 0-16,-1 0-2 15,0 0 1-15,1 0-2 16,-1 0-1-16,1 5 3 15,-1 1 0-15,0-1 1 16,1 0 0-16,-1 0 0 16,6 0 2-16,0 1-3 15,0 4 0-15,0 0-1 16,1 0-2-16,-1 6 3 16,0-6 0-16,-6 0-1 0,6 5-2 15,0 1 1-15,0-1-1 16,1 0 0-16,-1-4 0 15,5 4 0-15,-4-5 2 16,4 1-1-16,7-1 2 16,-12 0 0-16,0 0 1 15,6 1-2-15,-6-1 1 16,6-5-2-16,-6 5-1 16,6 1 1-16,-6-1-1 15,0-5 2-15,6 5 1 16,-6-5-1-16,0 6 1 15,0-6 0-15,0 10 1 16,0-5 0-16,0 1 0 0,-6 4-2 16,1 0-2-16,-1 6 3 15,1-1 0-15,5-5-1 16,0 11-2-16,-6 4 1 16,1-9 1-16,-1 4 1 15,6 6 3-15,-5-6-1 16,-1 1 0-16,0-1-3 15,6-5-2-15,-5 6-2 16,5-6 1-16,0 1 3 16,0-1 1-16,6-5 1 15,5 1 0-15,1-1-5 16,5-5 1-16,6 1 2 16,0-1 1-16,0 0-1 15,5 0 1-15,-5 1-2 0,0-6 2 16,-6 5-2-16,0 0-1 15,-5 1 1-15,-1 4-1 16,1 0 0-16,-1 0 2 16,1 6-1-16,-1-1 2 15,1 1 0-15,-6-1 3 16,-1 0-3-16,1 1-2 16,0-1 2-16,0 6 2 15,0-6-2-15,5 0 0 16,-5 1-1-16,-6-6 1 15,11 5 0-15,12-4 1 16,12-1-2-16,10-5-2 16,7 1 5-16,10-6 4 0,7 0-3 15,-6-5-1-15,5 5-2 16,-17-5-3-16,1 6 3 16,-29-1 0-16,-80 41-142 15,-29-1-78 1</inkml:trace>
  <inkml:trace contextRef="#ctx0" brushRef="#br0" timeOffset="31279.901">2736 17880 64 0,'-46'-15'24'0,"41"15"-18"0,-13 0 11 0,7 5 4 16,0-5 33-16,-1 0 14 15,7-5-17-15,-13 5-9 16,7-5-14-16,5 5-6 0,1 0-12 16,5 0-9-16,11 0-1 0,18 5 0 15,-1 0 2-15,29 5-1 16,11 0 2-16,18 0-2 15,11 0 2-15,34 1 0 16,23-1 1-16,-1 5 0 16,13-5 0-16,22-5 0 15,28 0 0-15,-11 5 2 16,0 0 1-16,18-5-3 16,10 6-3-16,-10-1 0 15,-1-10-1-15,23 0 0 16,-12 5 2-16,-16-5 1 15,11-5 3-15,17 0-1 16,-17 5 0-16,-12-10-3 16,1-6 1-16,11 1 2 0,-6 0 2 15,-17-5-1-15,-6 5 1 16,6-11-2-16,-11 6 0 16,-17 0-1-16,-29 5 2 15,-17-1-1-15,-11 6 0 16,-12 0-3-16,17 0 1 15,-16 5-2-15,-24 0 2 16,-17 5-2-16,-16-5-1 16,-18 0-4-16,-17-11 0 15,-11-9-146 1</inkml:trace>
  <inkml:trace contextRef="#ctx0" brushRef="#br0" timeOffset="81498.045">20274 1382 140 0,'0'-11'52'0,"-6"11"-41"0,6-10 4 0,0 10-1 16,6 0-1 0,-6-10 5-16,0 10-4 0,5-5 2 15,1 5-9-15,0-5 7 0,-1 0 5 16,1 5 3-16,0-10 4 15,-1 10-8-15,1-10 0 16,-6 10-7-16,6 0 1 16,-1 0-5-16,1-10-2 15,0 5-2-15,0-1-3 16,-1 1 3-16,1 5 0 16,-6-10 1-16,6 10 0 15,-6-10 2-15,11 10 1 16,-11-5 1-16,0 5 0 15,0-15-2-15,0 10 1 16,0 5-2-16,0-5 2 16,0 5-4-16,0 0 0 0,0 0-1 15,0 0 1-15,0 0 0 16,0-15 3-16,0 15-1 16,0-11 0-16,0 11-1 15,0 0 2-15,0-10 1 16,-11 5 1-16,5 0-2 15,0 0-1-15,-5 0-3 16,-1 0-2-16,-5 5 5 16,-5-10 4-16,-7 10-3 15,-5 0 2-15,-6 0-3 16,-6 0 2-16,1 0 0 16,-1 10 1-16,1 0-2 15,-1 5-1-15,6 6-3 16,0-6 1-16,0 15-4 0,1-10-2 15,-1 16 2-15,6-1 2 16,-1-4 0-16,7 14 2 16,5-19-4-16,-5 14-2 15,5 1 4-15,0-1 1 16,0 1 0-16,0-11-2 16,6 0-2-16,0-4 1 15,6 4-1-15,5-5 0 16,0 1 2-16,6-6 0 15,12 0 0-15,5 1 2 16,0-1-1-16,12 5-1 0,-1 0 3 16,0 1 0-16,1 4-1 15,-1-10 1-15,1 1-2 16,-1-1 2-16,1 0-2 16,-1-5-1-16,1 1 3 15,5-1 0-15,0 0-1 16,6-5-2-16,6 0 1 15,-1-5 1-15,7-5 1 16,5-5 3-16,5 0-1 16,-5-5 2-16,0 0-2 15,0 0 0-15,-6-5-3 16,1-6 1-16,-1 1 0 16,-5-5 1-16,-6-1 0 15,-1-4 0-15,1-5 0 0,-6 4 0 16,1-4-2-16,-7-6-2 15,-5-4 5-15,-6-11 1 16,-11-15 2-16,-12-10 2 16,-11 0 1-16,-6 15 1 15,-11 0-6-15,-12 0-2 16,-16 11 0-16,-18 14 2 16,-23 11-1-16,1 5 0 15,-1 19-3-15,12 6-2 16,6 11-2-16,11 19 1 15,5 5-8-15,18 31-4 16,17 5-202 0</inkml:trace>
  <inkml:trace contextRef="#ctx0" brushRef="#br0" timeOffset="83809.756">20291 2470 160 0,'11'-15'63'0,"-11"15"-49"0,11-10 11 16,-11 10 5-16,12 0-9 15,-7 0-2-15,7-5 2 0,-1 0 1 16,-5 0-11-16,0 0 9 16,-1 0 3-16,1 0 2 0,-6 5 0 15,0-11-8-15,-6 6 0 16,1 0-6-16,-12 0-1 16,5 0-2-16,-22 5 0 15,6 0-2-15,-24 0-1 16,12 0 1-16,-17 5 3 15,6 0 0-15,-6 5 0 16,12 1-3-16,-12 4-1 16,5 0-3-16,-5 5 1 15,12-5-2-15,-12 11 2 16,11-6-2-16,-5 10-1 16,5-4-2-16,-11 4 1 15,17-5 1-15,-5 16 0 0,-6 15 0 16,11 4 0-1,0 11 0-15,11-10 0 0,24 10 0 16,-1-20 2-16,6-11-3 16,23 11 0-16,-6-6 3 15,34 6 3-15,-11-11-2 16,17 6 0-16,0-10 1 16,11-6 0-16,-11-5 0 15,40-10 0-15,-17-4 6 16,28-6 4-16,-22-5 4 0,10-16 1 15,-16 6-4 1,6-25 1-16,-18 10 0 16,-11-31 2-16,0 10-6 0,-6-20 1 15,-11 11-4-15,-17-6 2 16,-6 10-4-16,-17-4-2 16,0 14-2-16,-23-10 0 15,6 1-2-15,-40 4 2 16,0 6 0-16,-28-6 1 15,11 21-5-15,-6-6-1 16,12 16-2-16,-1 0 3 16,12 0-64-16,12 15-28 15,5 20-118 1</inkml:trace>
  <inkml:trace contextRef="#ctx0" brushRef="#br0" timeOffset="96807.739">18604 3397 104 0,'11'-10'41'0,"-5"10"-32"0,-6-5 35 15,0 0 13-15,-6 0-18 16,-5 0-8-16,-6 0-14 16,-6 0-4-16,-17 5-7 15,-11 0 0-15,-17 5 1 0,-6 0 1 16,-6 5 2-16,-11 0-1 15,-12 0 0-15,-22-5 3 16,-23 0 5-16,-12 5 2 16,6-10 1-16,-22 0-7 0,-18 0-3 15,-11 0-1 1,11 5 1-16,0-5-5 16,-28 0-1-16,0 0 2 0,5 0 1 15,-11-5-1-15,-11 5-1 16,17-5 3-16,11 5 3 15,-11-5-4-15,-6 5-2 16,6 0-2-16,17 5 0 16,-12 0-4-16,-16 5 0 15,5 6 1-15,0-1 2 16,-34 5-1-16,11 0 2 16,0 1-4-16,-11-6 0 0,0 5 1 15,17-5 0-15,0-5 6 16,-6 0 6-16,12 6-4 15,17-6-2-15,-52 0-1 16,1 0-1-16,11 5-2 16,28 5-2-16,-5-9 3 15,-6-1 0-15,28 25-1 16,18-25-2-16,-6 6-2 16,-17 4 1-16,34-5 1 15,17 15 0-15,5 1 0 16,12-1 0-16,1 0 0 15,-7 11 2-15,6 5-1 16,18-1 2-16,10-4-7 16,12 4 1-16,17-9 1 15,12-6 1-15,11-5 3 0,-6-4 1 16,17-6-1-16,12-5 1 16,11 0-2-16,-5-5 2 15,10-5-2-15,7 0-1 16,-1 5 1-16,1-5-1 15,-1 0 0-15,1 0 2 16,0 0-1-16,5 0 2 16,6-5-4-16,0 5-2 15,5 0-3-15,12 0-1 16,17-5-73-16,17-15-32 16,1-31-42-1</inkml:trace>
  <inkml:trace contextRef="#ctx0" brushRef="#br0" timeOffset="97636.624">6143 4197 148 0,'-6'-56'55'0,"12"46"-43"0,5-10-3 0,-5 10-3 0,-6 0 1 16,-6-5 4-16,1-1 13 15,-1 1 10-15,0 0-18 16,-5 0 5-16,5 0 2 0,1 5 1 16,5-1 1-16,0 1-8 15,0 5 0-15,0 0-4 16,0 0 0-16,0 5-7 16,0 0-2-16,0 10 0 15,-6 0 0-15,0 6 0 16,0 4 2-16,-11 0-1 15,0 5 2-15,-5 6 0 16,-7-1 1-16,-5 6 2 16,0 4 1-16,-6 1 3 15,-6-1 4-15,-5-4-10 16,0-1-4-16,5-5 1 0,-11 1 1 16,17-6-2-16,-5-5-3 15,16 1 0-15,6-6 1 16,23-5-1-16,0 10 2 15,23-10 2-15,11 0 4 16,12-5-2-16,5-5-2 16,12-10-2-16,17 0-3 15,11 5 1-15,6 0 1 16,-1 0-3-16,1 5 0 16,-11 0 1-16,-6 0 2 15,-6 0-1-15,-12 0 2 0,-16 5-4 16,-12 0 0-1,-11 5-34-15,-12 5-15 0,-11 6-56 16,-17 4-24-16,-6-10 4 16</inkml:trace>
  <inkml:trace contextRef="#ctx0" brushRef="#br0" timeOffset="97965.326">6348 3893 284 0,'-34'-126'107'0,"11"100"-83"0,6 1-7 0,11 20-7 16,1-10 2-16,-7 5 7 15,1 5-10-15,5 5-5 16,6 10-2-16,0 15-5 0,12 16 2 16,-1 19-1-16,0 21 0 15,1 11 0-15,-12-1 0 16,-6-5 2-16,-5 0 2 16,-12 10 1-16,-6 15 1 15,-5 16-31-15,6-5-12 16,16-6-86-1</inkml:trace>
  <inkml:trace contextRef="#ctx0" brushRef="#br0" timeOffset="166470.292">23578 7423 116 0,'23'-10'44'0,"-17"5"-35"0,5 0 16 0,0 5 4 15,-11 0-8-15,12 0 1 16,-12 0-11-16,0-5-4 16,0 5-4-16,0 0-3 0,-12 0 1 15,12 0-1-15,-11 0 0 16,11 0 2-16,-11 0 1 15,5 0 1-15,6-5 0 16,-11-1 0-16,-1 1 2 16,-5 0 3-16,0 0 5 15,-6 0-4-15,-5 0 0 16,-1 5-2-16,-11 5 0 16,23 0-4-16,-6 5-3 15,18 1 0-15,-7-1-1 0,12 0-3 16,0 0 2-16,12 0 3 15,5 0 1-15,11 0-1 16,-11-5 1-16,12 0-2 16,-6-5 2-16,-6 0 0 15,0-5 1-15,0 0-2 16,-17 0 1-16,6-5-2 16,5 5-1-16,-11 0 1 15,0 0-1-15,0 0-3 16,0 0 2-16,0 5 1 15,0 0 0-15,-11 0-3 16,5 0 2-16,6 0 1 16,-11 5 2-16,11 0-3 0,0 0 0 15,0 5 1-15,11-5 0 16,6 0 0-16,0 0 0 16,6 0 0-16,0 5 2 15,0-4-1-15,-1-1-1 16,1 0 1-16,-6-5 1 15,0-5-1-15,0 0-1 16,-5-11 3-16,-1-4 0 16,-5-5-1-16,-6-1-2 15,-6 1 5-15,6 5 4 16,-11 0-5-16,-6 10-2 16,-6-1-4-16,6 11-1 0,-6 5-1 15,6 6 3 1,0 4 0-16,5 0 1 0,12 0-7 15,-11 0 0-15,11 1 9 16,11-1 8-16,1 0-4 16,-6 0-1-16,16-5-3 15,-10 0 1-15,5-5-2 16,-6-5-1-16,1 0 3 16,-7 0 0-16,7-10 1 15,-12 0 0-15,-12-5-5 16,1 0 1-16,-6 0 0 15,-12-1 0-15,1 6-3 16,-6 5 2-16,5 0 1 16,1 0 2-16,-1 5-1 15,12 5-1-15,-6 0-2 16,6 0-1-16,6 0 2 0,5 5 2 16,6 1 0-16,0 4 2 15,-11 5-64-15,11-5-26 16,0-15-18-1</inkml:trace>
  <inkml:trace contextRef="#ctx0" brushRef="#br0" timeOffset="168451.987">23698 7124 164 0,'11'0'63'0,"-11"0"-49"0,6 0 22 0,-6 0 32 15,0 0-38-15,0 0 23 16,0 5-31-16,0 0 8 16,11 0-18-16,-11 0 3 15,0 0-10-15,0-5 11 16,0 0-9-16,0-5 14 15,12 5-12-15,-12-10 14 16,17 0-14-16,-17-10 11 16,11 5-11-16,6-21 4 15,-5 11-8-15,-1-11 2 16,-5 6-4-16,5-15 5 16,-11 9-5-16,12-20 1 15,-12 11-2-15,5-11 1 16,7 5-2-16,-7-19-1 0,1 19 1 15,-6 0-4-15,6 16 2 16,-6-1 3-16,0 16-1 16,0 0-3-16,0 5 1 15,0-1-1-15,0 6 0 16,0 0-29-16,0 10 17 0,0 0-98 16,0 5 62-16,-6 0-130 15,6 11 102-15</inkml:trace>
  <inkml:trace contextRef="#ctx0" brushRef="#br0" timeOffset="169100.21">23629 6699 236 0,'-22'10'88'0,"22"-10"-69"0,-6 10 4 0,-5-5 3 16,22 0-17-16,-11 0 16 16,0 0-15-16,0 0 27 15,0 0-22-15,0-5 27 16,0 5-24-16,0-5 21 16,0 0-22-16,0 0 14 15,0 0-18-15,0-5 4 16,0 5-10-16,0-10 0 15,6 0-4-15,5-20-2 16,0 4 0-16,1-14-1 16,5 4 0-16,0-29 4 15,6 4-2-15,-6 5 1 16,0 16-1-16,0-6-2 16,0 16 1-16,-5-1-1 15,-1 16 0-15,0 0 0 16,7 5 0-16,-7 0 4 15,6 5-2-15,0 5 8 16,6 10-6-16,-6 0 5 16,6 10-5-16,-6 5 2 15,0-4-3-15,0 24 0 16,0-9-1-16,0 4 1 16,6 1-2-16,-6-6-16 15,6 1 8-15,0-6-129 16,0-5 75-16,-1-9-165 15,7-6 128-15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34:01.75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22877 8932 104 0,'-11'-5'38'0,"5"5"-29"0,1 0 8 16,5 0 4-16,0 0-6 15,-6 0 2-15,0 0-8 16,1 0-3-16,-1 0-3 16,-6 0-3-16,7 0 3 0,-1 5 4 15,0-5 6-15,1 0 4 16,-1 0 2-16,0 0-4 15,1 0 1-15,-1 0-9 16,0-5-2-16,-5 5-3 16,-1 0-2-16,1 0 1 15,0 0 1-15,-1 0-1 0,1 0-1 16,-1 0 3-16,1 0 2 16,0 0 4-16,-1 0 2 15,1 0-1-15,-1 0 1 16,1-5-6-16,5 0-1 15,-5 0 2-15,0 5 1 16,-1 0-3-16,-5 0-1 16,0 0-3-16,-6 5-1 15,0 0 1-15,1 0 2 16,-1 0-1-16,0 0-1 16,0 0 1-16,0 0-1 0,6-5 6 15,-5 0 6-15,-1 0-4 16,6 0 0-16,-6 0-4 15,0 0-3-15,0 0 0 16,6 0-1-16,-6 0 0 16,1 0 0-16,-7 0 0 15,6 5 0-15,-5 5 0 16,-1-5 2-16,1 0-3 16,-1 1 0-16,1-1 1 15,-12-5 2-15,11 0-1 16,1 0-1-16,-1 0 1 15,1 0 1-15,0 0-3 16,-1 0-2-16,-5 0 2 16,5 0 0-16,1 0 1 15,-12 0 2-15,11 0-1 0,7 0-1 16,-7 0 1-16,1 0-1 16,-1 0 0-16,1 0 2 15,-1 5-3-15,12-5-2 16,-6 0 2-16,-5 0 2 15,-1 0 2-15,1 0 1 16,-1 0-2-16,-5 0-2 16,0 0 1-16,-6 0-1 15,17 0 0-15,-5 0 0 16,-1 0-3-16,1 5 2 16,-1 0 3-16,-5 0 1 15,0 0-1-15,0 0-2 0,0 0 5 16,5-5 4-16,1 0-1 15,-1 5 1-15,6-5-5 16,1 0-3-16,-1 0 0 16,11 0-1-16,1 0 0 15,0 0 2-15,-1 0 1 16,1 0 3-16,-1 0-1 16,1 0 2-16,-6 0-4 15,11 0 0-15,-5 0-1 16,-1 0-2-16,1 0 1 15,5 0-1-15,1 5 0 16,-1-5 0-16,-5 0 0 16,11 0 2-16,-6 0-3 15,0 0 0-15,1 0 1 0,-7 0 0 16,1-5 0-16,-1 5 2 16,-5 0 3-16,12 0 2 15,-1 0-3-15,0 0-3 16,-5 0-3-16,11 0 1 15,0 0-4-15,0 0 1 16,0 5-80-16,17-5-33 16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8T23:12:52.489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4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8T23:13:28.570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1490 1029,'0'-43,"0"1419,0-1008,0 4,0 2778,0-2696,0-102,0 264,0-87,0-31,0-40,0 1624,0-2075,0-14,0-3</inkml:trace>
  <inkml:trace contextRef="#ctx0" brushRef="#br0" timeOffset="13953.724">1500 6208,'-52'29,"6985"-4031,-6944 4008</inkml:trace>
  <inkml:trace contextRef="#ctx0" brushRef="#br0" timeOffset="26279.718">1451 6222,'-22'-12,"6520"3763,-6486-3744,-3-2,-2 0,1-1,-3-1,0-1,3 3,0 0,-3-2,2 1,1 1,0-1,-2 0,2 0,40 24,-38-23,0 2,0-2,-2 0,-1-1,3 1,39 24,-11-7,-22-13</inkml:trace>
  <inkml:trace contextRef="#ctx0" brushRef="#br0" timeOffset="32932.223">0 10913,'10204'0,"-10199"0</inkml:trace>
  <inkml:trace contextRef="#ctx1" brushRef="#br1">1260 1067 4992,'-2'2'395,"-54"91"11001,39-67-7892,15-21-1555,19-31-271,31-30-633,22-27-581,98-149 379,-115 177-624,-52 54-205,0-1 1,0 1-1,0-1 1,0 1-1,0 0 1,1 0-1,-1 0 1,0 0-1,1 0 1,-1 0 0,1 0-1,0 0 1,-1 0-1,1 1 1,0-1-1,-1 1 1,1-1-1,0 1 1,-1 0-1,1-1 1,0 1 0,0 0-1,-1 0 1,1 0-1,0 1 1,0-1-1,-1 0 1,1 1-1,0-1 1,0 1-1,-1-1 1,1 1-1,0 0-13,5 7 53,0 0 0,-1 0 0,-1 0 0,1 1 0,-1 0 0,-1 0 0,0 0 1,0 0-1,-1 1 0,0-1 0,0 1 0,-1 0 0,0 3-54,-2-13 0,48 253 363,-20-167-1136,-2-30-5798,-8-25 2875</inkml:trace>
  <inkml:trace contextRef="#ctx1" brushRef="#br1" timeOffset="9135.409">244 260 8992,'0'-4'741,"0"-22"3160,0-7 8203,-26 87-9704,18 18-1947,4 23-10,14 10 26,-8-96-420,1-1-1,0 0 1,1 0-1,-1-1 1,2 1-1,-1-1 0,1 0 1,0 0-1,0 0 1,1-1-1,4 5-48,-4-6 5,1 1-1,0-1 0,0 0 0,1 0 1,0-1-1,0 0 0,0 0 1,0-1-1,0 0 0,8 1-4,-2 0-267,1-2 1,-1 0-1,1 0 0,-1-1 1,1-1-1,0-1 0,0 0 1,-1-1-1,1 0 1,-1-1-1,4-2 267,34-14-4742,-17 4-2964,-13 8 3472</inkml:trace>
  <inkml:trace contextRef="#ctx1" brushRef="#br1" timeOffset="9467.518">266 380 18303,'1'-8'5200,"30"12"-1973,87 0-1339,-54-3-1735,113-8-3298,-134-7-2111,-29 2-922,-3 6 2258</inkml:trace>
  <inkml:trace contextRef="#ctx1" brushRef="#br1" timeOffset="9712.882">152 140 18527,'0'0'1120,"10"4"768,-4-4 736,10 6-1536,12-12 544,8 6-992,20-4 192,1 0-480,13-11-64,-4 1-160,-2-6-160,-4 6 0,-6-4-1664,-4 2 928,-8-8-7648,8 10 4641</inkml:trace>
  <inkml:trace contextRef="#ctx1" brushRef="#br1" timeOffset="12580.304">9977 10565 13664,'-1'-2'992,"-4"-6"4741,5 8-4192,0 0-549,0 0 0,0 0-352,0 0-21,0 0-187,33 44 1551,-24-33-1946,0 0 0,2-1-1,-1 0 1,1 0 0,1-1-1,-1-1 1,2 0 0,11 6-37,98 52 122,29 9-95,-53-28 213,-93-39 757,-60 17-895,20-1-129,1 1 0,1 2 1,1 2-1,1 1 0,2 1 1,1 1-1,2 2 0,1 0 1,-3 10 26,-28 43-1539,42-57-1414,4-1-3403,11-25-1740,7-4 1846</inkml:trace>
  <inkml:trace contextRef="#ctx1" brushRef="#br1" timeOffset="17679.877">9340 12024 9408,'0'-3'714,"0"-80"9537,0-37-5510,0 189-4557,10 198-11,2-120 190,-8-102-176,-10-49-1761,0-22-1454,-7-41-7709,12 48 7543</inkml:trace>
  <inkml:trace contextRef="#ctx1" brushRef="#br1" timeOffset="18414.828">9303 11880 9888,'-2'-2'709,"-23"-43"7765,6 10-5348,11 19-1909,6 13-1122,1 1 1,-1 0 0,0-1 0,1 1 0,-1-1-1,1 0 1,0 0 0,0 1 0,0-1-1,0 0 1,1 0 0,-1 0 0,1 0 0,0 0-1,0 0 1,0 0 0,0 0 0,0 0-1,0 0 1,1 0 0,-1 1 0,1-1 0,0 0-1,0 0 1,0 0 0,1 1 0,-1-1-1,0 0 1,1 1-96,36-17 283,-8 11-229,-1 1 0,1 2 0,0 1 0,1 2 0,-1 0 0,1 2 1,20 3-55,116 16 85,-122 0-160,-44-19 64,0 1-1,0-1 1,-1 1 0,1 0-1,0-1 1,-1 1 0,1 0-1,-1 0 1,1-1 0,-1 1-1,1 0 1,-1 0 0,0 0-1,1 0 1,-1 0 0,0 0-1,0-1 1,0 1 0,1 0-1,-1 0 1,0 0 0,0 0-1,0 0 1,0 0 0,-1 0-1,1 0 1,0 0 0,0 0-1,-1 0 1,1-1 0,0 1-1,-1 0 1,1 0 0,-1 0-1,1 0 1,-1-1 0,1 1-1,-1 0 1,1-1 0,-1 1-1,0 0 1,0-1 0,1 1 0,-1-1-1,0 1 1,0-1 0,0 1-1,0-1 12,-19 13-55,0-1 0,-1 0-1,0-2 1,-1-1 0,0 0-1,-3-1 56,11-3-4,-143 37-129,127-42-5,25 0 39,21 0 96,5 1 46,0 1-1,0 0 1,0 2 0,0 0-1,-1 2 1,0 0 0,0 1-1,0 1 1,-1 1 0,10 6-43,54 52 53,-74-57-67,-1 0 0,0 0 0,-1 1 0,0 0 0,0 1 0,-1-1 1,-1 1-1,0 1 0,0 0 14,-3-7 8,-1-1 0,0 1 1,0-1-1,0 1 1,-1 0-1,0-1 0,0 1 1,0-1-1,-1 1 0,0 0 1,0-1-1,0 1 0,-1-1 1,1 1-1,-1-1 0,-1 0 1,1 0-1,-1 0 0,0 0 1,0 0-1,0-1 1,-3 3-9,-4 3 151,-2 1 1,1-2-1,-1 0 1,0 0 0,-1-1-1,0 0 1,-7 1-152,-70 21 565,77-26-754,0-1-1,-1 0 1,1-1 0,-1 0 0,1-1-1,-1 0 1,1-1 0,-1-1-1,1 0 1,-10-3 189,18 3-452,1 0-1,0-1 1,0 1-1,0-1 1,0 0 0,0 0-1,0 0 1,1-1 0,-1 1-1,1-1 1,0 0-1,-1 0 1,-1-3 452,-17-54-10572,21 27 6551</inkml:trace>
  <inkml:trace contextRef="#ctx1" brushRef="#br1" timeOffset="19196.191">8869 11553 12512,'38'-34'7647,"-17"21"-5961,0 27-81,-9 20-768,-1-9-717,-2 1 1,-2 0-1,0 1 0,-1-1 0,-2 1 0,-1 1 0,-1-1 0,-1 1-120,4 34 58,22 269 38,-26-322-271,12 131 308,-11-79-4886,-4-57 1239,-6-8-1739</inkml:trace>
  <inkml:trace contextRef="#ctx1" brushRef="#br1" timeOffset="19915.021">9945 11597 8640,'-1'-2'704,"-5"-11"5429,7-6 923,-1 19-6310,7 10 1398,14 72-437,-8 53-385,-5 87-1322,-4-77 107,-2-36-769,2 31-5396,-2-95-411,1-1 1979</inkml:trace>
  <inkml:trace contextRef="#ctx1" brushRef="#br1" timeOffset="44227.272">8951 1975 5792,'31'-82'7925,"-29"-21"-1312,-2 97-3648,16 78-2202,-5 35-187,-16 347 416,4-236-624,-3-183-290,3-31-60,0 1 0,1-1 0,-1 0-1,1 0 1,0 0 0,0 1 0,0-1-1,0 0 1,1 0 0,0 0 0,-1 1-1,2-1 1,0 3-18,-1-5 91,9-22-806,23-37-8319,-22 38 3461</inkml:trace>
  <inkml:trace contextRef="#ctx1" brushRef="#br1" timeOffset="49692.313">9436 2137 13184,'-12'0'3800,"7"0"634,-43 25 1043,49-24-5447,-1 1-1,0-1 1,1 0-1,-1 0 1,1 0 0,-1 0-1,1 0 1,-1 0-1,1 0 1,0 0-1,-1 0 1,1 0 0,0 0-1,0-1 1,0 1-1,0 0 1,0-1-1,-1 1 1,1 0-1,1-1 1,-1 1 0,0-1-1,0 1 1,0-1-1,0 0 1,0 1-1,0-1 1,0 0 0,1 0-1,-1 0 1,0 0-1,0 0 1,0 0-1,0 0 1,1 0 0,-1 0-1,0-1 1,0 1-1,0 0 1,0-1-1,0 1 1,1-1-30,8 2 107,242 12 677,-234-11-1234,49 9-916,-26 6-6897,-24-4 3714</inkml:trace>
  <inkml:trace contextRef="#ctx1" brushRef="#br1" timeOffset="50415.918">10015 1931 9888,'-3'0'869,"-6"-1"870,-8-10 8671,-29 3-5328,79 18-4922,176 20 240,-153-21-335,-21-4-6,1 1-1,-1 2 1,0 1-1,-1 2 1,15 7-59,-48-17 13,0-1 0,1 1 1,-1-1-1,0 1 0,0 0 1,0-1-1,0 1 0,0 0 1,0 0-1,0 0 0,0 0 1,0 0-1,0 0 0,0 0 1,0 0-1,-1 0 0,1 0 1,-1 1-1,1-1 0,-1 0 1,1 0-1,-1 1 0,1-1 1,-1 0-1,0 1 0,0-1 1,0 0-1,0 1 0,0-1 1,0 0-1,0 1 0,0-1 1,-1 0-1,1 1 0,0-1 1,-1 0-1,1 0 0,-1 1 1,1-1-1,-1 0-13,-8 21 180,-2-1 0,0-1-1,-1 0 1,-1 0 0,0-1 0,-3 0-180,-7 13 169,-176 230 183,182-242-536,-7 8-1019,11-9-3276,12-17-2615</inkml:trace>
  <inkml:trace contextRef="#ctx1" brushRef="#br1" timeOffset="51822.343">8907 9806 8992,'15'-47'4977,"-2"23"-1933,7-10 1,-18 33-2565,13 76 672,-5 114-864,-15 218-1264,4-390-1409,-3-1-5619,-1-9 3727</inkml:trace>
  <inkml:trace contextRef="#ctx1" brushRef="#br1" timeOffset="52198.335">9205 10074 11264,'-5'0'1711,"6"0"4412,240 5-2267,-99-4-3550,-79-1-2575,-38 5-4989,-23 4 2453</inkml:trace>
  <inkml:trace contextRef="#ctx1" brushRef="#br1" timeOffset="52492.889">9378 9978 12288,'20'-18'4623,"1"12"801,-19 6-5358,-1-1-6,1 1 0,-1 0-1,1-1 1,-1 1 0,1 0 0,-1 0 0,1 0 0,0 0 0,-1 0-1,1 0 1,-1 1 0,1-1 0,-1 1 0,1-1 0,-1 1 0,1-1-1,-1 1 1,1 0 0,-1-1 0,1 1 0,-1 0 0,0 0 0,0 0-1,0 0 1,1 0 0,-1 1 0,0-1 0,0 0 0,-1 0 0,1 1-1,0-1 1,0 1 0,-1-1 0,1 1 0,0-1 0,-1 1-1,0-1 1,1 1 0,-1 0-60,-4 46 400,4 239-496,0-286-33,2 51-1440,1-36-1756,2-1-3977,-5-13 2172</inkml:trace>
  <inkml:trace contextRef="#ctx1" brushRef="#br1" timeOffset="53076.12">9875 9830 11616,'-53'4'11733,"51"-4"-10789,2 0-102,0 0-148,0 0-278,-1 2-399,1-1 0,1 0 0,-1 1 0,0-1 0,0 1 1,0-1-1,1 1 0,-1-1 0,1 0 0,-1 1 1,1-1-1,0 0 0,-1 0 0,1 1 0,0-1 0,0 0 1,0 0-1,0 0 0,0 0 0,0 0 0,0 0 0,0 0 1,0 0-1,1 0 0,-1-1 0,0 1 0,0 0 1,1-1-1,0 1-17,4 3 94,23 11-5,0-2 1,0-1-1,1-1 1,1-1-1,9 1-89,-18-5 27,118 27-16,-114-26 41,61 29-24,-87-35-16,1 1 0,0-1 0,0 1 0,-1-1 0,1 1 0,-1-1 0,1 1 0,-1 0 0,0-1 0,1 1 0,-1-1 0,0 1 0,0 0 0,0-1 0,-1 1 0,1 0 0,0-1 0,0 1 0,-1 0 0,1-1 0,-1 1 0,0-1 0,1 1 0,-1-1 0,0 1 0,0-1 0,0 0 0,0 1 0,0-1 0,0 0 0,0 0 1,-1 0-1,1 1 0,0-1 0,-1-1 0,1 1 0,0 0 0,-1 0 0,1 0 0,-1-1 0,0 1 0,1-1 0,-1 1 0,1-1 0,-1 0 0,-1 1-12,-5 4 65,-20 14 82,0 1-1,2 1 1,1 2-1,0 0 0,2 2 1,0 0-1,2 2 0,1 0 1,-13 26-147,17-27-172,-22 53-4957,31-54-1597</inkml:trace>
  <inkml:trace contextRef="#ctx1" brushRef="#br1" timeOffset="72371.719">4915 4586 3264,'-9'-38'4144,"6"25"-3096,6 13 762,2 106-1362,-11 109-272,-10-1 96,-6 27-176,17-31-160,2 18 134,-11 4-60,4-64 102,-1 217-224,0-264 331,0 10-192,-4 23-65,9 18 76,0-48-38,-1-58-86,-9-7 150,7-5-26,-7 18 58,4-39-262,8 73 225,-2-83 42,6-22-165,-6 0-522,0-2-2070</inkml:trace>
  <inkml:trace contextRef="#ctx1" brushRef="#br1" timeOffset="73472.959">4759 4750 6912,'-2'1'517,"-6"36"5286,2 35-1617,0-44-2341,6-27-1599,8-3 255,13-23-90,92-180 501,-43 85-838,-13 12-90,-13 30 326,-28 55 90,-15 22-304,-1 1-54,0 1-15,11 84 48,5 105 37,-7-83-112,9 109-4054,-13-141-127,1-9-789</inkml:trace>
  <inkml:trace contextRef="#ctx1" brushRef="#br1" timeOffset="74472.026">4490 7409 10016,'0'0'709,"0"0"491,0 0 283,0 0-491,0 0-16,0 0-358,0 0-69,0 0-218,0 0-54,0 0-79,0 7 586,61 86-70,-20-38-506,41 79 38,-23-45 298,-5-20 912,-53-68-1423,1 0 0,-1-1 0,1 1 1,0 0-1,0-1 0,-1 1 1,1-1-1,0 0 0,0 1 0,-1-1 1,1 0-1,0 0 0,0 0 0,-1 0 1,1 0-1,0-1 0,0 1 0,0-1 1,-1 1-1,1-1 0,0 1 0,-1-1 1,1 0-1,-1 0 0,1 0 1,-1 0-1,1 0 0,-1 0 0,0 0 1,1-1-1,-1 1 0,0 0 0,0-1 1,0 1-1,0-1 0,0 1 0,0-1 1,0 1-1,-1-1 0,1 0 0,0-1-33,9-9 66,105-155 275,-85 117-604,5-6-4636,3 12-1122,-10 5 757</inkml:trace>
  <inkml:trace contextRef="#ctx1" brushRef="#br1" timeOffset="107403.401">6206 6103 7808,'18'-8'938,"10"-2"6124,-20 1-4780,-8 8-1653,0 1 11,-16 29 1371,-33 74-1174,-53 157-95,-16-14 404,58-158 1116,60-105-1745,55-97-421,-40 79-83,33-74 11,55-89-24,-22 41 0,-68 129 0,4 8 0,-11 1 0,17-16-16,-18 26-90,-4 5 122,15 24 522,8 53-95,89 260-235,-8-126 168,-49-106 122,-8-33 772,-74-64-1110,-63-5-22,-74 1-215,0 6 0,-9 8 77,128-9-320,11-2-2194,12 0-4177,13 1 2477</inkml:trace>
  <inkml:trace contextRef="#ctx1" brushRef="#br1" timeOffset="109648.635">6757 6253 9536,'1'-4'562,"0"1"1,-1 0-1,1-1 1,-1 1-1,0-1 1,0 1-1,0-1 1,0 1-1,-1-1 1,0 1-1,1 0 1,-1-1-1,0 1 1,-1 0-1,1 0 1,-1-2-563,-3-8 1458,-6-17 1929,2 31-2246,-2 112 0,4-56-780,3 1-1,2 0 1,3 0-1,2-1 1,7 35-361,-9-85 70,1-1 0,-1 1 0,1 0 0,0-1 1,1 0-1,0 1 0,0-1 0,0 0 0,1-1 0,-1 1 1,1-1-1,1 1 0,-1-1 0,1 0 0,0-1 0,0 1 0,0-1 1,1 0-1,0 0 0,-1-1 0,1 1 0,1-1 0,-1-1 0,0 1 1,1-1-1,1 0-70,30 7 185,1-1 0,-1-2 0,1-2 0,0-1 0,0-2 0,14-3-185,-10 2 58,41-5-1172,-32-8-3959,-44 8 2883,-17-5-11241,-11 1 8141</inkml:trace>
  <inkml:trace contextRef="#ctx1" brushRef="#br1" timeOffset="109931.88">6757 6526 17407,'79'1'6484,"8"0"-3663,114-14-2462,-186 11-862,0 0-1,0-2 0,-1 0 1,0 0-1,1-1 1,-1-1-1,3-3 504,-16 9-183,0-1 0,0 1 0,-1 0 0,1-1 0,0 1 0,-1-1 0,1 0 0,-1 1 0,1-1 0,-1 1 0,1-1 0,-1 0 0,1 1 0,-1-1 0,1 0 0,-1 0 0,0 1 0,1-1 0,-1 0 0,0 0 0,0 1 0,0-1 0,0 0 0,0 0 0,0 0 0,0 0 0,0 1 0,0-1 0,0 0 0,0 0 0,0 0 0,0 1 0,-1-1 0,1 0 0,0 0 183,-9-18-5301</inkml:trace>
  <inkml:trace contextRef="#ctx1" brushRef="#br1" timeOffset="110195.002">6709 6117 16384,'28'-9'8083,"21"9"-5429,-29 1-1787,188 1 1313,-5 0-4482,-109 9-6050,-31 2 1926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8T23:12:52.489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4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8T23:13:28.570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1490 1029,'0'-43,"0"1419,0-1008,0 4,0 2778,0-2696,0-102,0 264,0-87,0-31,0-40,0 1624,0-2075,0-14,0-3</inkml:trace>
  <inkml:trace contextRef="#ctx0" brushRef="#br0" timeOffset="13953.724">1500 6208,'-52'29,"6985"-4031,-6944 4008</inkml:trace>
  <inkml:trace contextRef="#ctx0" brushRef="#br0" timeOffset="26279.718">1451 6222,'-22'-12,"6520"3763,-6486-3744,-3-2,-2 0,1-1,-3-1,0-1,3 3,0 0,-3-2,2 1,1 1,0-1,-2 0,2 0,40 24,-38-23,0 2,0-2,-2 0,-1-1,3 1,39 24,-11-7,-22-13</inkml:trace>
  <inkml:trace contextRef="#ctx0" brushRef="#br0" timeOffset="32932.223">0 10913,'10204'0,"-10199"0</inkml:trace>
  <inkml:trace contextRef="#ctx1" brushRef="#br1">1260 1067 4992,'-2'2'395,"-54"91"11001,39-67-7892,15-21-1555,19-31-271,31-30-633,22-27-581,98-149 379,-115 177-624,-52 54-205,0-1 1,0 1-1,0-1 1,0 1-1,0 0 1,1 0-1,-1 0 1,0 0-1,1 0 1,-1 0 0,1 0-1,0 0 1,-1 0-1,1 1 1,0-1-1,-1 1 1,1-1-1,0 1 1,-1 0-1,1-1 1,0 1 0,0 0-1,-1 0 1,1 0-1,0 1 1,0-1-1,-1 0 1,1 1-1,0-1 1,0 1-1,-1-1 1,1 1-1,0 0-13,5 7 53,0 0 0,-1 0 0,-1 0 0,1 1 0,-1 0 0,-1 0 0,0 0 1,0 0-1,-1 1 0,0-1 0,0 1 0,-1 0 0,0 3-54,-2-13 0,48 253 363,-20-167-1136,-2-30-5798,-8-25 2875</inkml:trace>
  <inkml:trace contextRef="#ctx1" brushRef="#br1" timeOffset="9135.409">244 260 8992,'0'-4'741,"0"-22"3160,0-7 8203,-26 87-9704,18 18-1947,4 23-10,14 10 26,-8-96-420,1-1-1,0 0 1,1 0-1,-1-1 1,2 1-1,-1-1 0,1 0 1,0 0-1,0 0 1,1-1-1,4 5-48,-4-6 5,1 1-1,0-1 0,0 0 0,1 0 1,0-1-1,0 0 0,0 0 1,0-1-1,0 0 0,8 1-4,-2 0-267,1-2 1,-1 0-1,1 0 0,-1-1 1,1-1-1,0-1 0,0 0 1,-1-1-1,1 0 1,-1-1-1,4-2 267,34-14-4742,-17 4-2964,-13 8 3472</inkml:trace>
  <inkml:trace contextRef="#ctx1" brushRef="#br1" timeOffset="9467.518">266 380 18303,'1'-8'5200,"30"12"-1973,87 0-1339,-54-3-1735,113-8-3298,-134-7-2111,-29 2-922,-3 6 2258</inkml:trace>
  <inkml:trace contextRef="#ctx1" brushRef="#br1" timeOffset="9712.882">152 140 18527,'0'0'1120,"10"4"768,-4-4 736,10 6-1536,12-12 544,8 6-992,20-4 192,1 0-480,13-11-64,-4 1-160,-2-6-160,-4 6 0,-6-4-1664,-4 2 928,-8-8-7648,8 10 4641</inkml:trace>
  <inkml:trace contextRef="#ctx1" brushRef="#br1" timeOffset="12580.304">9977 10565 13664,'-1'-2'992,"-4"-6"4741,5 8-4192,0 0-549,0 0 0,0 0-352,0 0-21,0 0-187,33 44 1551,-24-33-1946,0 0 0,2-1-1,-1 0 1,1 0 0,1-1-1,-1-1 1,2 0 0,11 6-37,98 52 122,29 9-95,-53-28 213,-93-39 757,-60 17-895,20-1-129,1 1 0,1 2 1,1 2-1,1 1 0,2 1 1,1 1-1,2 2 0,1 0 1,-3 10 26,-28 43-1539,42-57-1414,4-1-3403,11-25-1740,7-4 1846</inkml:trace>
  <inkml:trace contextRef="#ctx1" brushRef="#br1" timeOffset="17679.877">9340 12024 9408,'0'-3'714,"0"-80"9537,0-37-5510,0 189-4557,10 198-11,2-120 190,-8-102-176,-10-49-1761,0-22-1454,-7-41-7709,12 48 7543</inkml:trace>
  <inkml:trace contextRef="#ctx1" brushRef="#br1" timeOffset="18414.828">9303 11880 9888,'-2'-2'709,"-23"-43"7765,6 10-5348,11 19-1909,6 13-1122,1 1 1,-1 0 0,0-1 0,1 1 0,-1-1-1,1 0 1,0 0 0,0 1 0,0-1-1,0 0 1,1 0 0,-1 0 0,1 0 0,0 0-1,0 0 1,0 0 0,0 0 0,0 0-1,0 0 1,1 0 0,-1 1 0,1-1 0,0 0-1,0 0 1,0 0 0,1 1 0,-1-1-1,0 0 1,1 1-96,36-17 283,-8 11-229,-1 1 0,1 2 0,0 1 0,1 2 0,-1 0 0,1 2 1,20 3-55,116 16 85,-122 0-160,-44-19 64,0 1-1,0-1 1,-1 1 0,1 0-1,0-1 1,-1 1 0,1 0-1,-1 0 1,1-1 0,-1 1-1,1 0 1,-1 0 0,0 0-1,1 0 1,-1 0 0,0 0-1,0-1 1,0 1 0,1 0-1,-1 0 1,0 0 0,0 0-1,0 0 1,0 0 0,-1 0-1,1 0 1,0 0 0,0 0-1,-1 0 1,1-1 0,0 1-1,-1 0 1,1 0 0,-1 0-1,1 0 1,-1-1 0,1 1-1,-1 0 1,1-1 0,-1 1-1,0 0 1,0-1 0,1 1 0,-1-1-1,0 1 1,0-1 0,0 1-1,0-1 12,-19 13-55,0-1 0,-1 0-1,0-2 1,-1-1 0,0 0-1,-3-1 56,11-3-4,-143 37-129,127-42-5,25 0 39,21 0 96,5 1 46,0 1-1,0 0 1,0 2 0,0 0-1,-1 2 1,0 0 0,0 1-1,0 1 1,-1 1 0,10 6-43,54 52 53,-74-57-67,-1 0 0,0 0 0,-1 1 0,0 0 0,0 1 0,-1-1 1,-1 1-1,0 1 0,0 0 14,-3-7 8,-1-1 0,0 1 1,0-1-1,0 1 1,-1 0-1,0-1 0,0 1 1,0-1-1,-1 1 0,0 0 1,0-1-1,0 1 0,-1-1 1,1 1-1,-1-1 0,-1 0 1,1 0-1,-1 0 0,0 0 1,0 0-1,0-1 1,-3 3-9,-4 3 151,-2 1 1,1-2-1,-1 0 1,0 0 0,-1-1-1,0 0 1,-7 1-152,-70 21 565,77-26-754,0-1-1,-1 0 1,1-1 0,-1 0 0,1-1-1,-1 0 1,1-1 0,-1-1-1,1 0 1,-10-3 189,18 3-452,1 0-1,0-1 1,0 1-1,0-1 1,0 0 0,0 0-1,0 0 1,1-1 0,-1 1-1,1-1 1,0 0-1,-1 0 1,-1-3 452,-17-54-10572,21 27 6551</inkml:trace>
  <inkml:trace contextRef="#ctx1" brushRef="#br1" timeOffset="19196.191">8869 11553 12512,'38'-34'7647,"-17"21"-5961,0 27-81,-9 20-768,-1-9-717,-2 1 1,-2 0-1,0 1 0,-1-1 0,-2 1 0,-1 1 0,-1-1 0,-1 1-120,4 34 58,22 269 38,-26-322-271,12 131 308,-11-79-4886,-4-57 1239,-6-8-1739</inkml:trace>
  <inkml:trace contextRef="#ctx1" brushRef="#br1" timeOffset="19915.021">9945 11597 8640,'-1'-2'704,"-5"-11"5429,7-6 923,-1 19-6310,7 10 1398,14 72-437,-8 53-385,-5 87-1322,-4-77 107,-2-36-769,2 31-5396,-2-95-411,1-1 1979</inkml:trace>
  <inkml:trace contextRef="#ctx1" brushRef="#br1" timeOffset="44227.272">8951 1975 5792,'31'-82'7925,"-29"-21"-1312,-2 97-3648,16 78-2202,-5 35-187,-16 347 416,4-236-624,-3-183-290,3-31-60,0 1 0,1-1 0,-1 0-1,1 0 1,0 0 0,0 1 0,0-1-1,0 0 1,1 0 0,0 0 0,-1 1-1,2-1 1,0 3-18,-1-5 91,9-22-806,23-37-8319,-22 38 3461</inkml:trace>
  <inkml:trace contextRef="#ctx1" brushRef="#br1" timeOffset="49692.313">9436 2137 13184,'-12'0'3800,"7"0"634,-43 25 1043,49-24-5447,-1 1-1,0-1 1,1 0-1,-1 0 1,1 0 0,-1 0-1,1 0 1,-1 0-1,1 0 1,0 0-1,-1 0 1,1 0 0,0 0-1,0-1 1,0 1-1,0 0 1,0-1-1,-1 1 1,1 0-1,1-1 1,-1 1 0,0-1-1,0 1 1,0-1-1,0 0 1,0 1-1,0-1 1,0 0 0,1 0-1,-1 0 1,0 0-1,0 0 1,0 0-1,0 0 1,1 0 0,-1 0-1,0-1 1,0 1-1,0 0 1,0-1-1,0 1 1,1-1-30,8 2 107,242 12 677,-234-11-1234,49 9-916,-26 6-6897,-24-4 3714</inkml:trace>
  <inkml:trace contextRef="#ctx1" brushRef="#br1" timeOffset="50415.918">10015 1931 9888,'-3'0'869,"-6"-1"870,-8-10 8671,-29 3-5328,79 18-4922,176 20 240,-153-21-335,-21-4-6,1 1-1,-1 2 1,0 1-1,-1 2 1,15 7-59,-48-17 13,0-1 0,1 1 1,-1-1-1,0 1 0,0 0 1,0-1-1,0 1 0,0 0 1,0 0-1,0 0 0,0 0 1,0 0-1,0 0 0,0 0 1,0 0-1,-1 0 0,1 0 1,-1 1-1,1-1 0,-1 0 1,1 0-1,-1 1 0,1-1 1,-1 0-1,0 1 0,0-1 1,0 0-1,0 1 0,0-1 1,0 0-1,0 1 0,0-1 1,-1 0-1,1 1 0,0-1 1,-1 0-1,1 0 0,-1 1 1,1-1-1,-1 0-13,-8 21 180,-2-1 0,0-1-1,-1 0 1,-1 0 0,0-1 0,-3 0-180,-7 13 169,-176 230 183,182-242-536,-7 8-1019,11-9-3276,12-17-2615</inkml:trace>
  <inkml:trace contextRef="#ctx1" brushRef="#br1" timeOffset="51822.343">8907 9806 8992,'15'-47'4977,"-2"23"-1933,7-10 1,-18 33-2565,13 76 672,-5 114-864,-15 218-1264,4-390-1409,-3-1-5619,-1-9 3727</inkml:trace>
  <inkml:trace contextRef="#ctx1" brushRef="#br1" timeOffset="52198.335">9205 10074 11264,'-5'0'1711,"6"0"4412,240 5-2267,-99-4-3550,-79-1-2575,-38 5-4989,-23 4 2453</inkml:trace>
  <inkml:trace contextRef="#ctx1" brushRef="#br1" timeOffset="52492.889">9378 9978 12288,'20'-18'4623,"1"12"801,-19 6-5358,-1-1-6,1 1 0,-1 0-1,1-1 1,-1 1 0,1 0 0,-1 0 0,1 0 0,0 0 0,-1 0-1,1 0 1,-1 1 0,1-1 0,-1 1 0,1-1 0,-1 1 0,1-1-1,-1 1 1,1 0 0,-1-1 0,1 1 0,-1 0 0,0 0 0,0 0-1,0 0 1,1 0 0,-1 1 0,0-1 0,0 0 0,-1 0 0,1 1-1,0-1 1,0 1 0,-1-1 0,1 1 0,0-1 0,-1 1-1,0-1 1,1 1 0,-1 0-60,-4 46 400,4 239-496,0-286-33,2 51-1440,1-36-1756,2-1-3977,-5-13 2172</inkml:trace>
  <inkml:trace contextRef="#ctx1" brushRef="#br1" timeOffset="53076.12">9875 9830 11616,'-53'4'11733,"51"-4"-10789,2 0-102,0 0-148,0 0-278,-1 2-399,1-1 0,1 0 0,-1 1 0,0-1 0,0 1 1,0-1-1,1 1 0,-1-1 0,1 0 0,-1 1 1,1-1-1,0 0 0,-1 0 0,1 1 0,0-1 0,0 0 1,0 0-1,0 0 0,0 0 0,0 0 0,0 0 0,0 0 1,0 0-1,1 0 0,-1-1 0,0 1 0,0 0 1,1-1-1,0 1-17,4 3 94,23 11-5,0-2 1,0-1-1,1-1 1,1-1-1,9 1-89,-18-5 27,118 27-16,-114-26 41,61 29-24,-87-35-16,1 1 0,0-1 0,0 1 0,-1-1 0,1 1 0,-1-1 0,1 1 0,-1 0 0,0-1 0,1 1 0,-1-1 0,0 1 0,0 0 0,0-1 0,-1 1 0,1 0 0,0-1 0,0 1 0,-1 0 0,1-1 0,-1 1 0,0-1 0,1 1 0,-1-1 0,0 1 0,0-1 0,0 0 0,0 1 0,0-1 0,0 0 0,0 0 1,-1 0-1,1 1 0,0-1 0,-1-1 0,1 1 0,0 0 0,-1 0 0,1 0 0,-1-1 0,0 1 0,1-1 0,-1 1 0,1-1 0,-1 0 0,-1 1-12,-5 4 65,-20 14 82,0 1-1,2 1 1,1 2-1,0 0 0,2 2 1,0 0-1,2 2 0,1 0 1,-13 26-147,17-27-172,-22 53-4957,31-54-1597</inkml:trace>
  <inkml:trace contextRef="#ctx1" brushRef="#br1" timeOffset="72371.719">4915 4586 3264,'-9'-38'4144,"6"25"-3096,6 13 762,2 106-1362,-11 109-272,-10-1 96,-6 27-176,17-31-160,2 18 134,-11 4-60,4-64 102,-1 217-224,0-264 331,0 10-192,-4 23-65,9 18 76,0-48-38,-1-58-86,-9-7 150,7-5-26,-7 18 58,4-39-262,8 73 225,-2-83 42,6-22-165,-6 0-522,0-2-2070</inkml:trace>
  <inkml:trace contextRef="#ctx1" brushRef="#br1" timeOffset="73472.959">4759 4750 6912,'-2'1'517,"-6"36"5286,2 35-1617,0-44-2341,6-27-1599,8-3 255,13-23-90,92-180 501,-43 85-838,-13 12-90,-13 30 326,-28 55 90,-15 22-304,-1 1-54,0 1-15,11 84 48,5 105 37,-7-83-112,9 109-4054,-13-141-127,1-9-789</inkml:trace>
  <inkml:trace contextRef="#ctx1" brushRef="#br1" timeOffset="74472.026">4490 7409 10016,'0'0'709,"0"0"491,0 0 283,0 0-491,0 0-16,0 0-358,0 0-69,0 0-218,0 0-54,0 0-79,0 7 586,61 86-70,-20-38-506,41 79 38,-23-45 298,-5-20 912,-53-68-1423,1 0 0,-1-1 0,1 1 1,0 0-1,0-1 0,-1 1 1,1-1-1,0 0 0,0 1 0,-1-1 1,1 0-1,0 0 0,0 0 0,-1 0 1,1 0-1,0-1 0,0 1 0,0-1 1,-1 1-1,1-1 0,0 1 0,-1-1 1,1 0-1,-1 0 0,1 0 1,-1 0-1,1 0 0,-1 0 0,0 0 1,1-1-1,-1 1 0,0 0 0,0-1 1,0 1-1,0-1 0,0 1 0,0-1 1,0 1-1,-1-1 0,1 0 0,0-1-33,9-9 66,105-155 275,-85 117-604,5-6-4636,3 12-1122,-10 5 757</inkml:trace>
  <inkml:trace contextRef="#ctx1" brushRef="#br1" timeOffset="107403.401">6206 6103 7808,'18'-8'938,"10"-2"6124,-20 1-4780,-8 8-1653,0 1 11,-16 29 1371,-33 74-1174,-53 157-95,-16-14 404,58-158 1116,60-105-1745,55-97-421,-40 79-83,33-74 11,55-89-24,-22 41 0,-68 129 0,4 8 0,-11 1 0,17-16-16,-18 26-90,-4 5 122,15 24 522,8 53-95,89 260-235,-8-126 168,-49-106 122,-8-33 772,-74-64-1110,-63-5-22,-74 1-215,0 6 0,-9 8 77,128-9-320,11-2-2194,12 0-4177,13 1 2477</inkml:trace>
  <inkml:trace contextRef="#ctx1" brushRef="#br1" timeOffset="109648.635">6757 6253 9536,'1'-4'562,"0"1"1,-1 0-1,1-1 1,-1 1-1,0-1 1,0 1-1,0-1 1,0 1-1,-1-1 1,0 1-1,1 0 1,-1-1-1,0 1 1,-1 0-1,1 0 1,-1-2-563,-3-8 1458,-6-17 1929,2 31-2246,-2 112 0,4-56-780,3 1-1,2 0 1,3 0-1,2-1 1,7 35-361,-9-85 70,1-1 0,-1 1 0,1 0 0,0-1 1,1 0-1,0 1 0,0-1 0,0 0 0,1-1 0,-1 1 1,1-1-1,1 1 0,-1-1 0,1 0 0,0-1 0,0 1 0,0-1 1,1 0-1,0 0 0,-1-1 0,1 1 0,1-1 0,-1-1 0,0 1 1,1-1-1,1 0-70,30 7 185,1-1 0,-1-2 0,1-2 0,0-1 0,0-2 0,14-3-185,-10 2 58,41-5-1172,-32-8-3959,-44 8 2883,-17-5-11241,-11 1 8141</inkml:trace>
  <inkml:trace contextRef="#ctx1" brushRef="#br1" timeOffset="109931.88">6757 6526 17407,'79'1'6484,"8"0"-3663,114-14-2462,-186 11-862,0 0-1,0-2 0,-1 0 1,0 0-1,1-1 1,-1-1-1,3-3 504,-16 9-183,0-1 0,0 1 0,-1 0 0,1-1 0,0 1 0,-1-1 0,1 0 0,-1 1 0,1-1 0,-1 1 0,1-1 0,-1 0 0,1 1 0,-1-1 0,1 0 0,-1 0 0,0 1 0,1-1 0,-1 0 0,0 0 0,0 1 0,0-1 0,0 0 0,0 0 0,0 0 0,0 0 0,0 1 0,0-1 0,0 0 0,0 0 0,0 0 0,0 1 0,-1-1 0,1 0 0,0 0 183,-9-18-5301</inkml:trace>
  <inkml:trace contextRef="#ctx1" brushRef="#br1" timeOffset="110195.002">6709 6117 16384,'28'-9'8083,"21"9"-5429,-29 1-1787,188 1 1313,-5 0-4482,-109 9-6050,-31 2 1926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23:25:2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16 945 11936,'-16'14'6239,"16"-14"-5305,0 0-241,17 10-58,-4-6-506,0-1 1,0-1-1,1 0 1,-1-1-1,1-1 1,-1 0-1,1 0 1,-1-2 0,6 0-130,26-2 114,-14 0-59,-1-1 1,0-1 0,0-1 0,13-6-56,51-12-7338,-83 24 3136,-9 1 138</inkml:trace>
  <inkml:trace contextRef="#ctx0" brushRef="#br0" timeOffset="225.482">38 1167 13408,'0'0'832,"6"4"1088,-6-4 991,6 4-1599,-2 2 192,12-2-928,6 2 576,6-2-672,10-4 544,-6 0-576,6 0-96,0 0-224,0 0-224,4 0 32,2-4-4672,-6 4 2560,6-6-6079,-7 2 4671</inkml:trace>
  <inkml:trace contextRef="#ctx0" brushRef="#br0" timeOffset="1780.949">817 983 10016,'-3'-1'752,"-20"-8"2869,19 7-2133,-24-26 2368,23 22-3372,-14-35 2296,21 39-2738,0 0 1,-1 1 0,1-1-1,0 1 1,0-1 0,1 1-1,-1 0 1,0 0 0,0 0-1,1 0 1,-1 0 0,0 0-1,1 1 1,-1-1 0,1 1-1,-1 0 1,1 0 0,-1 0-1,1 0 1,-1 0 0,1 0-1,-1 0 1,2 1-43,24 4 67,0 1 0,0 1 1,-1 1-1,0 2 0,16 7-67,-9-1 1,-1 2-1,-1 1 1,-1 1 0,0 2 0,-2 1-1,0 1 1,1 5-1,-28-27 0,8 7 2,-2 0-1,1 1 1,-1 0-1,-1 1 1,0-1-1,0 2 1,4 10-2,-10-22 10,-1 1-1,1 0 1,-1 0 0,0 0-1,1 0 1,-1-1 0,0 1-1,1 0 1,-1 0 0,0 0 0,0 0-1,0 0 1,0 0 0,0 0-1,0 0 1,0-1 0,0 1-1,-1 0 1,1 0 0,0 0-1,0 0 1,-1 0 0,1 0 0,-1-1-1,1 1 1,0 0 0,-1 0-1,0-1 1,1 1 0,-1 0-1,1 0 1,-1-1 0,0 1-1,1-1 1,-1 1 0,0-1 0,0 1-1,0-1 1,1 1 0,-1-1-1,0 0 1,0 1 0,0-1-1,0 0 1,0 0-10,-45-7 721,41 4-674,-1 0 0,0-1 0,1 1 0,-1-1 0,1 0 0,0-1 0,1 1 0,-1-1 0,1 0 0,-1 0-1,2 0 1,-1-1 0,1 1 0,-1-1 0,1-2-47,-1-2 18,1-1 0,1 1 0,0-1 0,0 1 0,1-1 0,1 0 0,0 0 0,0 0 0,1 1 0,0-1 0,1 0 0,0 1 1,1-1-1,0 1 0,3-6-18,79-146-95,-66 132-375,2 1 1,2 1-1,0 0 0,11-7 470,14-9-4023,3 5-3690,-24 23 3633</inkml:trace>
  <inkml:trace contextRef="#ctx0" brushRef="#br0" timeOffset="2582.063">1703 187 9120,'-6'-110'5018,"6"34"-250,-6 91-4101,-19 152-651,0 47-38,4-10-63,16 282 2485,11-416-549,-5-69-1811,0 1 1,-1-1-1,1 0 1,0 0-1,0 0 1,0 1-1,0-1 1,0 0-1,0 0 1,0 0-1,0-1 1,0 1-1,0 0 1,0 0-1,1-1 1,-1 1-1,0 0 1,1-1-1,-1 1 1,0-1-1,1 0 1,-1 0-1,1 1 1,-1-1-1,0 0 1,1 0-1,-1 0 1,1 0-1,-1 0 1,1-1-1,-1 1 1,0 0 0,1-1-1,-1 1 1,0-1-1,1 1 1,-1-1-1,0 0 1,0 1-1,1-1 1,-1 0-1,0 0 1,0 0-1,0 0 1,0 0-1,0 0 1,0 0-1,0 0 1,-1-1-1,1 1 1,0 0-1,0-2-40,92-126 144,-39 45-175,-35 52-1,2 1 0,1 0-1,1 2 1,2 0 0,14-12 32,-37 39-7,0-1 0,0 1 0,0 0 0,0 0 0,0 0 0,0 1-1,0-1 1,1 0 0,-1 1 0,0-1 0,1 1 0,0 0 0,-1 0 0,1 0 0,0 0-1,-1 1 1,1-1 0,0 1 0,0-1 0,0 1 0,-1 0 0,1 0 0,0 0 0,0 1-1,0-1 1,-1 1 0,1-1 0,0 1 0,0 0 0,-1 0 0,1 0 0,-1 0 0,1 1-1,-1-1 1,1 1 0,-1 0 7,6 8-2,-1 0 0,-1 1 1,1 1-1,-1-1 0,-1 1 0,0 0 0,-1 0 0,0 0 0,-1 1 0,1 10 2,-1-9 14,20 142-67,-20-144 16,44 119-92,-27-119-1469,-3-27-4254,-11-36-2537,-7 17 5029</inkml:trace>
  <inkml:trace contextRef="#ctx0" brushRef="#br0" timeOffset="2873.281">1352 600 17983,'0'0'1088,"42"0"672,-14-10 896,4 10-1568,28 0 544,9-4-960,13-6-128,-6 10-320,16-10-416,-18 10 96,2-10-3008,-6 10 1696,-5-4-6751,-5 4 4575</inkml:trace>
  <inkml:trace contextRef="#ctx0" brushRef="#br0" timeOffset="4412.69">2653 556 9664,'3'-14'669,"-4"-11"6285,-1 7-3719,2 454-1811,-6-282-1339,-5-88-1626,-9-63-7680,13-4 6080</inkml:trace>
  <inkml:trace contextRef="#ctx0" brushRef="#br0" timeOffset="5235.651">2588 484 10560,'-1'-2'789,"-3"-16"4272,5-6-672,1 21-4274,0-1 0,0 1-1,1 0 1,-1 0-1,1 0 1,0 0 0,0 1-1,0-1 1,0 1 0,1-1-1,-1 1 1,1 0-1,-1 1 1,1-1 0,0 1-1,-1-1 1,1 1 0,0 0-1,0 0 1,0 1-1,0-1 1,3 1-115,-5-1 54,44-8 26,0 1 0,1 2 0,-1 2 0,1 2 0,29 3-80,9 13-80,-84-13 85,0-1-1,0 1 1,0 0-1,0 0 1,-1 0-1,1 0 1,0 0-1,0 0 0,-1 0 1,1 0-1,0 1 1,-1-1-1,1 0 1,-1 0-1,0 0 1,1 1-1,-1-1 1,0 0-1,0 1 1,1-1-1,-1 0 0,0 0 1,-1 1-1,1-1 1,0 0-1,0 1 1,0-1-1,-1 0 1,1 0-1,-1 1 1,1-1-1,-1 0 1,1 0-1,-1 0 0,0 0 1,1 0-1,-1 0 1,0 0-1,0 0 1,0 0-1,0 0 1,0 0-1,0 0 1,0-1-1,0 1 1,0 0-1,0-1 0,0 1 1,-1-1-5,-5 6 5,-1-1 0,0-1 1,0 1-1,0-1 0,0-1 1,-1 0-1,1 0 0,-1 0 0,-1-1-5,-10 4-47,-114 27-156,-4 0 198,133-31-16,4-3 18,0 1 0,0 0 0,0 0 0,0 0 0,0 0 0,0 0 0,0 0 0,0 0 0,0 1 0,0-1 0,0 0 0,0 0 0,1 1 0,-1-1 0,0 1 0,0-1 0,0 1 0,0-1 0,0 1 0,0-1 0,1 1 0,-1 0 0,0-1 1,1 1-1,-1 0 0,0 0 0,1 0 0,-1 0 0,1-1 0,-1 1 0,1 0 0,0 0 0,-1 0 0,1 0 0,0 0 0,-1 0 0,1 0 0,0 0 0,0 0 0,0 0 0,0 0 0,0 0 0,0 0 0,0 0 0,1 0 3,8 7 9,0 0 0,1-1 0,0-1-1,0 1 1,0-2 0,1 1 0,0-2-1,3 2-8,20 9 48,-11-2-47,0 0 0,-1 2 0,-1 0-1,-1 1 1,0 1 0,-1 1 0,-1 1 0,0 1 0,-2 0 0,0 1 0,10 19-1,-19-29 7,-1 0-1,-1 1 1,0 0-1,0-1 1,-1 1-1,-1 1 1,0-1-1,-1 1 1,1 4-7,-21 50 43,13-59 7,0 0 1,-1 0 0,0-1-1,0 0 1,-1 0 0,1-1-1,-1 1 1,-1-2 0,1 1-1,-1-1 1,0 0 0,0 0-1,-1-1 1,1 0 0,-1-1-1,-7 2-50,-92 16 915,76-19-752,-98-8-1459,129 6 1297,-31-6-2075,5-7-3533,10-2 1586</inkml:trace>
  <inkml:trace contextRef="#ctx0" brushRef="#br0" timeOffset="7215.714">2350 37 10560,'0'0'114,"1"-1"1,-1 1-1,0 0 1,1-1-1,-1 1 1,1 0 0,-1-1-1,1 1 1,-1 0-1,1 0 1,-1-1-1,1 1 1,-1 0 0,1 0-1,-1 0 1,1 0-1,-1 0 1,1-1-1,-1 1 1,1 0 0,0 0-1,-1 1 1,1-1-1,-1 0 1,1 0-1,-1 0 1,1 0-1,-1 0 1,1 0 0,-1 1-1,1-1 1,-1 0-1,1 1 1,-1-1-1,1 0 1,-1 1 0,0-1-1,1 0 1,-1 1-1,0-1 1,1 1-1,-1-1 1,0 0-1,1 1 1,-1-1 0,0 1-1,0-1 1,1 1-1,-1-1 1,0 1-1,0-1 1,0 1 0,0 0-1,0-1-114,6 10 224,-1 0 1,0 0-1,-1 0 0,0 0 1,-1 1-1,0-1 0,0 1 1,1 10-225,-4-17 29,9 61 116,-4 1-1,-2 0 1,-3 0-1,-4 11-144,2-36 14,-9 401 34,12-195 96,4-179-272,3 68-636,-5-46-3058,-3-55-514</inkml:trace>
  <inkml:trace contextRef="#ctx0" brushRef="#br0" timeOffset="7619.091">3182 167 9664,'1'-2'773,"8"-13"2939,-9 14-1803,0 1-149,0 0-309,6 21 373,16 209 789,-12-63-2304,7 123-117,-6 63-1936,-5-233-1354,-2-19-1195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22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423 331 5248,'-9'-38'4565,"8"21"2213,-15-31 129,16 47-6486,10 68 102,0-25-536,-2-1-1,-2 2 1,-1-1 0,-2 11 13,-2-34 94,-1-1 0,-1 1 0,-1-1 0,0 0 0,-2 1 0,0-1 0,-1-1 0,0 1 0,-2-1 0,0 0 0,-7 11-94,12-25 64,0 1 0,0-1 0,-1-1 0,1 1 0,-1 0 0,0 0 0,0-1 0,0 0 0,0 1 0,0-1 0,0 0 0,-1-1 0,1 1 0,-1-1 0,1 1 0,-1-1 0,0 0 0,1 0 0,-1-1 0,0 1 0,0-1 0,0 0 0,1 0 0,-1 0 0,0 0 0,0-1 0,0 1 0,0-1-64,-6-2 90,1 0 0,-1 0 0,1-1 1,0 0-1,0-1 0,0 0 0,0 0 0,1-1 0,0 0 0,-1-2-90,-13-9 25,2-2-1,0-1 1,1 0-1,1-1 0,1-2 1,1 1-1,-12-24-24,21 31-20,2 1 1,0-1-1,0 0 0,2 0 0,0 0 1,0-1-1,2 1 0,0-1 1,0 0-1,2-13 20,1 15-16,1 0 0,1 0 0,-1 1 0,2-1-1,0 1 1,1 0 0,0 1 0,1-1 0,0 1 0,1 0 0,0 1 0,1 0 0,1 0 0,-1 1 0,2-1 16,-10 10 1,11-12 22,0 0 1,1 1-1,1 0 1,0 1 0,1 0-1,0 1 1,0 1-1,1 0 1,0 2-1,0-1 1,1 2-1,16-4-23,9 0-1,0 3 0,1 1 0,-1 2 0,1 2 0,0 2 0,0 1 0,-1 3 0,10 3 1,115 23-6098,-122-21 504,-2-4-438</inkml:trace>
  <inkml:trace contextRef="#ctx0" brushRef="#br0" timeOffset="886.031">698 594 7296,'-1'0'264,"0"-1"0,-1 1 0,1-1 0,0 1 0,-1 0 0,1 0 0,-1 0 0,1-1 1,0 1-1,-1 1 0,1-1 0,-1 0 0,1 0 0,0 0 0,-1 1 0,1-1 0,0 1 0,-1-1 0,1 1 0,0 0 1,-1-1-1,1 1 0,0 0 0,0 0 0,0 0 0,0 0 0,0 0 0,0 0 0,0 0-264,-7 4 4453,8-5-3272,14-1-346,-5 1-671,6-1-47,0 1 0,0 0 0,0 1 0,0 1 0,0 0 0,0 1 0,-1 1 0,1 0 0,-1 1 0,13 6-117,-24-9 14,1 1 0,-1-1-1,0 1 1,0 0 0,0 0 0,0 0 0,0 0 0,-1 0 0,1 1 0,-1-1 0,0 1 0,0 0 0,0 0 0,0-1 0,-1 1 0,0 0-1,0 0 1,0 1 0,0-1 0,0 0 0,-1 0 0,0 0 0,0 0 0,0 1 0,-1-1-14,-22 106 167,19-95-170,1-4 19,-1 0 0,-1 1 0,0-2 0,0 1 0,-1 0 0,0-1 0,-1 0 0,-1 1-16,8-12-1,0 1 0,0-1 0,0 1-1,-1-1 1,1 1 0,0-1 0,0 1 0,0-1 0,-1 1 0,1-1 0,0 1 0,-1-1 0,1 1 0,0-1 0,-1 1 0,1-1 0,-1 1 0,1 0 0,0-1 0,-1 1 0,1 0 0,-1-1 0,1 1 0,-1 0 0,1 0 0,-1 0 0,0-1 0,1 1 0,-1 0 0,1 0 0,-1 0-1,1 0 1,-1 0 0,0 0 0,1 0 0,-1 0 0,1 0 0,-1 0 0,1 0 0,-1 1 0,1-1 0,-1 0 0,1 0 0,-1 0 0,1 1 0,-1-1 0,1 0 0,-1 1 0,1-1 0,-1 0 0,1 1 0,-1-1 0,1 1 0,0-1 0,-1 1 0,1-1 0,0 1 0,-1-1 0,1 1 0,0-1-1,0 1 1,0-1 0,-1 1 0,1-1 0,0 1 0,0-1 0,0 1 1,1-6-28,0 0-1,0 0 0,0 0 0,1 0 1,0 1-1,-1-1 0,2 0 0,-1 1 1,1 0-1,-1-1 0,1 1 0,2-1 29,9-18-113,-2 6 26,0-1 1,1 2-1,1 0 1,1 0 0,9-7 86,149-132 21,-173 156-14,0-1 0,0 0 1,0 0-1,0 1 0,0-1 0,0 0 1,0 0-1,1 1 0,-1-1 0,0 0 1,0 0-1,0 0 0,0 1 0,0-1 1,1 0-1,-1 0 0,0 0 0,0 1 1,0-1-1,1 0 0,-1 0 0,0 0 1,0 0-1,0 0 0,1 0 0,-1 1 1,0-1-1,0 0 0,1 0 0,-1 0 1,0 0-1,0 0 0,1 0 0,-1 0 1,0 0-1,0 0 0,1 0 0,-1 0 1,0 0-1,0 0 0,1 0 0,-1-1 1,0 1-1,0 0 0,1 0 0,-1 0 1,0 0-1,0 0 0,0 0 0,1-1 1,-1 1-1,0 0 0,0 0 0,0 0 1,0-1-1,1 1 0,-1 0 0,0 0 1,0 0-1,0-1 0,0 1 0,0 0 1,0 0-1,0-1-7,-6 27 217,3-13-130,1 17 390,2 1 0,2 0-1,0-1 1,2 0 0,5 18-477,-8-41 90,0-1-1,0 1 1,1-1 0,0 1-1,0-1 1,0 0 0,1 0-1,0 0 1,0 0 0,0-1 0,4 5-90,0 0 86,-5-6-61,0-1 0,0 1-1,1-1 1,-1 1-1,1-1 1,0 0 0,0 0-1,0 0 1,0 0 0,1-1-1,-1 1 1,1-1-1,0 0 1,-1 0 0,1 0-1,0-1 1,0 1 0,0-1-1,1 0-24,7 1-105,0-1 0,1-1 0,-1 0 0,0 0 0,1-2 0,-1 1 0,0-1 0,0-1 0,9-3 105,62-26-4004,-30 8-2262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36:36.704"/>
    </inkml:context>
    <inkml:brush xml:id="br0">
      <inkml:brushProperty name="width" value="0.05292" units="cm"/>
      <inkml:brushProperty name="height" value="0.05292" units="cm"/>
    </inkml:brush>
    <inkml:context xml:id="ctx1">
      <inkml:inkSource xml:id="inkSrc92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08-30T06:39:24.410"/>
    </inkml:context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2724 6132 272 0,'-17'-11'104'0,"17"11"-81"0,-22 0 38 0,22 0 13 16,0 0-24-16,0 0-5 16,0 0-16-16,0 0-6 15,5 0-13-15,12 0-2 0,0 0 2 16,1 0-2-16,10 0 1 15,6 0 1-15,-5 0 1 16,-1 0-5-16,12 0-2 16,-17-5-2-16,11 5 1 15,-11 0-2-15,0 0-1 16,-6 0 3-16,0 0 0 0,6 0-118 16,-1 11-91-1</inkml:trace>
  <inkml:trace contextRef="#ctx0" brushRef="#br0" timeOffset="441.54">2633 6375 284 0,'-5'0'107'0,"5"0"-83"0,5-5 19 0,-5 5 6 15,0 0-5-15,12 0 1 0,10 0-7 16,-4 0-3-16,4 0-20 16,-16 0 9-16,23 0 3 0,10 0-3 15,1 0-2-15,0 5-6 16,0 0-2-16,-6 0-11 15,6-5-1-15,0 0-26 16,6-5-10-16,11 0-182 16</inkml:trace>
  <inkml:trace contextRef="#ctx0" brushRef="#br0" timeOffset="1680.629">3619 6061 296 0,'-11'-26'112'0,"11"16"-87"0,0 10 18 0,0 0 2 16,5 0-9-16,-5-10 2 16,0 10-11-16,12 0-2 0,-1 10-14 15,0 0 0-15,-5 1 0 0,-6 4-2 16,0 5 2-16,0 5-8 15,0 6-2-15,-6 14-1 16,1 11 2-16,5 5-1 16,0-1-1-16,0-9 3 15,0-5 2-15,0-11 2 16,0-4 1-16,5-11-2 16,-5-10-1-16,6-10-3 15,-6-15 1-15,0-6-4 16,0-9 0-16,-6 0-45 15,-5-1-20-15,0-4-114 16,-6 4-61-16,5 6 114 16</inkml:trace>
  <inkml:trace contextRef="#ctx0" brushRef="#br0" timeOffset="1935.055">3271 6000 420 0,'-5'-10'156'0,"5"10"-121"0,0-10 12 0,0 10-3 16,5 0-13-16,13 0 2 16,-13 0-10-16,12 10-4 15,6-10-11-15,11 0 1 0,12 0 4 16,-1 0-5 0,12 0-4-16,6 0 0 15,0 0-3-15,-1 0 2 16,7 0-2-16,-24-10-29 15,12 10 15-15,-17 0-164 16,0 0 97-16,-6 0-173 16,1 0 144-16</inkml:trace>
  <inkml:trace contextRef="#ctx0" brushRef="#br0" timeOffset="2550.336">4012 6476 272 0,'-6'-20'104'0,"12"10"-81"0,-6-6 23 0,0 11 3 15,12-5-11-15,-12 0-2 16,5-5-1-16,1 0 1 16,-6 5-20-16,0-1 6 0,0 1 5 15,0 5-4-15,0 0-1 16,0 5-10-16,-6 5-3 0,1 5-5 15,5 6-3-15,0 4 0 16,0 0-1-16,0 5 0 16,0 1 0-16,0-1-3 15,0-5 2-15,0-5 3 16,0-4 3-16,0-11 0 16,0 0 0-16,0-5 1 15,0-11 3-15,0-4-2 16,-12-5 1-16,12-1-5 15,0 1 0-15,0 0 1 16,12-6 2-16,-12 6-1 16,11-5 2-16,0 9-4 15,6 6-2-15,0-10 2 16,-5 15 2-16,16-10-2 0,-11 14-2 16,12-4 0-16,5 0-1 15,-11 0 0 1,0 10 0-16,5 0-7 0,-16 10-3 15,5 0-100-15,0 16-44 16,0-6-48 0</inkml:trace>
  <inkml:trace contextRef="#ctx0" brushRef="#br0" timeOffset="3077.874">4798 5949 272 0,'29'-20'104'0,"-12"15"-81"0,0-5 34 0,-11 5 10 16,5 0-9-16,-11 0 1 15,6 0-13-15,-6 0-7 16,0 5-21-16,0 0-2 0,-6 0 0 15,6 5-6-15,-11 5-3 16,-1 0-4-16,1 5 0 16,5 5 0-16,-11 1 1 15,6-11-2-15,-1 15-2 16,-22 5 3-16,11 16 0 16,-11 0-1-16,11 19-2 15,-5 16 1-15,17 11 1 16,11-11-1-16,0-5 2 15,17-11-4-15,5-4 0 16,1-5 1-16,11-11 2 0,-11-4-32 16,11-6-14-16,6-9-174 15</inkml:trace>
  <inkml:trace contextRef="#ctx0" brushRef="#br0" timeOffset="4098.442">5186 6390 200 0,'0'-5'74'0,"-12"5"-58"0,12 0 16 0,0 0 4 16,0 0 0-16,0 0 2 15,12 0 13-15,-12 0 5 16,0 0-30-16,-12 0 8 0,7 0 3 16,-7 0-7-16,7 0 0 15,-7 5-13-15,7 0-3 16,-1 0-4-16,6 0-1 16,0 5-3-16,0 0 1 15,0 0-2-15,11-5 2 16,6 1-2-16,0-1 2 15,6-5-2-15,6 0 2 16,-1-5 0-16,6-6 3 0,6-9-5 16,0 0-3-16,11-5-1 15,-11-6 1-15,-5 1 1 16,-7-6 1-16,6 11-2 16,-17-5-2-16,-5 4 3 15,-7 6 2-15,-5 0-2 16,-11 5-2-16,-6 5-5 15,-6-1 0-15,-11 11 2 16,-6 0 1-16,-6 0 1 16,-5 11 0-16,6 9 0 15,5 5 0-15,-6 5-3 16,12 16 2-16,5 5-1 16,7 25-2-16,10-5 5 15,7-1 1-15,10-4 2 0,7-5 2 16,5-5-1-16,6-11 2 15,-1-4-4-15,1-6 0 16,-6-4-1-16,0-6-2 16,-5-5 1-16,-1-5 1 15,1-4-67-15,5-6-28 16,-17-5-126 0</inkml:trace>
  <inkml:trace contextRef="#ctx0" brushRef="#br0" timeOffset="4728.289">5146 5919 148 0,'0'0'57'0,"6"0"-44"0,-1 5 12 0,-5-5 1 15,12 5 8-15,-12 5 5 16,5-5 11-16,-5 5 5 16,0 0-29-16,0-10 19 0,0 6 6 15,-5-1-8-15,5 0 0 16,0 0-13-16,0 0-6 16,0-5-14-16,0 0-4 15,0 0-2-15,0 0 2 16,0 0-1-16,17-5 2 15,-11-5-2-15,11-1 2 16,5-4 0-16,1-5 3 16,6-10-5-16,-1-6-1 0,1 1 0 15,-1-1 0-15,6 1 0 16,-11 4 2-16,0 6-5 16,-6 5-1-16,0 10 0 15,0 5 2-15,0 10-1 16,-5 15-1-16,5 10 1 15,0 6-1-15,0-1 4 16,0 6 2-16,0-1-2 16,0-4-3-16,-5-6 0 15,-1-5 1-15,0-4-14 16,-5-1-5-16,11 0-207 16</inkml:trace>
  <inkml:trace contextRef="#ctx0" brushRef="#br0" timeOffset="6063.002">5875 6046 220 0,'17'-16'82'0,"-5"1"-64"0,-7 5 46 0,1 5 18 16,6 0-9-16,5 0-3 15,-17-5-20-15,5 0-8 16,1 4-24-16,5 1-2 0,-5 0 0 16,0 0-6-16,-6 0-3 0,0 0 0 15,0 5 0-15,-6 0-1 16,-5 5 1 0,-1 0-2-16,-5 5 0 0,-6 6-3 15,1-1 1-15,-1 0-2 16,6 5 2-16,-12 1-2 15,7-6-1-15,-1 5-2 16,6-10 1-16,11 5-1 16,-5-5 0-16,5 1 2 15,6 9 0-15,17-5 0 16,-11-5 0-16,11 0-3 16,17 0 2-16,-11 6 1 15,11-6 2-15,6 0-1 16,0 10 2-16,0-5-2 15,-12-5-1-15,1 11 1 16,-18-6-1-16,0 25 2 0,-11-14 3 16,-11 9-2-16,0-5-2 15,-7-14 2-15,-4 9 0 16,-24 5-4-16,18-14 1 16,5-1 4-16,-6-10 2 15,1-5-2-15,11 0-1 16,0 0-3-16,11-5-1 15,-11 0-4-15,11-5-1 16,6-6-90-16,23 6-40 16,17 0-66-1</inkml:trace>
  <inkml:trace contextRef="#ctx0" brushRef="#br0" timeOffset="6754.053">6280 6496 280 0,'-6'-5'107'0,"0"5"-83"0,1 0 37 0,-1 5 13 15,0 0-13-15,1 0 0 16,-7 0-18-16,1 0-4 15,5 1-22-15,0-1 1 0,6 0 0 16,0-5-6-16,0 0-2 16,0 0-3-16,12 0 0 15,-1 0-2-15,18 0 2 16,-1 0-2-16,1-5 2 16,-1 0-4-16,6 5-2 0,12 0 0 15,-6 0-1 1,-6 0 0-16,-11 5 2 0,-6 5-1 15,-6 5-1-15,-11 5 1 16,-11 0 1-16,-6 6-1 16,5-6-1-16,1-5 1 15,-6 5 1-15,0-4-3 16,0 4 0-16,0-5-1 16,11 0 0-16,-11 0 2 15,11 1 2-15,0-6-1 16,12 0-1-16,0 0-2 15,11-5 1-15,-11 0 1 16,16 0 0-16,-4 0 0 0,4-5 2 16,7 0-1-16,-18 0 2 15,6 0-4-15,-5 0 0 16,-1 0-45-16,-11-5-22 16,-11 0-71-16,-6-5-29 15,-6 0-2 1</inkml:trace>
  <inkml:trace contextRef="#ctx0" brushRef="#br0" timeOffset="6965.921">6097 6805 444 0,'0'0'167'0,"12"0"-129"0,16-5 21 0,-22 5 4 0,23 0-21 15,-1 0-1-15,18-5-18 16,-12 0-4-16,17-5-11 15,-17 5-5-15,12-5 0 0,11-1-2 16,-12 1 2-16,1 0-24 16,-6-5-8-16,5 0-125 15,7-5-55-15,-1-6 14 16</inkml:trace>
  <inkml:trace contextRef="#ctx0" brushRef="#br0" timeOffset="8165.949">6833 5889 340 0,'-18'-16'126'0,"18"16"-98"0,-22-5 30 0,16 5 5 0,0 0-11 15,1-5-1 1,-1 5-16-16,0 0-6 0,6 0-17 15,0 5-3-15,0 5-2 0,6 11 1 16,5-6 2-16,1 0-3 16,10 10-2-16,13 16 0 15,-1-6-1-15,-6-4 2 16,1 40 1-16,-1-16-1 16,1 31 1-16,-6-5-4 15,-6 5 0-15,-6-25 1 16,-11 5 2-16,0-10-8 15,-11-6 0-15,-1 16-200 16</inkml:trace>
  <inkml:trace contextRef="#ctx0" brushRef="#br0" timeOffset="9576.822">7602 6299 324 0,'-23'0'123'0,"23"0"-95"0,-11 0 33 0,5 0 11 15,6 0-23-15,0 0-5 16,0 0-13-16,0-5-5 16,6 5-14-16,5-10 1 0,0 10 3 15,6-11 1-15,0 11-1 16,6-10-2-16,6 10 1 16,11-10-4-16,-6 5-1 0,-6 5-2 15,7-10 0 1,-7 10-4-16,6 5-3 15,-5-5-3-15,-7 0 1 0,7-5-12 16,-6 5-5-16,-18 5-72 16,-5 0-30-16,-5 10-93 15</inkml:trace>
  <inkml:trace contextRef="#ctx0" brushRef="#br0" timeOffset="9805.345">7568 6638 444 0,'-18'15'167'0,"18"-15"-129"0,12 5 32 15,-12-5 26 1,11 0-55-16,6-5 12 0,6 5-34 0,6-5 7 16,5 0-15-16,6-5 1 15,-6 0-8-15,6-5-4 16,11 10-1-1,-17-11-81-15,0 16 45 16,-5-20-251-16,-12 20 159 0</inkml:trace>
  <inkml:trace contextRef="#ctx0" brushRef="#br0" timeOffset="12233.261">9123 5985 316 0,'-6'-46'121'0,"12"31"-95"0,-6-10 33 0,6 15 10 0,-6-1-28 16,0-4-8-16,0 5-11 16,11 0-3-16,-11 5-10 15,0 5-5-15,11 10-1 0,-5 10 0 16,-6 6 1-16,12 9 2 15,-7 6 3-15,1 4-4 16,-6 16-3-16,6 5-1 16,-6 5-1-16,0-6 2 15,0 1 1-15,5-20 5 16,1-16 5-16,0-10 8 16,-6-20 7-16,11-10-9 15,1-15-3-15,-1-5-7 16,0-6-1-16,1-4-7 15,5 9-1-15,0 1 0 16,6 5 0-16,0 4-3 16,-1 6 2-16,7 5 1 0,-1 5 0 15,1 10 0-15,-6 5 0 16,-1 5 0-16,1 6 0 16,0 9 0-16,-6 11 0 15,0 9-3-15,0-4 2 16,-5-6 1-16,-1-4 2 15,0-6-1-15,1-5-1 16,-1-4 1-16,1-11-1 16,-7-20 0-1,-5-11-22-15,-11-4-10 0,-6 5-55 16,-12-16-21-16,-5 11-94 16</inkml:trace>
  <inkml:trace contextRef="#ctx0" brushRef="#br0" timeOffset="12445.765">8992 6127 356 0,'-11'-16'132'0,"22"11"-103"0,0 0 32 16,1 5 8-16,5 0-24 16,6 0-7-16,5 0-8 15,6 0 0-15,6 0-16 16,0-5-1-16,11 0 0 0,6 0-3 15,6 5 0-15,0 0-9 16,-12 0 0-16,-11 0-1 0,5 5 0 16,12 0-51-16,-11 5-23 15</inkml:trace>
  <inkml:trace contextRef="#ctx0" brushRef="#br0" timeOffset="12927.464">9032 6744 384 0,'-6'0'143'0,"6"5"-112"0,0 0 19 0,0-5 1 16,6 6-20-16,-6-6-3 16,23 0 4-16,5 0 3 15,6 0-18-15,6 0 2 16,0 0-1-16,17 0-8 0,6 0-1 16,5 0-3-16,-11-6-1 15,-11 6-3-15,11-5-2 16,-12 0-13-16,1 5-6 15,-1-10-107-15,-16 0-48 16,-18 0-22 0</inkml:trace>
  <inkml:trace contextRef="#ctx0" brushRef="#br0" timeOffset="13585.603">9237 7094 376 0,'-11'0'140'0,"-1"5"-109"0,-5-5 31 16,6 5 6-16,11-5-11 15,-6 0-1-15,-5 0-18 16,11-5-9-16,-12 0-16 16,12-5-4-16,12-1 1 0,-1 1-4 15,6-5-1-15,0 0-2 0,6-5 0 16,5 5 0-16,1-6 1 16,5 6-2-16,0 5 1 15,1 0 0-15,-1 5 1 16,0 0-7-16,0 5 0 15,-5 5 3-15,-12 0 2 16,0 0 0-16,-12 5-2 16,-5 10 3-16,-11 11 0 15,-17 9-1-15,-1 6 1 16,-11-1-2-16,0 1 2 16,12-1-4-16,-12-4 0 15,11-16-1-15,1-4 0 0,-1-11 2 16,18-10 2-1,-6-5-3-15,17-5 0 0,0-6-1 16,0 1 0-16,17-5 2 16,-6 0 2-16,7-1-3 15,10 6 0-15,-5-5-1 16,22 10 0-16,-5 5 2 16,0 5 0-16,0 0 0 15,6 0 0-15,-6 0 0 16,17 5 0-16,-18 0 0 15,7-5 0-15,-6 0 0 16,0 0 0-16,5 0-25 16,12 0-10-16,0 0-106 15,17 0-44-15,12 0-14 16</inkml:trace>
  <inkml:trace contextRef="#ctx0" brushRef="#br0" timeOffset="19754.933">12245 5818 320 0,'-11'-26'121'0,"11"16"-95"0,-6-5 40 0,1 10 10 16,-1-5-18-16,-6 0-6 0,1 0-17 15,0-1-5-15,-1 1-17 16,7 5-1-16,-1 0-1 0,0 5-4 15,6 0 1-15,0 0-3 16,0 10 2-16,6 5-2 16,0 6 2-16,5 4 0 15,6 10 1-15,6 1-4 16,5 10-1-16,7-1-1 16,4 11 1-16,13 20-4 15,-18 30 0-15,6 16 1 16,-12 4 2-16,-5-9 1 15,-12-6 3-15,-11 11-1 16,-11 25 0-16,-6-11-3 16,-6-9 1-16,0-16-2 15,1-20-1-15,5-15 1 16,-1-10-1-16,7-10-29 16,0-16-13-16,11-19-130 0,-6-26-59 15,-5-21 47 1</inkml:trace>
  <inkml:trace contextRef="#ctx0" brushRef="#br0" timeOffset="21393.194">12941 5838 192 0,'11'-36'71'0,"-11"36"-55"0,11-30 37 15,-5 15 42 1,5 10-52-16,-11-10 33 15,12 4-46-15,-12-4 20 16,5 5-29-16,-5-5 10 16,0 10-17-16,0-5 3 15,0 10-10-15,0 0 2 16,0 5-5-16,0 5 9 16,0 10-7-16,-5 16 5 0,5 4-6 0,-12 11 4 31,12-1-5-31,-22 26 0 15,22 0-2-15,-23 36-2 0,11 4 1 16,1 21-4-16,0-15 2 0,5 9 3 16,6-9-1-16,6 9 8 15,16-9-5-15,7 5 8 16,11-16-8-16,0-15 3 16,17-20-4-16,0-5-13 15,-12-15 6-15,-5-11-226 16,0-9 126-16</inkml:trace>
  <inkml:trace contextRef="#ctx0" brushRef="#br0" timeOffset="22413.148">13658 6035 244 0,'0'-10'93'0,"0"10"-72"0,-5 0 38 0,-1 0 38 15,12 0-53-15,-6 0 19 16,0 0-39-16,0 0 0 16,0 0-14-16,0 5 2 15,5 0-7-15,-5-5 15 16,12 5-11-16,-1-5 20 16,6 6-16-16,0-12 15 15,6 1-15-15,6-10 4 16,-1 0-10-16,-5-10 0 15,0 4-4-15,0-14 0 16,-1 5-1-16,-5-21-2 16,1 10 1-16,-18-9-1 15,0 9 0-15,-18-4 0 16,7 9 0-16,-17 6 0 16,10 10 0-16,-10 9-3 15,5 6 2-15,-11 10-1 16,11 6 0-16,-5 14-5 15,11 10 4-15,-6 11-1 16,6 5 2-16,5 9 2 16,1-4 0-16,5 5 0 15,12 0 0-15,-6 10 2 16,6-6-1-16,-1 11-1 16,7-5 1-16,-1 5 1 15,6-10-1-15,0-10 2 16,0-6-2-16,0-9-40 15,1-6 21-15,-1-14-222 0,5-1 133 16</inkml:trace>
  <inkml:trace contextRef="#ctx0" brushRef="#br0" timeOffset="22850.538">14012 6157 340 0,'-6'-10'126'0,"12"5"-98"0,-1 0 34 16,1 5 8-16,5 0-20 16,7 0-6-16,4 0-8 15,1 0-3-15,6 0-18 16,5 0 0-16,0 0 1 0,0 0-6 0,0 0-3 15,1 5-4-15,-1-5 0 16,-6 0-4-16,1 5 0 16,-6 0-37-16,11 0-148 15,0 5-36 1,0 0 48 0</inkml:trace>
  <inkml:trace contextRef="#ctx0" brushRef="#br0" timeOffset="23061.565">14524 6182 408 0,'-28'-10'154'0,"34"10"-120"0,-6-5 37 0,0 5 7 16,11 0-22-16,0 0-8 0,7 0-14 16,-1 0-7-16,5 0-15 15,1 0-3-15,6 0 1 0,-1 0-4 16,1 5 2-16,-1 0-7 15,6 0-1-15,1 0-27 16,4 0-9-16,7 5-220 16</inkml:trace>
  <inkml:trace contextRef="#ctx0" brushRef="#br0" timeOffset="24784.898">16257 5767 324 0,'-17'0'123'0,"17"0"-95"0,-12 5 25 0,6 0 15 16,6 0-39-16,-5 0 3 15,10 5-20-15,-5-5 0 16,6 6-8-16,0-1 7 16,0 0-7-16,-1 0 10 15,7 0-8-15,-1-10 14 16,6 5-11-16,0-10 11 16,6 0-11-16,0-15 4 15,0-1-8-15,5-19 4 16,1 10-5-16,-1-26 2 15,6 10-3-15,-5-9 0 16,-7 9-1-16,-4-5 1 16,-7 6-2-16,-17 4-1 15,6 16 1-15,-17-5-1 16,0 14 0-16,-17 1-3 16,11 10 2-16,-11 5 1 15,11 5 0-15,-11 15-3 16,5 11 2-16,1 19-1 15,11 11 0-15,0 15 2 16,5 0 0-16,1 10 2 16,5-15-1-16,6 10 4 15,6-10-3-15,0 5 4 0,11-10-4 16,0 5 1-16,0-5-1 0,0-1 1 16,6-4-2-16,-6-20-25 15,6-6 13-15,0-20-191 16,-1 1 111-16,7-16-169 15,-1-6 148-15</inkml:trace>
  <inkml:trace contextRef="#ctx0" brushRef="#br0" timeOffset="25136.522">16695 5949 328 0,'-11'15'123'0,"11"-15"-95"0,0 16 42 16,0-16 37-1,0 0-59-15,6 0 19 16,5 10-42-16,6-5 13 0,6 0-22 16,5 0 2-1,1 0-10-15,5-5-3 0,0 5-3 16,6-10-2 0,0 5 1-16,6-10-1 0,-1 0-58 0,-5-5-25 15,0-1-143-15,6-4-64 16</inkml:trace>
  <inkml:trace contextRef="#ctx0" brushRef="#br0" timeOffset="25540.13">17322 5975 316 0,'-6'5'118'0,"1"0"-92"0,-1-5 41 15,0 0 12-15,1 0-19 16,-7 5-5-16,12-5-17 15,0 0-4-15,0 0-19 16,17 5 2-16,0 0 3 0,6 0-7 16,6-5 0-16,5 0-5 15,11 0 0-15,7-5-7 16,-7 5-1-16,-5 0 0 0,6-5 2 16,-12 0-1-16,-17 0 2 15,6 0-33-15,-17 0-12 16,-1-6-52-16,-5 6-22 15,-5-10-82 1</inkml:trace>
  <inkml:trace contextRef="#ctx0" brushRef="#br0" timeOffset="25778.375">17561 5792 316 0,'-17'-10'121'0,"17"5"-95"0,-5 0 44 0,5 5 15 0,0 0-25 15,0 0-7-15,0 0-11 16,5 10-5-16,-5 5-20 15,0 6 1-15,-5 4 0 0,5 0-4 16,-6 16 2-16,-5-1-11 16,5 6-3-16,0 5-2 15,0 9 0-15,1 1-7 16,-7 0 0-16,12-5-103 16,6-6-45-16</inkml:trace>
  <inkml:trace contextRef="#ctx0" brushRef="#br0" timeOffset="26961.654">13590 7220 280 0,'-6'-5'104'0,"12"5"-81"0,-6 0 7 16,0 0-1-16,11 0-5 15,1 0 1-15,-12 0 10 16,0 5 5-16,6 0-21 16,-1 6 11-16,-5-11 5 0,6 10-2 0,-6-10 1 15,11 10-8-15,-11-5-2 16,12 0-9-16,5-5-2 15,-6-5-5-15,18-5 0 16,-1 0-5-16,18-11-2 16,5-14 2-16,0 5 0 15,1 4-1-15,-7-9-2 16,-11 14 3-16,1-4 2 16,-18 5-2-16,-6 0-2 15,-11-6 2-15,-11 16 2 16,-6-10-4-16,-12 15-1 15,-5-5 0-15,-6 10 2 16,0 10-6-16,0-5 1 0,0 15 1 16,6 0 1-16,0 6-2 15,0 9 2-15,17 21 1 16,5 5 2-16,1 20-3 16,5-5 0-16,6-5 1 15,6-1 2-15,5-4-1 16,6-10-1-16,6-5 1 15,-6-6 1-15,6-4-1 16,-6-11-1-16,0-5 1 16,6 1 1-16,-12-6-96 15,18-5-41-15,-1 0-77 16</inkml:trace>
  <inkml:trace contextRef="#ctx0" brushRef="#br0" timeOffset="27325.979">14040 7489 228 0,'0'0'88'0,"6"0"-69"0,5 0 46 0,1 5 15 0,-12 0-4 16,11 0 2-16,6 0-23 16,-11 5-9-16,17 0-27 15,-6 0 4-15,6-5 4 0,5 1-9 16,-11-6-2-16,12 0-9 16,-1-6-3-16,6 1-2 15,-5-5 1-15,-1 0-2 16,1-5-1-16,-1 0-35 15,-11-6-14-15,6 1-32 16,-11 0-15-16,-7 0-65 16,1 5-56-1,-6-1 89-15</inkml:trace>
  <inkml:trace contextRef="#ctx0" brushRef="#br0" timeOffset="27507.936">14388 7296 344 0,'-23'-5'129'0,"17"5"-100"0,6 0 29 0,0 0 5 16,0 0-20-16,0 0-7 15,0 15-4-15,6 1-1 16,0 4-16-16,-1 10-2 0,-5 1-2 16,6 4-6-16,-12 1-1 15,6-1-4-15,0 0-1 16,-5-4-70 0,5 4 39-16,-6-9-205 15,6-1 132-15</inkml:trace>
  <inkml:trace contextRef="#ctx0" brushRef="#br0" timeOffset="27863.647">14610 7539 232 0,'-17'-25'88'0,"11"20"-69"0,6-5 24 15,0 5 7-15,0 5 7 16,0 0 7-16,0 0 3 16,0 5 1-16,-6 0-37 15,6 0 6-15,0 0 2 0,0 5-6 16,0 0-2-16,6 0-9 0,0 1-3 15,5-1-9-15,6-5-2 16,12-5-4-16,5 0-3 16,12-5 2-16,5 0 0 15,6-5-1-15,-6-1-2 16,-5 1-41-16,-1-5-18 16,-11-5-186-1</inkml:trace>
  <inkml:trace contextRef="#ctx0" brushRef="#br0" timeOffset="30687.786">16137 7342 272 0,'6'0'104'0,"-12"0"-81"0,6 0 25 0,0 0 6 0,0 0-13 16,0 0-1 0,0 0-19-16,0 10-5 0,0-5-10 15,0 5 3-15,0 0 1 0,0-10-1 16,0 0 0-16,6 10 1 15,-6-10 1-15,0 0-1 16,0 0 1-16,0 0-4 16,0 0 1-16,11 0-3 15,-5 11 0-15,5-11-1 16,1 0 0-16,-1-11-5 16,0 11 1-16,6-10-2 15,1 0 0-15,-1-5 6 16,0-5 2-16,0-11 0 15,6 6-1-15,-1-10-3 16,1-11 1-16,-6 16-2 16,0-6-1-16,-5 6 5 15,-1-1 1-15,-11 6-2 0,0 0-3 16,-6 5 0-16,-5-1 1 16,-6 6-6-16,0 0 1 15,0 5 1-15,0 5 3 16,0 0 4-16,-6 5 2 15,6 5-3-15,0 5-1 16,0 5-3-16,-1 10-1 16,7 6 1-16,5 9 2 15,1 11-1-15,-1 10-1 16,6 15 1-16,6-5 1 16,5 4-1-16,6-4 2 15,0-15 0-15,6 5 1 0,5-11-2 16,1-4 1-16,-1-5 0 15,1-11 1-15,-1 0-24 16,-5 1-12-16,6-6-186 16</inkml:trace>
  <inkml:trace contextRef="#ctx0" brushRef="#br0" timeOffset="31905.828">16633 7575 340 0,'-17'0'126'0,"17"0"-98"0,0 5 17 0,0-5 1 0,5 5-16 16,1-5-3-16,11 0-2 15,17 5 1-15,-5-5-14 16,-6 0 6-16,11 0 5 0,17-10-6 16,-5 10-2-16,-7-10-8 15,-4 10-3-15,-1-10 0 16,-6 10 0-16,-5-5-5 16,-6-6 1-16,-5 11-35 15,-1-10-15-15,-5-10-82 16,-6 5-37-16,-17 5 11 15</inkml:trace>
  <inkml:trace contextRef="#ctx0" brushRef="#br0" timeOffset="32128.394">16838 7332 368 0,'-17'-10'140'0,"22"20"-109"0,1-10 22 0,-6 0 2 15,11 0-21-15,1 10-5 16,5 5-2-16,-6 5 2 15,1-10-15-15,-1 6-4 0,-5 14-2 16,0 5-2-16,-1-4 1 16,1 4-4-16,-6 1 0 15,0-6-1-15,0-5-2 16,0 1-2-16,6-6 1 16,5 0-56-16,0 1-25 15,18-11-125 1</inkml:trace>
  <inkml:trace contextRef="#ctx0" brushRef="#br0" timeOffset="32519.124">17191 7458 340 0,'-11'21'129'0,"5"-11"-100"0,0 0 31 0,6-10 9 15,0 5-24-15,0 5-7 16,6 0-8-16,0 0-2 15,5-10-15-15,0 10-1 0,7-10-1 16,10-10-6-16,6 10-1 16,6-10-4-16,6 0-1 15,-6-5 3-15,-1 5 1 16,-10 0-6-16,-6-1 0 16,-6 1-52-16,-11 5-23 15,-6-15-68-15,-6 10-28 16,0-10 30-1</inkml:trace>
  <inkml:trace contextRef="#ctx0" brushRef="#br0" timeOffset="32696.36">17316 7357 356 0,'-28'0'132'0,"16"10"-103"0,1 0 27 0,5 0 7 0,6 6-19 16,-5 4-2-16,5 0-10 15,0 5 0-15,5-4-18 16,-5 4-4-16,6 5-2 0,5-4-4 15,1 4-1-15,5-10-1 16,-6 6-2-16,6-6-54 16,1 0-24-16,4-5-135 15</inkml:trace>
  <inkml:trace contextRef="#ctx0" brushRef="#br0" timeOffset="33523.475">17806 5266 292 0,'-28'-21'110'0,"28"21"-86"0,-17-20 22 0,5 15 24 16,12 5-41-16,0-5 16 16,0 0-28-16,-5 0 6 15,10 5-13-15,-5 0 3 16,0 5-8-16,0 5 9 16,12 5-8-16,-6 21 8 15,5 9-8-15,17 36 8 16,1 10-8-16,5 21 8 15,0-6-8-15,-5 21 5 16,-1-11-6-16,6 31 4 16,-5-5-5-16,-12 10 7 15,6-20-7-15,-29 9 10 16,12-19-8-16,-12 15 1 16,0-16-4-16,-11-4-4 15,6-11 0-15,-6-15-48 0,11-15 27 16,-11 5-220-16,11-15 134 15</inkml:trace>
  <inkml:trace contextRef="#ctx0" brushRef="#br0" timeOffset="41314.69">7818 8674 332 0,'-17'-5'123'0,"17"0"-95"0,-11 5 22 16,-1 0 6-16,12 0-12 15,-5 0-4-15,5-5-11 16,0 5-6-16,0-6-13 15,5 1 2-15,-5 5 4 0,12-5 1 0,5 5 1 16,-6-5-5-16,12 5-3 16,-17 0-1-16,22 0 1 15,-16 0-5-15,27 0-3 16,-10 0 1-16,-1 0 0 16,7 0-4-16,-1 5 1 15,-6-5 0-15,-5 5 0 16,-6 0-3-16,0 1 0 15,-5-1-51-15,-1 0-22 16,-22 5-87-16,-1 5-38 16,-10 5 51-1</inkml:trace>
  <inkml:trace contextRef="#ctx0" brushRef="#br0" timeOffset="41525.689">7807 8978 368 0,'-29'5'137'0,"29"-5"-106"0,12 5 32 16,-1-5 10-16,6 0-17 16,12-5-5-16,-1 5-12 15,1 0-2-15,11-5-21 16,-1 5-3-16,13-6-1 0,-12 6-7 16,5 0-3-16,1 0-1 15,-6 6-1-15,0-6-75 0,17 10-34 16,-6-5-119-1</inkml:trace>
  <inkml:trace contextRef="#ctx0" brushRef="#br0" timeOffset="44302.35">9311 8395 220 0,'-6'-35'82'0,"6"20"-64"0,0-11 40 0,0 16 14 15,0-5-8-15,0-5-1 16,-11-1-13-16,11 1-6 15,-11 0-25-15,11 5 2 0,0 0 0 16,0 4-5-16,0 6-1 16,0 0-12-16,0 10-3 15,0 5-1-15,0 21 0 16,0-1 1-16,0 16 0 16,0 4 0-16,11 1 0 15,-5 0 0-15,-1-1 0 16,1-4 0-16,-6-6 2 15,6-4 8-15,-6-6 3 0,5-4-2 16,-5-6-1-16,0-10 2 16,0-10 3-16,12 0-6 15,-1-5-1-15,-5-5-2 16,5 0-1-16,6 0-6 16,1-1-1-16,-1 6 1 15,0 0 0-15,5 0 1 16,1 5 0-16,6 5-3 15,-1 5 2-15,1 1 1 16,-6-1 0-16,-1 0 0 16,1 10 0-16,6 5 0 15,-1 1 0-15,-5-1 0 16,-6-5 2-16,-6-5 1 16,1 1 1-16,-7-6-5 15,-5-10 1-15,0 0-2 0,-5 0 0 16,-7-10-51-16,-5 0-24 15,0-6-133 1,0 6-70-16,0 0 135 16</inkml:trace>
  <inkml:trace contextRef="#ctx0" brushRef="#br0" timeOffset="44558.128">9208 8395 356 0,'0'-5'134'0,"6"5"-104"0,0-5 20 0,0 5 4 0,5 5-17 15,6-5-1-15,-6 5-6 16,18 0-1-16,-1 0-16 16,12 5-3-16,12-4 0 0,10-1-6 15,-5 0-2-15,-11 0-1 16,17-5 1-16,-12 0-6 15,6 0-1-15,-6 0-104 16,6 0-44-16,11 0-33 16</inkml:trace>
  <inkml:trace contextRef="#ctx0" brushRef="#br0" timeOffset="45021.97">9265 8962 280 0,'-11'-15'104'0,"5"10"-81"0,-5 0 36 0,11 5 11 0,0 0-21 16,0 0-5-16,0 0-13 16,0-5-5-16,0 5-14 15,11 0 14-15,-5 0 8 0,5-5 10 16,7 0-14-1,4 0-7-15,-5 0-10 16,12 0-1-16,11 0-7 16,0 5-1-16,0 0 0 15,5 0 0-15,6 0-2 16,-5 0-2-16,5 0 1 16,-11 0 1-16,-6 0-21 15,-5 5-9-15,-6-5-74 0,-6 10-31 16,0-5-73-1</inkml:trace>
  <inkml:trace contextRef="#ctx0" brushRef="#br0" timeOffset="45851.724">9459 9297 380 0,'-17'0'143'0,"6"0"-112"0,-1 0 19 0,12 0 1 16,-5 0-18-16,-1 5-4 15,0-5-3-15,-5 0-2 16,11 0-13-16,-6 0 2 0,0-5 3 15,1 0 1-15,-7-1 1 16,12-4-3-16,-11 0 1 16,11-5-5-16,-6 5-1 15,6-5-4-15,0 0-1 16,6-6-1-16,5 1 2 16,1 0-5-16,5-1-3 15,11 6 1-15,1 0 0 0,11 0 1 16,-12 10 0-1,1 0 0-15,11 5 2 16,-1 0-1-16,1 10 2 16,-11 0-4-16,11 10 0 0,-12-5 1 15,-11 11 2-15,12-6-1 16,-18 5-1-16,1 1 1 16,-24-1 1-16,12-5-1 15,-28 6 2-15,11-6 0 16,-18 0 1-16,-10 5-2 15,-1-4-2-15,6-1 1 16,6-15-1-16,6 5 0 16,-1 0 0-16,1-10-3 15,16 0 2-15,-5 0 1 16,17 0 2-16,0 0-6 16,12-10 1-16,5 10-1 15,5 0-1-15,13-10 4 16,5 10 0-16,-12 0 1 0,23 0 0 15,-5 0 0-15,5 0 2 16,-5 0-1-16,5 0-1 16,-5 0-2-16,-7-5 1 15,-10 5-45-15,17-5-20 16,22-10-173 0</inkml:trace>
  <inkml:trace contextRef="#ctx0" brushRef="#br0" timeOffset="46539.556">10473 8496 296 0,'6'-15'110'0,"0"10"-86"0,-1 0 40 0,-5 5 13 0,12-5-22 16,-1 5-9-16,1 0-19 15,-1 0-7-15,-5 0-11 16,-1 0 9-16,-5 0 8 0,0 10-8 15,-5 5-2-15,-7 6-7 16,-5 9-4-16,0 0-5 16,-6 16 0-16,6 10 0 15,0 15 0-15,6 10 0 16,5 0 0-16,12 0 0 16,5-10 0-16,12-11 0 15,11-4 0-15,6-5 0 16,11-6 2-16,1-4-21 15,-1-6-9-15,12-15-193 16</inkml:trace>
  <inkml:trace contextRef="#ctx0" brushRef="#br0" timeOffset="47994.763">11129 9054 204 0,'-6'5'77'0,"6"-5"-60"0,-6 0 32 15,6 0 14-15,0 0-2 16,0 5 1-16,-5 0-12 16,5-5-6-16,-6 0-25 15,0 0 0-15,6 0-1 0,0 0-8 16,0 0-3-16,0 0-4 15,0 0 0-15,0 0 0 16,12 5 1-16,-1-5 0 16,6 0 2-16,6-10 1 0,5-6 3 15,6-4 1-15,6-5 1 16,0-6-2-16,0-9 1 16,0 5-4-16,0-1-2 15,-12 6 0-15,-5-1-1 16,0 1-2-16,-12 5 1 15,-11-1-2-15,-5 6 2 16,-12-5-2-16,-6 10-1 16,-6-1-2-16,-11 6 1 15,1 5 1-15,-1 0 2 16,0 10-3-16,6 0 0 16,5 10-1-16,1 6-2 15,11 9 3-15,-1 11 2 0,7 19-2 16,5 21-2-16,12 16 4 15,5-11 1-15,7-5 0 16,4-10 1-16,12-6-2 16,1-4-1-16,5 0 1 15,-1-5-1-15,-4-6 0 16,-1-9 2-16,-6-6-91 16,-5-9-40-16,-6-6-69 15</inkml:trace>
  <inkml:trace contextRef="#ctx0" brushRef="#br0" timeOffset="48510.36">11761 9226 360 0,'0'0'134'0,"6"0"-104"0,-1 5 31 15,-5-5 7-15,0 0-22 16,0 0-4-16,0 0-13 15,6 5-6-15,6 5-13 16,5-5-4-16,0 0-2 0,6 0 0 0,5-5 0 16,1 0-2-16,5 0-2 15,11-5-2-15,1 0 1 16,-12 0-32-16,0-5-15 16,-5 0-64-16,-6 0-28 15,-6-1-31 1</inkml:trace>
  <inkml:trace contextRef="#ctx0" brushRef="#br0" timeOffset="48718.202">12114 9281 424 0,'-17'5'159'0,"17"1"-124"0,6-6 28 0,5 0 6 0,1 5-24 15,5-5-5-15,0 5-12 16,0-5-6-16,17 5-12 15,-5-5-4-15,11 5-2 0,-6-5-2 16,11 0 1-16,-5 0-4 16,6 0 0-16,-12 0-85 15,17-5-37-15,-5 0-103 16</inkml:trace>
  <inkml:trace contextRef="#ctx0" brushRef="#br0" timeOffset="49588.49">13260 9054 348 0,'-6'-11'132'0,"6"11"-103"0,6-5 32 0,-6 5 6 0,11 0-27 15,0 0-8-15,1 0-6 16,5 0-2-16,11 0-13 16,-5 0-2-16,23 0 1 0,-18 0-6 15,18-5 0-15,16 0 0 16,7 0 0-16,-12 0-5 15,-17 0-1-15,-6 0-8 16,0 0-4-16,6-5-52 16,-12 0-21-16,-10-1-55 15,-18 6-23-15,11 0 35 16</inkml:trace>
  <inkml:trace contextRef="#ctx0" brushRef="#br0" timeOffset="49797.403">13533 8856 376 0,'-28'-15'143'0,"28"15"-112"0,-12-5 25 0,12 5 5 16,0 0-25-16,0 0-8 15,12 5-8-15,-12 0-3 16,11 10-9-16,-5 0-3 0,5 16 1 16,0-6-3-16,1 26 0 15,5-11-1-15,-11 11-2 16,5-6 1-16,6 1-1 0,6 5-40 15,5-6-18-15,12-14-146 16</inkml:trace>
  <inkml:trace contextRef="#ctx0" brushRef="#br0" timeOffset="50417.183">14439 8866 296 0,'-11'-10'112'0,"11"10"-87"0,0-5 31 0,0 5 9 15,0 5-11-15,0 0-1 16,0 0-8-16,-12 0-4 16,1 5-22-16,5 0-7 0,6 6-1 15,0-6-7-15,0 5 0 16,0-5-2-16,29 5-2 16,-24-10 3-16,18-5 0 15,6 0-1-15,-1-20-2 16,1 10 1-16,22-15 1 15,-23 4-3-15,12-4 0 16,6-10 3-16,-23 14 3 0,5-9-4 16,-28 5-1-16,6 9 0 15,-12-4 2 1,-5 0-3-16,-18 10 0 0,1-5 1 16,5 10 2-16,-6 0-3 15,-10 5-2-15,10 0 2 16,-17 10 0-16,18 0 1 15,-6 15 0-15,5-5-3 16,12 31 2-16,0-5 1 16,6 24 0-16,11-4 2 15,0 10 3-15,11-15-2 16,6 10-2-16,6 10 0 16,0-10 1-16,11-10-1 15,-6-6-1-15,1-9-21 0,-1-6-11 16,1-4-158-1,11-1-102-15,0-9 121 16</inkml:trace>
  <inkml:trace contextRef="#ctx0" brushRef="#br0" timeOffset="50744.388">14986 9028 356 0,'0'0'134'0,"0"0"-104"0,11 10 25 15,-11-10 5-15,12 10-13 16,-1-4 0-16,6 4-14 15,-5 0-3-15,5-5-17 16,6 0-3-16,5 0-3 0,1 0-3 16,10-5-3-16,-10 0 0 15,-1-5-1-15,1 0-11 16,-1-5-3-16,1 0-68 16,-12-6-28-16,0 6-87 15</inkml:trace>
  <inkml:trace contextRef="#ctx0" brushRef="#br0" timeOffset="50954.566">15231 8871 388 0,'-23'-10'145'0,"23"10"-112"0,-17 0 25 0,17 0 4 16,0 5-21-16,0 0-4 16,0 15-12-16,0-4-6 15,6 14-11-15,-6 0-5 0,6 16 0 16,-6-11-2-16,0 11-1 15,11-11 1-15,-11 6-1 16,0-6-33-16,0 6-15 16,0-6-130-16,0-9-98 15,17-1 106-15</inkml:trace>
  <inkml:trace contextRef="#ctx0" brushRef="#br0" timeOffset="51538.803">15510 9074 332 0,'-11'0'126'0,"11"0"-98"0,0 5 8 0,0-5-5 15,0 0 0-15,5 10 4 16,1-5 0-16,0 5 1 16,5-5-19-16,1 0 10 0,-7 0 5 15,1 0-10-15,11-5-2 16,-5 0-10-16,10 0-4 15,1 0-6-15,17-10 0 16,-6 5 0-16,12-5 2 16,-6 0-1-16,0-5-1 15,-6 5-15-15,-6-6-5 16,-5 1-28-16,-17 0-11 0,5 5-13 16,-34-5-4-16,12 5 13 15,-18 5 8-15,-5-1 30 16,11 6 12-16,1 0 22 15,-1 6 11-15,-6-1 22 16,1 5 8-16,5 5-2 16,6-10 0-16,0 10-9 15,6 5-1-15,5 6-9 16,6-6-1-16,0 0-9 16,6 6-4-16,-1 9-8 15,7 1-5-15,-1-1-1 16,0-5 1-16,-5-4-45 0,6-1-18 15,-1-5-142 1</inkml:trace>
  <inkml:trace contextRef="#ctx0" brushRef="#br0" timeOffset="52273.446">15818 8243 308 0,'-12'-25'115'0,"7"10"-89"0,-7-11 32 0,12 16 8 16,0 5-9-16,0 0 1 0,-5-5-10 15,-1-5-3-15,6 10-25 16,0 0-7-16,6 5-2 0,-1 0-1 16,18 15 2-16,-6 0 2 15,17 26 4-15,-5-6-6 16,22 21 1-16,-11-11-2 15,6 16 1-15,-6-10 0 16,-6 30 0-16,-6-15-4 16,-11 40 0-16,0-20-5 15,-17 10 0-15,-11 36-1 16,-12-31-2-16,-5 1-87 16,-18-21-41-16,-11 0-117 15</inkml:trace>
  <inkml:trace contextRef="#ctx0" brushRef="#br0" timeOffset="73323.935">2616 11089 280 0,'-6'-5'104'0,"6"0"-81"0,0 10 23 0,0-5 5 0,0 0-5 16,0 0 2-16,0 5-13 16,18-5-6-16,-13 0-17 15,7 0 3-15,-1 0 3 0,6 0-6 16,6 0 1-16,11 0-6 16,6 0-2-16,0 0-2 15,11 0 0-15,-11 0-2 16,-11 0-1-16,-1 0 1 15,-11 0-1-15,-17 0-18 16,0 5-5-16,-17 5-112 16,-17 11-48-16,-6 4 25 15</inkml:trace>
  <inkml:trace contextRef="#ctx0" brushRef="#br0" timeOffset="73577.394">2656 11231 376 0,'0'-10'140'0,"11"5"-109"0,-11 0 20 0,0 5 1 16,0 0-31-16,6 0-9 16,11 5-6-16,0 0-2 15,12 0-2-15,5 0 7 0,0-5 4 16,12 10-4-16,5-10-1 0,-11 0-2 15,0 5-1 1,-6 0-6-16,-5 5 1 16,-1 6-167-16,-5 4-112 15,-6 5 104-15</inkml:trace>
  <inkml:trace contextRef="#ctx0" brushRef="#br0" timeOffset="74162.646">3459 10927 300 0,'-11'-20'112'0,"11"10"-87"0,-6 0 26 0,6 10 6 0,0-5-5 16,0 0 2-16,0 5-22 16,0 0-8-16,0 0-15 15,6 10-4-15,5 0 1 0,-11 10-1 16,6 5 0-16,0 6-1 15,5-1 0-15,-11 6-2 16,6-1 1-16,5 1-2 16,-11-6-1-16,6 0 1 15,0-9-1-15,-1-6 2 16,1 0 1-16,-6-5 5 16,6-5 5-16,-6-5-5 15,0 0-2-15,0 0-6 0,-6-10 0 16,-5-10-57-16,-1-1-25 15,-5 1-119 1</inkml:trace>
  <inkml:trace contextRef="#ctx0" brushRef="#br0" timeOffset="74401.755">3157 10831 384 0,'-17'-15'143'0,"12"15"-112"0,5 0 23 0,0 0 1 15,0 0-24-15,17 5-4 0,-12 0-11 16,13 5 0 0,4 0-9-16,7 0 5 0,11 0 1 15,5 1-4-15,-5-6-3 0,-6 0-3 16,23 0 0-16,-11-5-2 16,5 0 2-16,-5 0-4 15,-12 0-2-15,-6 0-144 16,-22 5-62-16,0 0 27 15</inkml:trace>
  <inkml:trace contextRef="#ctx0" brushRef="#br0" timeOffset="74987.611">3676 11287 308 0,'0'-31'115'0,"0"31"-89"0,0-20 34 0,6 20 9 0,5-5-14 16,-11 0-3-16,6 0-12 15,-1 0-5-15,1 0-19 16,0 0-6-16,0 0 1 0,5 0-7 16,-11 5-2-16,6 0-1 15,5 5-1-15,0 0 0 16,1 5 2-16,-6 0-1 15,5 0 2-15,-11 0-2 16,6 0 2-16,-6-5 0 16,0-5 1-16,0 0 2 15,-6 0 1-15,6 0-3 16,-11-5-1-16,5 0-1 16,6-5 1-16,0 0-2 15,6 0-1-15,5 0 1 16,-5-5 1-16,5 4-1 0,12-4 2 15,-12 5-2-15,23-5 2 16,-11 5 0-16,6 0 1 16,-7 0-2-16,1-1 1 15,0 1-2-15,-6 5-1 16,0 0-35-16,-5 15-16 16,-1-5-179-1</inkml:trace>
  <inkml:trace contextRef="#ctx0" brushRef="#br0" timeOffset="75438.082">4354 10755 304 0,'0'-20'115'0,"0"20"-89"0,6-20 38 16,5 20 14-16,-11-11-17 16,6 1-5-16,-1 0-17 15,7 0-5-15,-6 0-19 16,5 5 0-16,-11 0-1 0,6 0-1 15,-1 0 2-15,1 5-4 16,-6 5-1-16,0 0-4 0,-11 10 1 16,5 0-4-16,-11 21 0 15,-6-11-1-15,6 20-2 16,-6-9 1-16,6 15-1 16,0-11 0-16,0 11 0 15,11-11 2-15,-5 11 1 16,11-11-4-16,17 21-1 15,0-10 3-15,11 15 1 16,1-16-25-16,11 6-9 16,-6-10-209-1</inkml:trace>
  <inkml:trace contextRef="#ctx0" brushRef="#br0" timeOffset="76884.347">4804 11201 196 0,'-6'-5'74'0,"-5"0"-58"0,11-1 36 0,0 6 13 16,0 0-9-16,0-5-2 15,0 5-7-15,0 0-2 16,0 0-25-16,0 0-1 0,0 0 2 16,0 0-8-16,0 0 0 15,0 0-3-15,11 5-1 16,1-5-1-16,-1 6 0 0,6-6 0 16,-5 0 0-1,16-6 0-15,-11-4 0 16,6-5 2-16,-6 0 1 0,0-5-3 15,6-1 0-15,-17-4-5 16,5 0-2-16,-11-1 2 16,-11 1 0-16,5 5-4 15,-5 5-1-15,5 5 1 16,-11-1 0-16,-6 1-2 16,0 5 2-16,-5 10 1 15,-1 5 0-15,7 6-3 16,4 9 0-16,1 5 2 15,0 6 0-15,12 4 1 16,5 6 0-16,5 10 4 16,12 9 2-16,0 11-2 0,1 0-3 15,4-5 2-15,-5-5 0 16,6-5-1-16,-6-16-2 16,-5-9-19-16,5-16-10 15,6-15-188 1</inkml:trace>
  <inkml:trace contextRef="#ctx0" brushRef="#br0" timeOffset="77855.699">4724 10684 192 0,'0'0'74'0,"6"0"-58"0,-6 0 38 15,0 0 14-15,0 0-12 16,0 0-3-16,0 0-21 0,11 5-10 16,-11 10-13-1,6-4 7-15,-6-6 6 0,0 0-2 0,6 0-2 16,-6 5 3-16,6 0 3 16,-6-10-3-16,0 0-1 15,0 0-2-15,5 0 0 16,1 0-3-16,5-10-1 15,-5-10-4-15,5-6-1 16,1 1-5-16,-1 0-3 16,6-6 0-16,-11 1-1 15,5 10 0-15,1-6 0 16,-1 6 2-16,-11 10 3 16,0-5-2-16,6 10 0 15,-6 5-6-15,11 5 0 16,-11 10-1-16,6-5 2 0,0 5 1 15,5 16 1 1,6-1 0-16,-11 5 0 0,5 1 0 16,1-11 0-16,-1 6 2 15,-11-11 3-15,6 0-53 16,5-5-22-16,1-5-146 16</inkml:trace>
  <inkml:trace contextRef="#ctx0" brushRef="#br0" timeOffset="78545.715">5613 10451 224 0,'6'-20'85'0,"-6"20"-66"0,11-10 45 0,-5 10 18 0,0-5-13 16,5 5-3-16,-11 0-16 15,0 0-6-15,0-10-25 16,0 10 2-16,0 0 2 0,0 0-6 16,0 10-2-16,-11-10-8 15,-12 0-5-15,-23 10 1 16,-11 15 0-16,-11-5-6 16,0 16 0-16,-6-6 1 15,17 6 3-15,5-1 0 16,7 1-1-16,10-1 1 15,7 1-1-15,11-11-3 16,17 0 2-16,0 0-1 16,23-4 0-16,11-6 2 15,6-5 0-15,-12 0 2 16,29 0 1-16,-11 0-1 0,16 6-2 16,1 4-2-16,-23 0 1 15,-6-5 1-15,-5 6 0 16,-1 4 2-16,-16-5 1 15,-1-5 1-15,-22 6 0 16,5-6-2-16,-28 0-2 16,5 0 1-16,-11-5-1 15,-28 0 2-15,0-4 1 16,16-6-1-16,7 0-2 16,11-6 1-16,11 1 1 15,0-5-3-15,12 5 0 16,11 0-8-16,11 0-4 15,12 5-119-15,-6 5-53 16,0 0 0-16</inkml:trace>
  <inkml:trace contextRef="#ctx0" brushRef="#br0" timeOffset="79223.163">5778 11196 132 0,'-17'-21'52'0,"6"16"-41"0,0 0 44 0,11 5 16 16,-6 0-15-16,6 0-5 15,-6 0 3-15,-5 0 2 16,5-5-29-16,6 5 11 0,0 0 3 15,0 0-6-15,0 0-3 16,0 0-5-16,0-5-2 16,11 0-6-16,1 0-1 15,5 5-8-15,-6 0-2 16,6 0-4-16,12 0-3 16,-18 0 0-16,6 5-1 15,-5 0 0-15,-7 0 2 16,1 0 1-16,-12 10 1 15,1-4-2-15,-12 4-2 16,0 0-2-16,-6 0 1 0,6 0 1 16,0 0 0-16,11-4 0 15,-11-1 2-15,5-5-3 16,12-5 0-16,0 0-1 16,12-5-2-16,11-10 5 15,5-1 1-15,1 6 0 16,-7 0-2-16,1 5 1 15,0 0 1-15,0 0-3 16,-12 0 0-16,1 0 1 16,-7 5 0-16,7 0-3 15,-12 0 2-15,0 0 1 16,-12 5 0-16,7 0 0 0,-1 5 0 16,0 0 0-16,6 0 2 15,0 0 1 1,6 1 3-16,5-1-1 0,12-5 2 15,6-5-2-15,-1 0 0 16,1 0-1-16,-1 0 0 16,0 0-2-16,12 0 1 15,-17 0-33-15,0 5-14 16,0 0-187 0</inkml:trace>
  <inkml:trace contextRef="#ctx0" brushRef="#br0" timeOffset="80396.911">6166 10522 240 0,'-23'-45'90'0,"23"45"-70"0,-17-31 37 15,17 26 10-15,-6-5-8 16,-5-5 0-16,-1 0-11 16,1-1-3-16,0 1-25 15,-1 5 4-15,7 5 3 0,-1 0-13 16,6 0-5-16,0 5-5 16,11 5-4-16,-5 0-2 15,22 15 1-15,-16-5 5 16,22 31 2-16,-5-11-2 0,16 36-1 15,-11-5-1 1,6 10-2-16,0-5 3 0,-17 10 0 16,0-15-1-16,-12 5 1 15,0-10 0-15,-11 9 1 16,0-9-2-16,-5 5-2 16,-1-10 1-16,-5-1 1 15,-1-9-43-15,1-11-17 16,0-4-156-1</inkml:trace>
  <inkml:trace contextRef="#ctx0" brushRef="#br0" timeOffset="81041.233">6964 11034 340 0,'-18'0'129'15,"18"0"-100"-15,0 5 18 0,0-5 0 0,0 0-14 16,0 0-4-16,18 5-6 16,-7 0-3-16,23-5-10 15,-17 0 2-15,23 0 2 0,-11 0-5 16,10 0-3-16,-4 0-3 16,5 0 0-16,-6 0-2 15,-6 0 2-15,-5 0-9 16,-6-5-1-16,0 5-69 15,-17 0-31-15,0 0-76 16</inkml:trace>
  <inkml:trace contextRef="#ctx0" brushRef="#br0" timeOffset="81237.094">6958 11185 348 0,'-12'0'132'0,"12"0"-103"0,12-5 34 0,-12 5 9 16,11 0-9-16,1 0-1 15,16 0-19-15,-5 0-9 0,17 0-19 16,-6 0 1-16,12 0 2 16,-7 0-10-16,7 0-2 15,-6 0-2-15,0 0 0 16,-6 0-22-16,0 0-8 0,-5 0-220 16</inkml:trace>
  <inkml:trace contextRef="#ctx0" brushRef="#br0" timeOffset="84069.957">8342 10487 204 0,'-5'-36'77'0,"10"26"-60"0,-5-10 43 15,0 15 19-15,0-5-8 16,0-6 1-16,-5 1-15 16,-1 5-3-16,6 0-30 15,0 0 4-15,-6 0 0 0,6 5-9 16,0 5-3-16,0 0-12 0,0 10-2 16,0 5-2-16,0 15 2 15,0 11-3-15,0 20 0 16,6 15 1-16,0 0 0 15,-6 5 2-15,0-16 1 16,0-9-1-16,0-10-2 16,5-11 9-16,-5-10 6 15,0-4-1-15,0-21 2 16,0-10-9-16,12-11-2 16,-1-4-1-16,-5 5 0 15,0 0-5-15,11-11-1 16,0-9-2-16,6 9 3 15,-1 6 0-15,1 5 1 0,0 10-3 16,0 10 2-16,0 10 1 16,-1 10 0-16,-5 10 0 15,1 6 2-15,-7-1-3 16,0 6 0-16,6-6 1 16,-5 1 2-16,-7-11-1 15,-5-5-1-15,12-5 1 16,-12 1-1-16,0-6 0 15,0-10 2-15,0-5-14 16,-12-6-5-16,12-4-55 16,-17-10-23-16,6-5-121 15</inkml:trace>
  <inkml:trace contextRef="#ctx0" brushRef="#br0" timeOffset="84327.501">8149 10527 368 0,'-17'-15'140'0,"11"15"-109"0,12-5 22 0,-6 5 2 15,5 0-24-15,1 0-7 16,11 5-3-16,12 5 0 16,-1 0-11-16,-5 0 5 0,11 0 3 15,17-4-6-15,18-1-2 0,-1-5-5 16,-11 0-4-1,-6 0 0-15,12 0 1 0,-12 0-1 16,1 0-1-16,-13 0-83 16,-16 10-39-16,-6 10-79 15</inkml:trace>
  <inkml:trace contextRef="#ctx0" brushRef="#br0" timeOffset="84745.356">8331 11185 304 0,'-28'-5'115'0,"10"5"-89"0,7-5 32 0,11 5 8 15,0 0-18-15,0 0-4 16,0 0-15-16,0 0-6 16,0 0-13-16,0 0 9 0,0 0 4 15,11 5 2-15,1 0 0 0,5 1-6 16,6-1 1-16,-6-5-7 15,11 0 0-15,18 0-8 16,-6-5-1-16,0-1-2 16,17 1 1-16,-17 0 0 15,-1 5 3-15,-10 0-10 16,-6 0-4-16,-6 0-104 16,-6 16-47-16,-5 9-55 15</inkml:trace>
  <inkml:trace contextRef="#ctx0" brushRef="#br0" timeOffset="85721.856">8451 11499 172 0,'-12'-5'66'0,"12"0"-52"0,0 0 17 16,0 5 2-16,0 0-1 15,0 0 3-15,0 0 3 16,0 0 1-16,0 0-21 16,-5 0 12-16,-1 0 4 0,6 0 4 15,-6 0 2-15,6 0-9 16,-11 0-2-16,11-5-5 16,0 0-1-16,-12 0 1 0,12 0 0 15,0 0-9-15,-17-5-2 16,17 0-3-16,0-6 1 15,0 1-4-15,0-5 1 16,17 0-3-16,-5 5 0 16,-1-1-3-16,6 1-2 15,12-5 5-15,-1 0 1 16,6-1-2-16,1 11-3 16,-1 0 0-16,0 5 1 15,-6 5-1-15,1 5 2 16,-18-5-2-16,12 15 2 15,-6-5-2-15,-17 16-1 16,0 19 3-16,0 11 0 0,-17 5-1 16,-6 0-2-1,-5 4 1-15,-6-14 1 0,5-5-1 16,1-6-1-16,-1-4 1 16,6-11 1-16,1-10-1 15,5-5-1-15,-1-10 1 16,7-5-1-16,0-5-3 15,5-5 2-15,6 0 1 16,0 0 2-16,0-1-3 16,6 1-2-16,-1 0-1 15,7 5 3-15,5 0-2 16,0 5 1-16,6 5 2 16,5 0 0-16,6 0 0 15,-5 5 2-15,-6-5-1 0,22 5-1 16,-16 0 3-16,22 0 2 15,-17 0 0-15,6-5 2 16,0 0-6-16,-12 0-1 16,24-5-2-16,-24 0 0 15,-11 0-58-15,12-5-26 16,-12-6-144 0</inkml:trace>
  <inkml:trace contextRef="#ctx0" brushRef="#br0" timeOffset="87674.02">9607 10770 308 0,'6'-61'115'0,"5"31"-89"0,7-16 16 16,-13 31 4-16,1-5-7 16,11 0 1-16,-11 0-7 15,-1-1-3-15,-5 6-16 16,12 5 4-16,-12 0 3 0,0 5-5 16,-12 5-1-16,12 5-7 15,-11 15-3-15,-6 21-5 16,-12 19 0-16,7 16-2 15,-7 10 0-15,1 1 4 16,11-1 3-16,-12 5 0 16,18 30 0-16,11 16-3 0,11-5-2 15,6-11 3-15,6-9 2 16,5-21-4-16,1-5-1 16,-1-10 2-16,1-5 1 15,-1-11 1-15,-5-14 0 16,-6-10 0-16,-17-16-49 15,0-10-21 1,-11 0-146 0</inkml:trace>
  <inkml:trace contextRef="#ctx0" brushRef="#br0" timeOffset="91036.52">11624 10456 292 0,'-11'-25'110'0,"11"10"-86"0,-6-6 29 0,6 16 8 0,0 0-6 15,0 0 3-15,0 0-27 16,6 0-10-16,0 5-13 16,5 0 1-16,0 5 3 0,7 5 0 15,4 11 3-15,1 14-4 16,6 16-1-16,-1 20-6 15,1 15-1-15,5 15-3 16,-6-10-1-16,1 0 1 16,-6 5 0-16,-6 21 2 15,-6 20 1-15,-5-11 1 16,-6 6 0-16,-12-5-2 16,1-21-2-16,-6 0 1 15,-6 1-1-15,0-11 0 0,0-10 2 16,1-15-74-16,-1-16-31 15,-11-24-98 1</inkml:trace>
  <inkml:trace contextRef="#ctx0" brushRef="#br0" timeOffset="92117.813">12325 10573 248 0,'12'-36'93'0,"-1"21"-72"0,0-10 31 0,1 15 9 16,-1-6-11-16,1 1-5 16,-1 0-3-16,0 0-2 15,-5 0-22-15,0 5 5 0,-6-1 4 16,0 6-2-16,0 0 0 15,0 0-11-15,0 5-6 16,5 5-5-16,1 10-3 16,-6 6 1-16,6 14 1 0,-6 21 1 15,0 20 1 1,-6 10-2-16,0 10 1 0,-5-5-2 16,0-5-1-16,-1 6 1 15,1 9-1-15,-1 20 0 16,1-4 0-16,5-1 0 15,6-9 2-15,6-16-3 16,11-5 0-16,6-10 1 16,5-5 0-16,-5-5 0 15,6-6 2-15,-7-4 1 16,1-10 1-16,-11-11-27 16,-1-10-11-16,-5-4-186 15</inkml:trace>
  <inkml:trace contextRef="#ctx0" brushRef="#br0" timeOffset="93078.848">12855 10628 260 0,'-6'-5'99'0,"1"5"-77"0,-1 0 13 0,6 0 3 0,0 0-5 16,0 10 3-16,-6 1-9 15,1 4-4-15,5 0-13 16,0 0 0-16,5 11 1 0,7-6-4 16,-1-5-2-16,6 0 9 15,6-5 2-15,11-10 4 16,0-5 0-16,0-5-3 15,-5 0 0-15,-6 0-3 16,0-15-1-16,5-16-7 16,-5 6-2-16,-6-1 0 15,-11 6 2-15,-6-1-5 16,-12 1-3-16,-11 5 1 16,-5 4 0-16,-6 6 1 15,0 5 2-15,5 5-3 16,1 0-2-16,-1 5-1 15,1 5 0-15,5 5 3 16,6 10 2-16,0 6 0 0,0 9-1 16,5 11 1-16,6 9-1 15,1 6-3-15,5 10 2 16,0-10-1-16,5 0 0 16,1-6 4-16,6-4 1 15,5-5-1-15,0-6-2 16,0-10 1-16,0 1-1 15,11-6 0-15,-5-5 0 16,-6-4-5-16,0-1-1 16,0 0-121-16,1 0-51 15,-1 5 7 1</inkml:trace>
  <inkml:trace contextRef="#ctx0" brushRef="#br0" timeOffset="93425.901">13277 10927 244 0,'-6'10'93'0,"6"-10"-72"0,0 5 38 0,0-5 12 16,0 0-17-16,6 5-4 15,-1 1-14-15,7 4-3 16,-1-5-18-16,6 0-2 0,-5 0 0 16,-1 0-7-16,6 0-1 15,0-5-3-15,6 0 1 16,6 0-4-16,-1 0 0 15,-5 0-26-15,-6 0-11 16,0 0-151 0</inkml:trace>
  <inkml:trace contextRef="#ctx0" brushRef="#br0" timeOffset="93678.901">13676 10973 344 0,'-12'-10'129'0,"12"15"-100"0,0-5 33 16,0 0 8-16,0 0-31 15,6 5-8-15,5 0-5 16,-5 0 0-16,5 0-13 16,12 5-1-16,0-5 1 0,5 0-5 15,7-5-2-15,4 0-6 16,-4-5 0-16,-7 5-11 15,6-10-5-15,-5 0-144 0,5-10-65 16,-6-1 54 0</inkml:trace>
  <inkml:trace contextRef="#ctx0" brushRef="#br0" timeOffset="94654.36">14946 10628 236 0,'-11'-5'90'0,"11"5"-70"0,-12 5 28 0,12-5 7 0,-5 0-3 16,5 0 2-16,-6 5-8 15,-5 1-2-15,-1 4-24 16,1 0-1-16,-1 0 2 0,7 0-6 16,-1 0 0-16,6 0-7 15,6 6 0-15,-1-6-1 16,18-5 3-16,-6 0 1 16,17-5 1-16,-5 0 0 15,11-10 0-15,-6 0-2 16,6-16-1-16,-6 11-5 15,0-10-1-15,-5-1 1 16,-1-4 2-16,-5 5-3 16,-6-1-2-16,0 6 0 0,-11-5 1 15,0 5-3-15,-18-1 0 16,6 6-1-16,-16 5-2 16,-1 0 3-16,-11 10 2 15,5-5-2-15,-11 10-2 16,6-5 2-16,0 20 0 15,-12 16-2-15,12 14 2 16,6 16 1-16,11 5 0 16,11 5-3-16,6-20 2 15,0-11-1-15,11 11 0 16,1-11 2-16,5 6 0 16,0-10 2-16,0 4 1 15,0-9-4-15,0-1 1 0,-5-5-31 16,-1 1-12-16,-5-6-178 15</inkml:trace>
  <inkml:trace contextRef="#ctx0" brushRef="#br0" timeOffset="95149.541">15448 10907 200 0,'-12'0'74'0,"12"0"-58"0,-11 5 31 0,11-5 12 0,0 5 1 15,0 0 3 1,-6 0-8-16,0 0-4 0,1 0-28 15,5 0-1-15,0 0 0 0,0 1-4 16,0-1 0-16,0-5-2 16,17 0 3-16,-6 0-9 15,18 0-3-15,-12 0-4 16,17 0-3-16,-6 0 1 16,7-5-1-16,-7-1-20 15,-5 1-9-15,0 5-153 16,-1-5-97-1,1 0 117-15</inkml:trace>
  <inkml:trace contextRef="#ctx0" brushRef="#br0" timeOffset="95661.095">15938 10785 60 0,'11'-10'24'0,"-11"10"-18"0,11 5 24 0,-11-5 13 15,0 0 32-15,0 0 17 16,0 5-6-16,0-5-5 16,0 0-12-16,0 0-4 15,0 0-36-15,0 0 3 0,0 0 0 0,0 0-2 16,12-5 2-16,-12 5-12 15,0 0-4-15,0 0-7 16,0 0-4-16,0 0-2 16,0 0-3-16,0 0 3 15,0 0 0-15,0 0-1 16,0 0 1-16,0 0-2 16,0 0 2-16,0 0 0 15,0 5 3-15,0-5-1 16,5 11 2-16,7-6-6 15,-12 5-1-15,0 0 0 16,0 10 2-16,0 0-1 16,0 11 2-16,0-6-2 0,0 5-1 15,0-4 1 1,0 4 1-16,0-5-3 0,0 1-2 16,0-1-7-16,0-5-2 15,0 1-37-15,-12-6-18 16,12 0-73-16,-5 0-31 15,5-5 6 1</inkml:trace>
  <inkml:trace contextRef="#ctx0" brushRef="#br0" timeOffset="95961.874">15750 11034 268 0,'-12'-6'101'0,"12"6"-78"0,6 0 31 16,-6 0 10-16,6 0-19 15,-6 0-3-15,17 0-2 16,-12 0 1-16,18 0-22 16,-12 0 14-16,18 0 4 0,-1 0-6 15,1 0-3-15,11 0-10 16,-12-5-1-16,1 0-10 15,11-5-2-15,0 0-3 16,-6 0 1-16,0 0-2 16,0 0-1-16,-5 0-43 15,5-1-21-15,-6 6-166 16</inkml:trace>
  <inkml:trace contextRef="#ctx0" brushRef="#br0" timeOffset="98213.409">12997 11859 264 0,'-17'5'101'0,"12"0"-78"0,-1-5 26 15,6 0 9-15,-6 5-11 16,1 0 0-16,5-5-18 0,0 10-8 16,0 0-12-1,5-4 0-15,1 9 4 0,5-5-5 16,6 0 0-16,1 0 0 15,4 0 0-15,7-5 0 0,-1 0 0 16,7-5 0-16,-7-5 0 16,6-5 0-16,-5-5 0 15,-1-5 0-15,-5-6 2 16,-6-4-5-16,-6-10-1 16,-5-6-2-16,-6 0 1 15,-6 1-2-15,-11 4-1 16,0 11-2-16,-6 10 1 15,-5 4 1-15,-6 16 2 16,0 11-3-16,5 9-2 16,1 10-1-16,5 6 0 15,6 4 0-15,5 1 0 16,7 4 3-16,5 1 2 0,5 4 0 16,7 6-1-16,11 10 3 15,5 10 0-15,6 10-1 16,0 0 1-16,1-10 0 15,-7-10 1-15,1-5-5 16,-7-16 1-16,-5-14 0 16,1-11 0-16,-1-10-38 15,0-15-16-15,0-15-149 16</inkml:trace>
  <inkml:trace contextRef="#ctx0" brushRef="#br0" timeOffset="98574.687">13527 12122 232 0,'-5'-5'88'0,"5"5"-69"0,0 0 37 0,0 0 13 16,0 0-11-16,0 0-1 0,0 0-13 16,11 0-5-16,-5 0-22 15,5 5 3-15,1-5 3 16,5 0-10-16,0 0-4 0,6 0-2 16,-1-5 0-16,7 0-6 15,-1 0-2-15,1 0 0 16,-6-5 2-16,-1 0-9 15,-5 5-4-15,-5 0-56 16,-6 0-25-16,-6 0-69 16,0-1-50-1,0 1 91-15</inkml:trace>
  <inkml:trace contextRef="#ctx0" brushRef="#br0" timeOffset="98753.221">13693 12026 264 0,'-17'5'101'0,"11"0"-78"0,0-5 35 16,6 0 12-16,0 0-16 0,0 10-6 15,0-5-17-15,0 6-7 16,0 4-14-16,0 0-4 0,0 5 0 16,0 6-3-16,6 4-2 15,-6 0 0-15,6 1-1 16,-1-1-22-16,1 0-10 16,5-9-61-16,6-6-27 15,6-5-31 1</inkml:trace>
  <inkml:trace contextRef="#ctx0" brushRef="#br0" timeOffset="99011.611">13898 12082 448 0,'-17'0'167'0,"17"-5"-129"0,0 5-5 15,0 0-9-15,11 5-3 16,6-5 5-16,6 5-6 16,5 0 1-16,7 0-12 15,4-5-1-15,7 0-1 0,5 0-3 16,-5 0-1-16,5 0-1 16,-5 0 1-16,-1 0-40 15,-5 0-14-15,6 10-169 16</inkml:trace>
  <inkml:trace contextRef="#ctx0" brushRef="#br0" timeOffset="100136.809">15385 11829 276 0,'-23'-5'104'0,"17"-1"-81"0,1 6 31 16,-1 0 11-16,0 0-22 15,6 6-6-15,0-6-16 16,0 0-6-16,0 0-8 0,0 10-1 15,6 0 4-15,0 5 0 16,5-5 2-16,0-10 0 0,7 5 0 16,-1-5 0-16,0 0 2 15,6-5 4-15,-1-5 1 16,7-5-8-16,-1-11-2 16,1-4-5-16,-6-10-3 15,-6-6 2-15,-6-5 0 16,-11 6-1-16,-6-6 1 15,-5 16-2-15,-6 4-1 16,-6 11 1-16,6 5-1 16,-12 10-3-16,1 5 0 15,0 10 2-15,5 5 0 16,6 5-2-16,-6 11 2 16,11 9 1-16,1 16 0 15,0 0 0-15,5 4 0 0,6 1 0 16,6 0 0-16,-1 0 2 15,7 10 1-15,-1 5-1 16,6 5 1-16,0 5-2 16,0-5-1-16,1-10 1 15,-1-11-1-15,0-4 2 16,-6-15 3-16,0-11-18 16,1-15-8-16,-6 0-130 15,11-25-57-15,5-15 34 16</inkml:trace>
  <inkml:trace contextRef="#ctx0" brushRef="#br0" timeOffset="101411.817">15693 12087 276 0,'-23'-10'104'0,"23"10"-81"0,-6 0 29 0,6 0 9 16,0 0-17-16,0 0-2 15,0 0-16-15,0 0-4 16,11 0-13-16,7 0 1 0,4 0 3 0,7 0 2 15,-1 0 0-15,6-5-7 16,6 0-5-16,0 0-2 16,0 5-1-16,-11 0 2 15,-7-11 1-15,-4 1-6 16,-7 0-2-16,-5 0-42 16,-12 5-17-16,-5 5-2 15,-7-10-1-15,1 10 22 16,-5 0 12-16,-7 0 22 15,6 10 11-15,0-10 11 16,1 0 5-16,5 5 16 16,-1 0 7-16,7 5-5 15,5 0-3-15,1 6-4 16,5-1 0-16,0 0-15 0,0 10-5 16,5-4 0-16,-5 9 0 15,0 0-12-15,0 1-4 16,0-6-119-16,0 5-52 15,0-4 45 1</inkml:trace>
  <inkml:trace contextRef="#ctx0" brushRef="#br0" timeOffset="101803.401">16137 12107 292 0,'-23'-15'110'0,"17"15"-86"0,6 0 40 15,0 0 11-15,0 0-26 16,0 0-8-16,0 0-15 16,12 0-7-16,-1 0-11 15,1 0-1-15,5 0 3 0,6 0-2 0,-1 0 3 16,1-5-6-16,0 0-3 16,0 0-1-16,-1 0 1 15,1 0 1-15,-6 0 1 16,-5 5-33-16,-1-11-13 15,1-4-54-15,-7 5-23 16,1 5-44 0</inkml:trace>
  <inkml:trace contextRef="#ctx0" brushRef="#br0" timeOffset="101965.114">16279 11996 248 0,'-28'10'93'0,"22"0"-72"0,-5-10 33 0,11 0 11 15,-6 10-10-15,6-10 0 0,0 10-16 16,0 0-6-16,6 6-19 15,0-1 2-15,-1 5 4 0,1 5-11 16,0 1-5-16,-1 4-2 16,1 0 0-16,0-4-30 15,-1 4-11-15,12-10-154 16</inkml:trace>
  <inkml:trace contextRef="#ctx0" brushRef="#br0" timeOffset="102565.794">16456 10350 156 0,'6'-36'60'0,"-1"16"-47"0,1 10 21 0,6 0 6 0,-12 0 4 15,0-5 3-15,0-1 1 16,-12 1 0-16,1 0-26 16,5 0 11-16,-5 0 7 0,-1-1-6 15,7 6 0-15,-7 0-4 16,12 0-1-16,-11 5-5 16,5 0-3-16,6 5-9 15,0 10-5-15,17 5 0 16,-5 6 2-16,16 4-2 15,1 0 1-15,-12-5-1 16,34 21 3-16,-11-1-1 16,17 62 0-16,-6-21-3 15,12 35-1-15,-12-14-3 16,-5 14 1-16,16 51 0 16,-28 0 1-16,-5-10-2 0,-18-50 1 15,1-21 2-15,-12 15 4 16,-12-25-4-16,1 5-1 15,-12 15 0-15,0-5 0 16,1-10-5-16,4-25 1 16,7-15-68-16,-6 4-30 15</inkml:trace>
  <inkml:trace contextRef="#ctx0" brushRef="#br0" timeOffset="105409.37">7231 13535 304 0,'-5'0'112'0,"5"5"-87"0,0-5 33 0,0 0 10 15,0 0-16-15,0 0-5 16,5 0-14-16,7 10-4 15,-1-10-16-15,6 0 1 0,0 0 2 16,6 0-2-16,0 0 0 16,5-10-6-16,1 5-3 15,-1 0-2-15,1 0 0 16,-6 5-2-16,-1-10-1 16,-4 10 1-16,-1-10 1 15,-6 10-50-15,0 0-21 0,1 10-142 16,-6 0-63-1,-6-5 139-15</inkml:trace>
  <inkml:trace contextRef="#ctx0" brushRef="#br0" timeOffset="105628.831">7357 13697 416 0,'11'-5'156'0,"0"0"-121"0,12 0 19 15,-11 5 1-15,5 0-16 0,0 0 0 16,0 0-13-16,6 0-4 16,0 0-13-16,-1 0-1 0,1 0-1 15,6-5-6-15,-1 5-2 16,1 0 0-16,-7 0 2 16,1 0-64-16,6 0-27 15,-1 0-131 1</inkml:trace>
  <inkml:trace contextRef="#ctx1" brushRef="#br0">23413 14320 0,'0'0'0</inkml:trace>
  <inkml:trace contextRef="#ctx0" brushRef="#br0" timeOffset="168443.892">10337 5990 284 0,'-12'-26'107'0,"12"26"-83"0,0-15 17 0,0 5 17 16,6 10-33-16,0-10 19 15,5 5-27-15,0-10 23 16,7 10-24-16,-7-5 26 16,6 5-24-16,-6-1 17 15,1 6-20-15,-12-5 10 16,5 10-15-16,-5 1 2 16,6 4-8-16,-6 5 2 15,0 5-3-15,-6 0 3 16,6 6-4-16,-5-1 6 15,-1 5-5-15,-5 11 8 16,5 4-7-16,-11 31 5 16,6 5-5-16,-7 21-2 15,13-6-1-15,-7-5-1 16,7 0 0-16,-1-5 2 16,6 5-1-16,0-9-1 15,6-7 1-15,-1 1-1 16,12-10 0-16,1-5-3 15,-1 0 2-15,5-16-19 16,1-9 11-16,0-11-104 0,0-5 62 16,-6-20-199-16,0 0 141 15,6-20-83-15</inkml:trace>
  <inkml:trace contextRef="#ctx0" brushRef="#br0" timeOffset="168923.875">10792 6096 368 0,'6'-20'137'0,"-6"10"-106"0,6 0 26 0,0 10 4 16,-6 0-11-1,0-5-2-15,0 0-16 0,0 5-8 16,0 0-13-16,0 0-3 0,0 10 2 16,0 5-2-16,5 5 1 15,1 5-1-15,-6 11 0 16,0 14-4-16,6 11-1 16,-6 10-1-16,5-10 1 15,1-5-2-15,0-6 2 16,-1-9-4-16,1-11-2 15,-6-10-51-15,0-20-24 16,6-10-150 0</inkml:trace>
  <inkml:trace contextRef="#ctx0" brushRef="#br0" timeOffset="169674.368">11328 6162 304 0,'-23'-10'115'0,"18"0"-89"0,-1 10 23 0,6 0 6 16,0 0-16-16,0-5-2 16,0 0-7-16,0 0 1 15,6 5-17-15,-1-6 14 0,1 1 8 16,-6 0-2-16,6 5 1 15,-6-5-9-15,0 0-2 16,0 5-7-16,5-5-2 16,-5 0-3-1,0 5-6-15,0-5-2 16,0 10-2-16,0-5 3 16,0 0-3-16,0 0 1 15,0 5-1-15,-5 0-2 16,5 10 1-16,-6 6-1 15,6 9 0-15,0 5 2 16,6 6-1-16,-1 10-1 16,12 4 1-16,1-4-1 15,4-5 0-15,13-6 0 16,-1-4 0-16,6-11 2 16,-1-5-1-16,1-15 2 15,0-5-2-15,6-25-1 16,-6 5 1-16,0-26 1 15,-6 11-1-15,-6-16 2 16,1 5-2-16,-12-14-1 16,0 14 1-16,-11-10-1 0,-18 6 2 0,-5 9 1 15,-11 6-4-15,-1 4-1 16,-22 16 1-16,-6 5 0 0,0 10 3 16,0 5-1-16,0 5-1 15,6 5-4-15,-1 1-2 16,18-1-187-1,6 5 106-15,5 10-190 16,17 1 158-16</inkml:trace>
  <inkml:trace contextRef="#ctx0" brushRef="#br0" timeOffset="170694.428">10884 7185 132 0,'-12'5'49'0,"12"-5"-38"0,-5-5 10 15,-1 0 11 1,12 10-19-16,-6-10 14 16,5 5-16-16,-5-10 37 15,6 0-28-15,0-6 58 16,5 6-44-16,-5-10 54 15,-1 5-50-15,1-5 36 16,0 9-42-16,-6-9 16 16,0 10-28-16,0-5 6 0,0 10-15 0,0-5 1 15,0 10-8-15,-6-5 5 16,6 5-6-16,-6-5 6 16,6 10-6-16,-5-5 8 15,-1 10-7-15,-5 0 3 16,11 5-4-16,-6 5 5 15,0 6-5-15,-5 9 3 16,11 6-3-16,0 4-2 16,6-4 0-16,-1-1 1 15,7-4-1-15,-1-1 2 16,6-5-2-16,0-4-1 16,0-1 1-16,0-10 1 15,6 0-1-15,-6-15 2 16,6 6-2-16,0-27 2 15,0 6-2-15,5-30-1 16,6-1 1-16,-11-15 3 16,-6 11-2-16,-11-11 1 15,5 15-1-15,-22 1-2 16,5 9 1-16,-17 1-4 16,1 14 2-16,-13 1 1 15,13 10 0-15,-13 5-3 16,7 5 2-16,-12 5 1 15,12 10 0-15,-7 6-11 16,7-1 6-16,-1 10-80 16,12 6 47-16,0-1-226 15,6 6 147-15</inkml:trace>
  <inkml:trace contextRef="#ctx0" brushRef="#br0" timeOffset="171131.742">11488 7185 464 0,'-23'0'173'0,"23"0"-135"0,5 5 8 15,-5-5 1 1,0 0-31-16,6 0 11 15,6 15-17-15,5-10 8 16,0 5-10-16,0 0 6 0,6 1-7 16,-6-1 2-1,6 0-5-15,-6-5 0 0,5 0-2 0,7-10-4 16,-1 5 1-16,-5-10-54 16,6 5 30-16,-7-5-232 15,1 5 142-15</inkml:trace>
  <inkml:trace contextRef="#ctx0" brushRef="#br0" timeOffset="171464.74">11943 6891 376 0,'-28'-20'140'0,"28"20"-109"0,-6-10 40 0,1 0 31 16,10 20-56-16,-5-10 10 16,0 0-34-16,0 10 9 15,0 0-18-15,0 0 12 16,0 5-14-16,-5 16 10 16,5 4-12-16,-6 1 2 15,12 9-7-15,-6 16 0 16,0 0-2-16,0 10-2 15,0-5 1-15,0 4-59 16,5 1 32-16,1-20-255 16,11-5 154-16</inkml:trace>
  <inkml:trace contextRef="#ctx0" brushRef="#br0" timeOffset="175979.362">9049 9894 124 0,'0'-10'46'0,"0"5"-35"0,0 0 5 16,6 5 0-16,-1 0 2 16,-5 0 1-16,12-5 3 15,-12 0 1-15,0 0-12 16,11 0-2-16,-11 5-2 0,0 0-6 16,0 0 0-16,6 0-1 15,5 5 2-15,6 0 1 16,-5-5 1-16,16 0 4 15,-5 0 5-15,5 0-5 16,1-5 0-16,11 0 0 0,5-5 2 16,7-1-5-1,5-4-1-15,0 5 0 0,11 5 0 16,0 0-2-16,12 5-2 16,-11 0 3-16,5 0 0 15,5-5 3-15,-5 0 1 16,6-5-3-16,6 0-1 15,5 10 1-15,-6-6 0 16,12 1-5-16,-11 5 1 16,-7 5 0-16,-5 1 0 15,1-6 2-15,-1 10 1 16,0-10-4-16,5 0 1 16,7 0 0-16,11 0 0 15,0 0 2-15,0 10 3 0,5-10-2 16,-5 0-2-16,0 0 0 15,11-10 1-15,12 0-1 16,11-1 2-16,-6 6 0 16,-5 5 3-16,-1-10-3 15,7 0-2-15,11 0 0 16,5 10-1-16,6 0 0 16,-17 5 2-16,-5 0-1 15,-1-5-1-15,6-5-2 16,11 0 1-16,6 5 1 15,-11 5 2-15,-6 0-1 16,0-5-1-16,6-5-2 16,23-5 1-16,-7 5 1 0,-10 5 0 15,-1 0 2-15,1-10 1 16,5 0-1-16,11-1-2 16,1 6 1-16,-6 5 1 15,-12 0-3-15,6-5-2 16,12-5 2-16,-6 5 2 15,-6 5 2-15,-11 0 1 16,-18 0-2-16,-5 0 1 16,-5-5 2-16,-7 0 2 15,-11 0 1-15,-5 0 0 16,-12 0 0-16,-12 0 0 16,-10 0 0-16,-7 0 2 0,-10 0-1 15,-1-1 0-15,-11 6-5 16,-6 0-3-16,0-5 0 15,-6 5-1-15,6 0 0 16,0 0 0-16,-5 0 0 16,-1 0 0-16,-5-5 2 15,-6 5 1-15,-6 0-19 16,-22 16-9-16,-24 4-130 16</inkml:trace>
  <inkml:trace contextRef="#ctx0" brushRef="#br0" timeOffset="186595.998">10149 10725 272 0,'0'-10'101'0,"0"4"-78"0,0-9 24 0,11 10 7 0,-11 0-10 16,0-5-2-16,0 0-6 15,0 0 0-15,0 0-20 16,-11-1 4-16,11 1 3 16,0 0-1-16,-12 5-1 0,12 0-7 15,-17 5 1 1,6 10-7-16,-1 5-4 15,-5 6 0-15,6 4-3 16,5 10 2-16,-5 6 0 16,-1-1 1-16,7 1-5 15,5-6-1-15,0 1 1 16,5-1 2-16,18-4-2 16,-6-6-2-16,6-5 4 15,0-5 1-15,5-4 4 16,1-11 1-16,-1 0-1 15,1-5 1-15,-1-6-2 16,1-4 0-16,-1-5-1 16,-5-10 2-16,0-6-3 0,-12-4-2 15,-11-6 2-15,0 0 2 16,-11 1-2-16,-18 9-2 16,1 1 0-16,-1 15-1 15,1 5 0-15,-12 4 0 16,0 11-3-16,0 5 2 15,6 6-1-15,0 4 0 16,17 10 0-16,-12 11 0 16,18-1-29-16,11 0-14 15,23-4-96-15,11-1-41 16,6-4 6 0</inkml:trace>
  <inkml:trace contextRef="#ctx0" brushRef="#br0" timeOffset="187119.759">11055 10547 244 0,'-6'-15'90'0,"6"5"-70"0,-6 0 37 0,6 5 10 15,0 0 3-15,0 0 3 0,0 0-16 16,0 0-5-16,0 5-30 16,0-5 0-16,0 5 2 0,-11 5-9 15,11 5-3-15,0 10-7 16,0 5-2-16,0 11 1 15,0 9 2-15,0 6-3 16,0 10 0-16,0-6-3 16,0 1-1-16,0-10 1 15,11-6 0-15,1-4 0 16,-1-1 2-16,0-4-50 16,6-11-21-16,6-5-151 15</inkml:trace>
  <inkml:trace contextRef="#ctx0" brushRef="#br0" timeOffset="188023.672">10063 11530 260 0,'6'-31'96'0,"-6"26"-75"0,11-10 30 16,1 10 7-16,-12 0 1 15,5 0 4-15,-5 0-15 16,0 5-5-16,0 0-24 15,0 10 2-15,0 5 0 0,0 16-7 16,0 9-3-16,6 11-4 16,0-1-2-16,-6 1-3 0,11 0 1 15,-11-6-4-15,12-4-2 16,-7-11 2-16,7 1 2 16,5-6-7-16,-6-10-3 15,6-5-83-15,6-10-37 16,5-5-60-1</inkml:trace>
  <inkml:trace contextRef="#ctx0" brushRef="#br0" timeOffset="189025.647">10889 11580 160 0,'-5'-20'60'0,"5"15"-47"0,0 0 37 16,5 5 14-16,1-5-1 16,-6 0 0-16,0 0-9 15,0 0-4-15,0 0-27 16,0 0 8-16,0 0 6 0,0 0 0 15,0-6 0-15,-6 6-9 16,1 0-5-16,-1 0-7 16,0 0 0-16,1 0-5 15,-7 5-1-15,1 5-4 16,-1 10-1-16,1 11-3 0,0 4-2 16,-1 16 1-16,6-1-1 15,1 1 0-15,5-6 2 16,0 1-3-16,11-1 0 15,1-4-1-15,16-1 0 16,1-9 2-16,-1-1 0 16,12-5 0-16,5-10 0 15,-5 0 2-15,0-10 3 16,12-5 2-16,-7-5 3 16,-5-5-5-16,11-5-3 15,-5-11 1-15,-6-9 2 16,-6-16 0-16,-6-10 2 15,-5-5-2-15,-17 1 0 0,-17-1 1 16,-24 20 1-16,-10 5-1 16,-12 6-1-16,0 15-3 15,0 9 1-15,0 6-4 16,0 5 0-16,6 5-1 16,5 10 0-16,6 6-14 15,17 9-6-15,6 10-80 16,12 11-32-16,5-11-86 15</inkml:trace>
  <inkml:trace contextRef="#ctx0" brushRef="#br0" timeOffset="198423.644">8713 13024 240 0,'-6'-51'90'0,"12"31"-70"0,-1-11 39 0,-5 16 12 16,0 0-15-16,0 0-3 15,-5 0-10-15,-1-1-3 16,0 1-22-16,1 5-2 0,-1 0 1 16,0 10-9-16,1 5-4 15,-1 5-3-15,0 10 1 0,0 6-3 16,1 9-2 0,5 16 2-16,0 20 2 15,0 10-2-15,0-5 0 0,0-5 3 16,0-11 3-16,5-9 7 15,-5-15 2-15,0-6 6 16,0-30 11 0,0-15-10-16,12-11-11 15,-12-9-4-15,6-11-6 16,-1 6-3-16,7-1 2 16,-1 6 0-16,6 4 1 15,0 11 0-15,0 5-3 16,6 10 0-16,0 5 2 15,0 10 0-15,0 10 1 16,-1 11 2-16,1 9-3 0,0 6 0 16,-6-1 1-16,11 6 0 15,-16-5 0-15,5-6 0 16,6 1 0-16,-6-11 0 16,-6-5 0-16,1-9 2 15,-7-1-1-15,-5-5 2 16,0-10-29-16,0-10-9 15,-11-5-78-15,-6-11-31 16,5-9-41 0</inkml:trace>
  <inkml:trace contextRef="#ctx0" brushRef="#br0" timeOffset="198696.387">8496 13110 272 0,'-17'-5'104'0,"11"0"-81"0,6 0 18 16,0 5 4-16,6-5-4 15,6-1 0-15,5 1 2 16,5 0 0-16,7 0-23 16,11 0 6-16,11 0 2 0,12 0-4 15,5 5-2-15,1 0-12 16,-1 0-4-16,-5 5-2 15,-6 0 0-15,-6 0-7 16,-11 5 0-16,-6 6-96 16,-6 9-41-16,-5 0-50 15</inkml:trace>
  <inkml:trace contextRef="#ctx0" brushRef="#br0" timeOffset="199371.201">8491 13824 268 0,'-12'-5'101'0,"6"5"-78"0,1 0 26 0,5 0 7 15,0 0-10-15,0 0 0 16,0 0-13-16,0 0-3 16,0 0-17-16,5 0 1 0,7 0 2 15,5-10 1-15,6 10 1 16,5-11 2-16,12 6 0 15,11 0-7-15,12 0-3 0,0 0-3 16,-6 0-2-16,-6 10-3 16,-11-5-2-16,-6 5 3 15,-11-5 0-15,-6 5-1 16,-6 5-2-16,-11 1-70 16,-11 4-32-16,-6 5-103 15</inkml:trace>
  <inkml:trace contextRef="#ctx0" brushRef="#br0" timeOffset="202117.653">8576 14087 176 0,'-11'-5'68'0,"11"5"-52"0,-6 0 21 0,6 0 9 0,0 0-13 15,0 0-1-15,0 0 1 16,0 0 3-16,0 0-19 16,0 0 15-16,0 0 7 0,0 0 0 15,0-5 1-15,0 0-11 16,0 0-5-16,-6 0-10 15,6 0-4-15,0-5-5 16,0 0-2-16,0-1 1 16,0-4 0-16,6 0 0 15,5-5 0-15,6-1 0 16,6 1 0-16,0 5 4 16,5-5 5-16,1 5-5 15,5 4 0-15,-5 11-6 16,-1 0-2-16,1 0 0 0,-7 11 2 15,1 14-1-15,-6-5-1 16,0 16 3-16,-5 9 0 16,-7 1-1-16,-10-1 1 15,-7 6-2-15,-5-5 2 16,0-1-2-16,-6-9 2 16,1-6 0-16,-7-5 1 15,6-4-5-15,1-11 1 16,-1-5 2-16,0-5 1 15,6-5-1-15,5-5-2 16,1-6-2-16,5 1 1 0,6 0-1 16,6-5 0-16,11-1 0 15,6 6 0-15,5 0 2 16,7 5 0-16,5 0 2 16,5 5 1-16,1 5-1 15,-6 0-2-15,-1 5 5 16,1 0 1-16,-5 0 0 15,-1 5-1-15,0-5-1 16,-6 0 2-16,1-5-3 16,-6 0 0-16,-1 0-1 15,1-5-2-15,0 0 1 16,-6-5-1-16,6 0-75 16,5 0-34-16,1-6-108 15</inkml:trace>
  <inkml:trace contextRef="#ctx0" brushRef="#br0" timeOffset="203215.422">9835 13084 244 0,'17'-25'93'0,"-5"15"-72"0,5-5 33 0,0 10 13 16,-6 0-15-16,1-5-3 15,-7 5-8-15,1-1-4 16,0 1-20-16,-6 0-8 0,0 5-2 16,-6 10-6-16,0 6-1 15,-5 14 2-15,0 16 1 0,-6 19-1 16,5 11 1-16,1 5 0 16,5 0 3-16,6-10-1 15,11 0 2-15,-5-5-4 16,23 0-2-16,-7 0 2 15,-5-6 0-15,12-4-1 16,-6-5 1-16,-6-11-7 16,6-4-1-16,-6-16-128 15,11 0-58-15,-11-4 28 16</inkml:trace>
  <inkml:trace contextRef="#ctx0" brushRef="#br0" timeOffset="203904.111">10411 13616 328 0,'-12'-5'123'0,"12"0"-95"0,-5 5 31 0,5 0 10 0,0 0-19 16,0 0-7-16,0 0-20 15,0 5-7-15,0-5-10 16,0 10 0-16,0 0 4 0,5 1-2 15,7-1 3-15,-1 0-4 16,6 0 1-16,6 0-1 16,-6-5 3-16,12 0-3 15,10-5 1-15,-10 0 1 16,17-5 2-16,-7-5-1 16,1-5-1-16,-11-5-5 15,11-6-1-15,-12-9-1 16,1-6 1-16,-7-9-2 15,-16-6 2-15,6 0 0 16,-12-5 1-16,-12 6-5 0,-5 9 1 16,0 6 0-16,-12 4 0 15,-5 11-3-15,-6 10 0 16,-5 10 2-16,-1 10 0 16,-5 10-2-16,11 20 2 15,6 11 1-15,0 15 0 16,5-1 0-16,18 11 0 15,-6-5-3-15,17 0 2 16,-12-5 1-16,24 5 2 16,-1 10-3-16,6 10 0 15,12 10 1-15,11-5 2 16,11 0-1-16,-6-10 2 0,7-5-4 16,-12-15 0-16,-6-10 3 15,-6-11 1-15,-16-5-28 16,5-4-12-16,-34-16-198 15</inkml:trace>
  <inkml:trace contextRef="#ctx0" brushRef="#br0" timeOffset="206839.898">10952 13940 240 0,'-17'-10'90'0,"6"10"-70"0,11-5 39 0,0 5 12 16,0 0-9-16,0-5-1 15,11 0-12 1,0 0-6-16,1 0-24 16,-7 5 4-16,12-5 1 0,-5 0-6 0,-1 0-3 15,6 0-4-15,6 0-2 16,-6-1-5-16,12 1-3 15,-1 0 2-15,6 0 0 16,-5 5-4-16,-12 5 1 16,11 0-18-16,-10 6-5 15,-7 4-84-15,0 5-36 16,1 5-42 0</inkml:trace>
  <inkml:trace contextRef="#ctx0" brushRef="#br0" timeOffset="207552.253">11516 13895 212 0,'0'-5'79'0,"0"0"-61"0,11 0 34 16,-11 5 12-16,0-6 0 15,12 1 1-15,-6 0-9 16,-6 0-5-16,11 0-28 15,-11 0-3-15,17 0 1 0,-6 5-6 16,7 0 2-16,-7 0-6 16,17 0-1-16,1 0-2 15,-6 0 2-15,17 0-7 16,-6-5-2-16,0 0 1 16,-6 0 1-16,1 0-1 15,-12 0-2-15,12 0-4 16,-18 5-2-16,6 0-46 15,-11-5-18-15,-6 0-41 0,0-1-18 16,-6 6-24 0</inkml:trace>
  <inkml:trace contextRef="#ctx0" brushRef="#br0" timeOffset="207764.552">11704 13677 376 0,'-11'-5'140'0,"22"5"-109"0,-5 0 18 0,-6 0-1 15,0 5-11-15,11 5-2 0,1 0-11 16,-7 0-2-16,-5 6-13 16,12 4 1-16,-12 5 1 0,0 5-6 15,0 6-3-15,0 10-1 16,0 4 1-16,11 1-1 16,-11-6-1-16,6 1-17 15,-1-11-6-15,1-4-88 16,6-11-39-16</inkml:trace>
  <inkml:trace contextRef="#ctx0" brushRef="#br0" timeOffset="208920.18">12325 13702 308 0,'-23'-5'115'0,"23"10"-89"0,-5-5 34 0,5 0 9 16,5 0-27-16,1 0-11 0,11 0-8 16,12 0-3-1,5 0-11-15,6 0 6 0,-6 0 2 16,-6 0-7-16,7 0-3 16,10-5-4-16,1 0-3 0,-6 0 1 15,-6 0 1-15,-6 0-3 16,-5-5 0-16,-6 5-70 15,-11 0-168 1</inkml:trace>
  <inkml:trace contextRef="#ctx0" brushRef="#br0" timeOffset="209147.704">12507 13535 420 0,'0'-10'159'0,"0"15"-124"0,12-5 11 0,-12 0-4 15,6 5-11-15,5 5-1 16,0 0-8-16,1 11-3 16,-1-6-11-16,-5 0-5 0,0 10 0 15,5 11-2-15,-5-6 2 16,-1-4-2-16,1 9 2 16,5 11-18-16,1-1-4 15,-1-4-84-15,18-6-34 16,-1-5-51-1</inkml:trace>
  <inkml:trace contextRef="#ctx0" brushRef="#br0" timeOffset="209787.225">13619 13804 308 0,'-29'-11'115'0,"18"11"-89"0,-6-5 45 0,11 5 16 16,0 0-23-1,0 0-9-15,1 0-17 0,5 0-5 16,0 0-18 0,0 0-2-16,0 0-2 0,0 0-2 0,11 0 0 15,6 0-3-15,6-5 1 16,0 0-4-16,5-5-2 16,7 0 2-16,4-5 2 15,7-5-2-15,0-6 0 16,-1-4-1-16,-11 5-2 15,-5 4 1-15,-6-19-1 16,-6 9 2-16,-17-14 3 16,-17-11-4-16,-6 21-1 15,6 4-2-15,-17 11 0 16,-18 5 2-16,1 15 0 0,0 0 0 16,-1 15 2-16,7 10-3 15,11 1-2-15,5-6-1 16,1 20 0-16,-7 16 3 15,18-15 2-15,0-6 0 16,12 21-1-16,-1-11-2 16,12 36-1-16,5 31 4 15,12-6 1-15,5-15 0 16,1-10-2-16,-6-10-2 16,-1-15 1-16,1-11 3 15,-6-9 1-15,0-11-37 16,6-10-14-16,-6-10-137 15,12-15-61-15,11-5 78 16</inkml:trace>
  <inkml:trace contextRef="#ctx0" brushRef="#br0" timeOffset="210168.425">14000 13955 344 0,'-11'-5'129'16,"11"5"-100"-16,-12-5 33 0,12 5 10 0,0 0-18 15,0 0-4-15,0 0-18 16,0 0-5-16,12 0-16 16,-1 0 2-16,12 0 1 0,0 0-3 15,11 0-1-15,-5 0-6 16,10 0-3-16,-10 0 0 16,5 0 1-16,-5 0-3 15,-1-5 0-15,6 0-32 16,-11 0-15-16,-6 0-62 15,-17 5-144 1</inkml:trace>
  <inkml:trace contextRef="#ctx0" brushRef="#br0" timeOffset="210376.822">14131 13854 368 0,'-17'-15'140'0,"17"15"-109"0,0 0 24 0,0 0 4 16,12 0-20-16,-7 0-2 15,7 5-9-15,-1 0 0 16,1 10-16-16,-1-5-2 0,0 16 0 16,1-1-6-16,-1 16-2 15,-5-11 1-15,0 11 2 0,-1-6-7 16,1 0 0-16,0 6-71 16,-1-11-28-16</inkml:trace>
  <inkml:trace contextRef="#ctx0" brushRef="#br0" timeOffset="210689.87">14519 14052 384 0,'-29'-15'143'0,"29"15"-112"0,0-6 16 0,0 6-1 16,0 0-15-16,0 0-1 16,0 0 5-16,0 0 2 15,6 0-19-15,0 0 5 16,5 0 4-16,6-5-6 0,0 0-2 16,6 0-7-16,6-5-2 15,10 0-6-15,7 0-1 16,5 0-1-16,-11 0-2 15,-11 5-2-15,5-1 1 16,-6 1-50-16,1 5-23 16,-6 0-165-1</inkml:trace>
  <inkml:trace contextRef="#ctx0" brushRef="#br0" timeOffset="211244.025">15231 13059 224 0,'-6'-40'85'0,"6"40"-66"0,-22-36 41 0,22 31 15 16,-12-5-3-16,6 0 2 16,-5-5-15-16,0 5-6 15,-1-1-30-15,1 1 4 0,5 5 3 16,0 0-14-16,6 5-4 16,0 0-5-16,12 5 0 15,-1 0 0-15,12 21 3 0,-6-6-3 16,17 36-2-16,-5-11 0 15,5 41-1-15,-6-15 2 16,1 5 1-16,-6 0 1 16,-6-5 0-16,-6-5-4 15,-11 10-1-15,0-10-1 16,-17 25 1-16,6-20-11 16,-18 15-4-16,6-15-181 15,-28-6-80-15</inkml:trace>
  <inkml:trace contextRef="#ctx0" brushRef="#br0" timeOffset="-201496.31">24382 8588 300 0,'0'-5'112'0,"0"5"-87"0,5 0 37 0,-5 0 11 15,6 0-19-15,0 0-6 16,5 0-15-16,0 0-6 15,7 0-15-15,-1 0 1 0,11 0 3 16,-5 0-6-16,11 0-3 16,-5 0-4-16,11 0-3 15,-12 0 3-15,0 0 0 16,-5 0-1-16,-6 0 1 16,-5 0-73-16,-7 10-29 0,7-10-103 15</inkml:trace>
  <inkml:trace contextRef="#ctx0" brushRef="#br0" timeOffset="-201269.219">24410 8724 496 0,'11'-10'187'0,"-11"10"-146"0,40 0 11 16,-34 0-4-16,23 0-20 15,-7 0-1-15,18 0-12 0,-6 0-2 16,12 0-7-16,-6 0-4 0,5 0 1 16,-10 0-7-16,5 5 1 15,-6 0-133-15,6 11-58 16,-6-1-20 0</inkml:trace>
  <inkml:trace contextRef="#ctx0" brushRef="#br0" timeOffset="-198522.837">25407 8253 208 0,'0'-10'79'0,"0"10"-61"0,17-15 28 0,-17 10 8 0,12 0-2 16,-12-5 4-16,5 0-5 16,7 0-1-16,-12-1-28 15,0 1 5-15,0 0 3 0,0 0-3 16,0 0-1-16,0 0-8 15,0 5-1-15,0 5-6 16,0 5-1-16,0 10-6 16,-12 10-1-16,7 6-1 15,5 4-2-15,0 1 1 16,0 9-1-16,0-14 0 16,17 4 0-16,-6 0 0 15,18-14 0-15,-12 4 0 16,11-5 0-16,6 1 2 15,-5-16 3-15,-1-5-2 16,1 0-2-16,-1-5 2 0,1-6 0 16,-6 1-15-16,5-10-4 15,-11 5-76-15,-5-16-31 16,5-4-72 0</inkml:trace>
  <inkml:trace contextRef="#ctx0" brushRef="#br0" timeOffset="-198327.888">25476 7828 408 0,'-12'-30'154'0,"6"14"-120"0,1 1 26 0,5 10 4 0,0 0-31 16,0 0-7-16,5 0-17 15,1 0-6-15,6 5-2 16,-1 5-4-16,0 0 0 0,-5 10-93 15,5 16-42-15,-11 14-52 16</inkml:trace>
  <inkml:trace contextRef="#ctx0" brushRef="#br0" timeOffset="-197501.263">25270 8674 224 0,'-22'-15'85'0,"16"15"-66"0,6-11 36 0,-11 6 47 15,22 10-55-15,-11-10 44 16,0 5-54-16,0-5 33 16,0 5-40-16,0-5 13 15,0 5-25-15,0-5 3 16,6 5-12-16,5-5 5 15,0 5-7-15,-5-5 0 16,17 5-4-16,-12-5-2 16,6 5 0-16,-5-5 1 15,-6 5-1-15,5-5-1 16,0 10 1-16,6-10-4 16,-5 5 2-16,-12 0 3 15,11 0-1-15,-11 0 2 16,0 0-2-16,0 0-1 0,0 0 1 0,-11 0-1 15,11 0 0-15,-12 0 2 16,12 0-1-16,-5 0-1 16,-7 0 1-16,12 0-1 0,-11 0 0 15,11 0 0-15,-11 0 0 16,5 0 0-16,-6 0 0 16,-5 0 0-16,6 0 0 15,0 0 0-15,-1 0 2 16,6 5-3-16,-5-5-2 15,-6 5 2-15,17 0 0 16,-11-5 1-16,11 0 2 16,-12 0-3-16,12 0 0 15,0 0-1-15,0 0 0 16,12 0 0-16,5 0 0 0,5 5 2 16,18 0 0-16,6 0 0 15,5 0 0-15,18 5 0 16,-7 1 2-16,7-6-1 15,-1 5-1-15,0-10 1 16,1 10 1-16,-12-10-1 16,5 10-1-16,-16-10 3 15,5 10 0-15,-22-10-6 16,11 0 0-16,-12 0-65 16,1 5-27-16,-1 5-130 15</inkml:trace>
  <inkml:trace contextRef="#ctx0" brushRef="#br0" timeOffset="-196015.421">22513 8451 196 0,'0'0'74'0,"0"0"-58"0,0 5 36 0,0-5 13 16,0 0 2-16,0 0 3 16,0 0-15-16,0 0-6 0,0 0-28 15,5 0-2-15,-5 0 0 16,6 0-5-16,0 0 0 16,0 0-4-16,-1 0-1 0,1 0-3 15,5-5-1-15,1-10-1 16,-1-6 0-16,1-4 0 15,-7-10 0-15,-5 4 0 16,-5-14 0-16,-7 9-5 16,1 16-1-16,-1 5 1 15,-5-5 2-15,-11 9-2 16,-1 11 0-16,6 0 1 16,1 21 0-16,-1-6-3 15,6 10 2-15,5 6-1 16,7-1-2-16,5 5 3 15,5 1 2-15,7-6-2 0,-1 1-2 16,6-6 2-16,6-5 0 16,0-5 3-1,0-4 3-15,-1-11 2 0,-4-6 1 16,-1 1-2-16,5-20 1 16,7-20-4-16,-1-21 0 15,1-10-1-15,-1 5-2 16,-11-5 1-16,-5 10 1 15,-6 10-1-15,-6 21 2 16,0 10-4-16,0-1 0 16,-6-4-1-16,0 10 0 15,0 9 0-15,1 11-2 16,-1 11 0-16,6 9 3 16,0 15 0-16,6 21 3 15,-1 10-1-15,1 25-1 0,6-20-2 16,-7-5 1-16,1 0 1 15,0-21 0-15,-1-4 2 16,1-6 1-16,0-10-4 16,-1-4 1-16,1-11 2 15,-6-10 3-15,12-10-53 16,-1-11-22-16,6-9-139 16</inkml:trace>
  <inkml:trace contextRef="#ctx0" brushRef="#br0" timeOffset="-195516.186">23117 8370 384 0,'-29'-15'143'0,"12"10"-112"0,0 0 3 0,11 5-7 15,1 0-15-15,-1 5 1 16,0 0-8-16,-5 0-1 15,11 0-2-15,-6 0 7 16,12 5-5-16,-6-10 8 16,11 5-8-16,1-5 12 15,10 5-9-15,1-10 7 16,0 5-7-16,0-15 2 16,5 5-5-16,1-16 2 15,-1-9-3-15,-5-6 3 16,-6 16-4-16,-11-10-1 15,5 4 0-15,-11-4-4 16,0 10 2-16,-11-16 1 16,-1 26 0-16,-10-5-3 15,5 20 2-15,-6 0-1 16,6 10 0-16,-6 15 2 16,6 5 0-16,0 16-3 15,5 0 2-15,7 9 1 16,10-9 0-16,1-1 0 15,5 1 0-15,1 0 0 16,5-1 0-16,0 1 2 16,0-1-1-16,-6-9 2 15,1-1-2-15,-1-4-36 16,1-1 19-16,-1 5-200 0,0 1 119 16</inkml:trace>
  <inkml:trace contextRef="#ctx0" brushRef="#br0" timeOffset="-195130.448">22461 8760 376 0,'-17'-15'143'0,"17"10"-112"0,-5-1 23 15,5 6 3-15,0 0-16 16,0 0-3-16,0 0-18 16,5 0-7-16,7 0-8 15,-7 0 1-15,24 6 0 0,22-6 0 16,12 5 1-16,17 0-2 15,5 5 0-15,1 0-3 16,-29-5 1-16,-6 0-2 0,0 0 2 16,6 0-2-16,-11 0-1 15,-6 0-17 1,-12 0-9-16,-5 0-103 0,5 6-45 16,1 4-4-1</inkml:trace>
  <inkml:trace contextRef="#ctx0" brushRef="#br0" timeOffset="-194095.324">22649 9332 256 0,'0'5'96'0,"0"-5"-75"0,6 0 54 16,-6 0 18-16,0 0-19 15,0 0-5-15,12 0-18 16,-7 0-7-16,7 0-25 16,-7 0-5-16,7 0 0 0,-1-5-2 15,1 0 1-15,-1 0-7 16,-5-5-4-16,-1 5-1 15,-5-16 1-15,0-9-1 16,0 5 2-16,0 5-2 16,-17-16-1-16,-11-10 1 15,-6 11 1-15,-1 5-1 16,1 9-1-16,0 11-2 16,6 10 1-16,-1 10-4 0,1 11 1 15,5 9 2-15,-6 5 1 16,18 6-2-16,-6 0 2 15,17-1 1-15,11 1 0 16,1-1 0-16,5-10 0 16,0 1 0-16,17-6 0 15,-6-5 0-15,7-9 2 16,-1-1-1-16,0-10-1 16,12-5 1-16,-12-6 1 15,0-9-1-15,0-10-1 16,0-21 1-16,-5-15-1 0,-6-10 0 15,-12 16 2-15,0 9-1 16,-11-5-1-16,-11-5 1 16,0 6 1-16,-6 19-1 15,-1 11-1-15,1 10-2 16,0 10-1-16,6 10-1 16,-1 15 3-16,7 16-2 15,5-1 1-15,0 0 2 16,11 16 0-16,6 20 0 15,0-20 0-15,-5-11 0 16,11 6 0-16,5 4 0 16,0-4 0-16,1-11 0 15,-1 1 2-15,7-11-3 0,-1-10 0 16,0-5 1 0,0-10 0-16,0-15 0 0,-5-5 2 15,-1-5-1-15,-11 4 2 16,-5 1-2-16,-1-10-1 15,-5-6 1-15,-6 11 1 16,0 5-1-16,0 5 2 16,0-1-2-16,-6 11-1 15,-5 10-2-15,-1 6-1 16,1 9 2-16,5 0 0 16,1 5-2-16,5 1 2 15,0-6 1-15,5 5 0 16,7 11-3-16,-1-11 2 15,1-5 1-15,5 1 2 0,0-1-1 16,0-5-1-16,0 0 1 16,11-10-1-16,-10-5 0 15,-7-5 2-15,12-5-3 16,-12-5 0-16,-5 0-28 16,-1-6-10-16,-10-4-49 15,-7-5-19-15,-5-1-70 16,0 6-42-1,-6 0 100-15</inkml:trace>
  <inkml:trace contextRef="#ctx0" brushRef="#br0" timeOffset="-193929.139">23088 9211 376 0,'-11'0'143'0,"17"10"-112"0,-1-5-8 16,12 0 60-16,6 5-19 16,6-5-10-16,5 0-11 15,6 0-25-15,11 0-5 0,12 0-1 16,5-5-5-16,-5 0-2 15,-18 0-2-15,12-5-3 16,12-5-83-16,-24-5-36 16,-11 5-100-1</inkml:trace>
  <inkml:trace contextRef="#ctx0" brushRef="#br0" timeOffset="-191016.904">25367 9170 316 0,'-5'-20'118'0,"10"10"-92"0,1-11 30 16,0 16 7-16,-1-5-9 15,1 0-2-15,0-5-16 16,0 0-7-16,-1-1-17 16,1 6 3-16,0 5 3 0,-1 5-8 15,7 5-1-15,-12 16-1 16,5 14 2-16,1 6-5 15,0 4-3-15,-1 1-4 0,1-1-1 16,0 1 4-16,0-11 1 16,-1-4 0-1,1-6 1-15,0-5 0 0,-1-5 1 16,1-4 2-16,-6-11 3 16,6-5-2-16,-1-6 1 15,1 1-5-15,0-5-2 16,5 0 0-16,1 0-1 15,-7-1-3-15,7 6 0 16,-1 5 2-16,1 0 0 16,5 5-2-16,0 10 0 15,6 0 2-15,-6 6 0 16,0 4-2-16,5 0 2 16,-4 0 1-16,-1 1 2 0,0-1-1 15,-6 0 2-15,1-5-2 16,-1 1-1-16,6-1 1 15,-6-10-1-15,1 0 0 16,-1-5 0-16,1-5-7 16,-1 0-3-16,-5 0-54 15,-6-5-22-15,-6-1-113 16,-11 1-67 0,-23-5 121-16</inkml:trace>
  <inkml:trace contextRef="#ctx0" brushRef="#br0" timeOffset="-190775.34">25242 9266 424 0,'-17'-5'159'0,"17"5"-124"0,6 5 4 0,-6-5-6 16,11 0-11-16,12 0-1 15,5 0 2-15,18 0 0 16,5 0-12-16,6-5 0 0,0 0 2 15,6 0-7-15,-6 0-3 16,-6 0 0-16,6 0 0 16,-6 0-4-16,1-5 1 15,-1 0-128-15,0-1-55 0,-5-4-10 32</inkml:trace>
  <inkml:trace contextRef="#ctx0" brushRef="#br0" timeOffset="-188690.489">26581 7995 252 0,'-6'-25'96'0,"6"15"-75"0,6-16 30 0,-6 21 9 15,6-5-5-15,-6 0 0 16,5 0-8-16,-5 0-3 16,0 0-24-16,0 5-3 0,0 5 0 15,0 0-9-15,0 10-2 16,0 5-2-16,6 15 2 15,5 16-1-15,1 20 2 16,-1 20 0-16,1 0 1 16,-1 10 2-16,0 0 1 15,6 16-3-15,-5 9 0 16,-12 26-1-16,11-20 1 16,-11-1-2-16,0-19 1 15,12-6-2-15,-12-10 2 16,0-5-4-16,0-5-2 0,5-10 0 15,1-10 1-15,0-10 1 16,-1-11 1-16,7-5-2 16,-1-9 1-16,1-6 2 15,5-5 4-15,0 6-2 16,6-11-2-16,-1 0-5 16,7-5 0-16,5 0 0 15,0-5 2-15,6-5-1 16,0-5 2-16,-6 0-11 15,-5-11-4-15,-1 6-118 16,-5 0-52-16,-12 5-27 16</inkml:trace>
  <inkml:trace contextRef="#ctx0" brushRef="#br0" timeOffset="-188344.064">26729 7823 444 0,'-11'-15'167'16,"11"15"-129"-16,0 0 2 0,5 0-9 0,7 0-13 16,-1 0 0-16,12-5-2 15,11 5 0-15,12-5-8 16,16 0-5-16,12 5 0 0,6 0-4 16,6 5 0-16,-7 5-6 15,1 5-3-15,6 10-144 16,-7 6-64-16,-4 4 46 15</inkml:trace>
  <inkml:trace contextRef="#ctx0" brushRef="#br0" timeOffset="-187729.907">27658 8010 304 0,'6'-60'112'0,"-1"34"-87"0,1 1 22 15,0 15 5-15,-6-5-6 16,5 4 2-16,-5 1-9 16,0 0-1-16,0 0-22 15,0 5 4-15,-5 5 3 0,-1 5-6 16,-5 5-2-16,-1 5-6 0,1 11-4 16,-1 19-2-16,1 16-3 15,0 20 1-15,-1 15-1 16,6 1-3-16,1-1 2 15,5 10 1-15,0 16 0 16,11-1 2-16,1 11 1 16,5-21-4-16,5 1 1 15,1-21 0-15,6-10 0 16,-1-15 2-16,-11-11 1 16,6-9-10-16,-6-11-5 15,12-4-195 1,-1-11-105-16</inkml:trace>
  <inkml:trace contextRef="#ctx0" brushRef="#br0" timeOffset="-186783.919">27983 8334 236 0,'-12'-5'88'0,"12"5"-69"0,12-5 37 15,-12 5 13-15,5 0-9 16,1-5-2-16,0 0-14 16,-1-5-2-16,1 0-24 15,0 0 14-15,-1-5 5 0,1-1-6 16,0 1-1-16,-6 0-8 16,0 0-4-16,0 5-8 15,0 0-2-15,0-1-2 16,-6 6 1-16,0 5-6 0,-5 5-1 15,0 11 2-15,-6 4 1 16,-6 10-4-16,0 6 1 16,0 4-2-16,6 1 0 15,0-1 0-15,6 1 0 16,5-6 2-16,12 1 0 16,5-1-3-16,12-4 0 15,11-1 2-15,17-5 2 16,6-10 0-16,0 1 2 15,-5-6-2-15,-1-10 2 16,0 0 0-16,-5-10 3 16,-6-6-1-16,-1-4 0 0,-10-5-3 15,-6-11 1-15,-6-4-2 16,-12-11 2-16,-10-4-2 16,-12-1 2-16,-12 5 0 15,-16 11 1-15,-7 9-9 31,1 11 3-31,-17 10 0 16,11 10 2-16,-6 10-7 16,12 5 4-16,-1 5-76 15,18 1 44-15,12 4-233 16,16 0 149-16</inkml:trace>
  <inkml:trace contextRef="#ctx0" brushRef="#br0" timeOffset="-185193.727">29658 8360 132 0,'-6'0'49'0,"6"0"-38"0,-6 0 41 16,6 0 16-16,0 0-3 15,-5 0 1-15,-1 0-11 16,0 0-2-16,1 0-29 16,-1 0 4-16,6 0 2 0,0 5-7 15,0 0-1-15,0 0-7 16,0-5-1-16,0 5-2 16,0 5 2-16,0 0-3 15,0-5 1-15,0 5-3 16,0-4 2-16,0-6-4 15,0 10-2-15,6-5-2 0,5 0 0 16,0 0-2-16,6-5 2 16,6 0 0-1,6-5 1-15,-1 0 0 0,6-5 0 16,1-6-2-16,-7-4 1 16,1-5-2-16,-1-6 2 15,-5-4 0-15,-6 0 1 16,-6-6 0-16,-11 1 0 15,-5-1-2-15,-7 6-2 16,-11-6 1 0,1 16-1-16,-18-6 0 15,11 16 0-15,-16 0 0 16,10 10 0-16,-10 5-5 16,5 5 3-16,0 5-1 15,12 10 1-15,-7 11 0 16,18 9 0-16,0 16 2 15,12 0 0-15,-13 4 0 16,13 1 0-16,-7 0 4 16,12 0-2-16,0 5 1 15,17-6-1-15,-5 21-4 16,11-5 1-16,-1 10 1 16,1-5 0-16,0 0 2 15,6-15-1-15,-7-10 2 16,7-10-2-16,-12-1-14 15,6-14 7-15,-12-16-162 16,6 5 92-16,-11-20-185 0,0 0 148 16</inkml:trace>
  <inkml:trace contextRef="#ctx0" brushRef="#br0" timeOffset="-184348.94">30028 8684 352 0,'-6'-15'132'0,"6"15"-103"0,0 0 18 15,0 0 17 1,0 0-38-16,0 0 14 15,12 0-24-15,-12 0 15 16,11 0-17-16,1 0 14 16,-1 0-15-16,0 0 4 0,6 0-10 15,1 0-2-15,4 0-3 16,-5 0 1-16,6 0-2 16,-6 0-12-16,6 0 7 0,-6 0-125 15,6 5 71-15,-6 0-189 16,6 5 138-16</inkml:trace>
  <inkml:trace contextRef="#ctx0" brushRef="#br0" timeOffset="-183991.666">30330 8603 192 0,'-6'-5'71'0,"6"5"-55"0,0 0 15 0,0 0 21 16,0 0-30-16,0 0 41 15,0 0-37-15,0 0 54 16,0 0-45-16,0 0 35 16,0 0-40-16,0 0 20 15,0 0-29-15,0-5 6 16,6 5-16-16,-6-5 3 15,6 10-9-15,-6-10 0 16,5 5-3-16,1-5 3 16,0 10-3-16,0-5 6 15,5 0-5-15,0 0 8 0,6 0-7 16,6 0 5-16,0 0-5 16,0 0-2-16,5 0-1 15,1 0-1-15,-1 5 0 0</inkml:trace>
  <inkml:trace contextRef="#ctx0" brushRef="#br0" timeOffset="-183895.442">30706 8588 4 0,'0'0'0'0</inkml:trace>
  <inkml:trace contextRef="#ctx0" brushRef="#br0" timeOffset="-183692.346">30490 8426 416 0,'-12'0'154'0,"12"0"-120"0,0 5 4 16,0 0 10-1,6 0-31-15,-6 0 26 16,0 5-25-16,0 5 19 16,0 0-21-16,0 6 5 15,0 4-12-15,0 0-6 16,0 6-1-16,0-1 0 15,6 5-1-15,-1 6-1 0,1-1-39 16,0-4-19-16,-1-6-166 16,12-4-75-16</inkml:trace>
  <inkml:trace contextRef="#ctx0" brushRef="#br0" timeOffset="-183105.57">30980 7843 284 0,'-6'-25'107'0,"6"20"-83"0,11 0 28 15,6 5 7-15,-5-5 0 16,-1 0 1-16,1-5-4 15,-1-1-2-15,0 6-30 16,1 0 6-16,-1 0 1 0,1 0-5 16,-1 0-3-16,-5 0-11 0,-6 5-3 15,0 0-3-15,5 5-1 16,1 0-3-16,-6 5-2 16,0 16 1-16,-6 4 1 15,1 10-1-15,-7 21 2 16,1 15-2-16,-1 15-1 15,-5 1-2-15,6-6 1 16,-6-5 1-16,11-5 0 16,0-6 0-16,6-4 0 15,6-5 0-15,6 0 2 16,-1-11-6-16,0-4 1 16,6-10-21-16,-5-6-9 15,11-5-267 1</inkml:trace>
  <inkml:trace contextRef="#ctx0" brushRef="#br0" timeOffset="-181694.314">31213 8269 280 0,'0'-31'104'0,"6"11"-81"0,0-5 27 0,-1 15 8 0,1-6-7 16,-6 6 0-16,6-10-11 15,-1 5-5-15,1 0-19 16,0-1 3-16,-6 1 2 0,0 5 2 16,0 5 1-16,0 0-11 15,0 5-5-15,0 10-5 16,0 5 0-16,0 11 0 16,0 4 3-16,0 10-3 15,0 6 0-15,5 0-1 16,-5-1-2-16,6-4 1 15,6-6 1-15,-1-4-3 16,6-6 0-16,6 0 1 16,5-5 2-16,18-4-3 15,5-6 0-15,6 0 1 16,-6-5 2-16,1 0-1 16,-7-5 2-16,-5 0-2 0,-6 0 2 15,-5 0-2-15,-12-5-1 16,-6 0-43-16,-11 0-21 15,0 0-342 1,-28-10 215 0</inkml:trace>
  <inkml:trace contextRef="#ctx0" brushRef="#br0" timeOffset="-181437.776">31179 8294 296 0,'0'0'112'0,"0"0"-87"0,6 10 13 0,-1-5 19 15,7 0-34-15,-1 0 25 16,12 5-28-16,5-5 11 16,1 6-17-16,-1-11 3 15,7 5-10-15,-1-10 0 16,0 5-4-16,-5-11-30 15,5 6 14-15,-6-10-149 16,-5 0 90-16,-12-10-133 16,12 4 117-16</inkml:trace>
  <inkml:trace contextRef="#ctx0" brushRef="#br0" timeOffset="-181197.349">31190 7960 328 0,'0'-10'123'0,"0"10"-95"0,23-11 31 0,-11 6 30 16,5 5-50-16,11-5 21 15,1 0-37-15,11-5 14 16,-1 10-21-16,13-5 0 16,5 10-10-16,-6-5-3 15,0 0-2-15,1 0-10 16,-7 0 5-16,-5 0-135 15,0 5 76-15,0 5-192 16,-6 6 144-16</inkml:trace>
  <inkml:trace contextRef="#ctx0" brushRef="#br0" timeOffset="-180731.18">31794 8714 316 0,'0'-10'118'0,"0"10"-92"0,0-5 35 0,0 0 32 16,0 10-51-16,6-5 24 15,0 0-40-15,-1 0 21 16,7 0-27-16,5 0 14 16,6 0-20-16,0 0 6 15,-1 0-12-15,7-5 0 16,-1 5-5-16,7-10-6 16,-1 5 1-16,6-5-120 15,-1 10 67-15,-4 0-223 16,-13 10 156-16</inkml:trace>
  <inkml:trace contextRef="#ctx0" brushRef="#br0" timeOffset="-179171.668">32546 8279 212 0,'0'5'82'0,"0"-5"-64"0,-11 5 33 0,5-5 40 15,12 0-50-15,-12 0 30 16,6 5-43-16,-5-5 14 16,10 0-25-16,-5 0 6 15,0 0-13-15,6 0 5 16,5 10-8-16,7-5 9 16,-1 0-9-16,5-5 5 15,1 5-7-15,11-5 0 0,1 0-3 16,-7 0-2-16,1 0 3 15,-7-5 0-15,1 5-1 16,-6-5 1-16,-5 0 0 0,-1 0-48 16,0 0-19-16,1 0-135 15</inkml:trace>
  <inkml:trace contextRef="#ctx0" brushRef="#br0" timeOffset="-178856.989">32632 8076 336 0,'6'-15'126'0,"-1"10"-98"0,1 0 10 0,-6 5-3 16,0 0-5-16,0 0 2 15,0 0-4-15,6 5-3 16,-1 5-13-16,-5 5 1 0,0 11 3 15,0 4-2-15,0 5 0 16,0 6-6-16,0 4 0 16,0 1-5-16,0-5 0 15,6-1-1-15,-6 1-2 0,0-11-2 32,6 0 1-32,-6-4-103 15,6-1 57-15,-6-5-188 16,5 1 132-16</inkml:trace>
  <inkml:trace contextRef="#ctx0" brushRef="#br0" timeOffset="-178391.343">32962 8107 348 0,'-11'-6'132'0,"11"6"-103"0,-6 0 10 0,6 0-4 16,0 6-3-16,0 4 4 15,0 5-3-15,0 0 0 16,0 10-18-16,0 1 2 0,-5 4 1 15,-1 6-4-15,0-1 2 16,6 0-7-16,0-4-1 16,0-1-4-16,0 1-3 15,0-1 0-15,6 0-1 16,0-4 0-16,5-6 2 16,0 0-1-16,7-5 2 0,4-4 0 15,1-1 3 1,6 0-1-16,-7-5 0 0,1-5-3 15,6 0 1-15,-7 0 0 16,7 0 1-16,11 0-2 16,-12-5-2-16,-5 0-24 15,-6 0-9-15,-5 0-69 16,-7-6-31-16,-10 1-59 16</inkml:trace>
  <inkml:trace contextRef="#ctx0" brushRef="#br0" timeOffset="-178134.429">32923 8360 368 0,'-6'0'137'0,"6"5"-106"0,6 0 8 0,-1 0-1 15,7 0-9-15,-1 5 3 16,6 0-9-16,0-5-4 15,6 0-11-15,0 0-5 0,0-5 0 16,5 0 2-16,-5-5 2 16,0-5-3-16,-6 5-3 15,-6 0-25-15,-5-15-9 16,0 5-69-16,-6-11-31 16,0-4-28-16</inkml:trace>
  <inkml:trace contextRef="#ctx0" brushRef="#br0" timeOffset="-177911.935">32797 8005 384 0,'-11'-15'145'0,"16"20"-112"0,1-10 19 16,6 5 0-16,-1 0-12 16,6-5 2-16,0 0-9 15,6 0-3-15,5 0-16 16,7 0-2-16,10 0-1 0,1-5-6 15,-6 5-3-15,-6-1-1 0,6 1-1 16,11 0 0-16,-5 0 0 16,-12 5-73-1,0 10-30-15,-17 11-112 16</inkml:trace>
  <inkml:trace contextRef="#ctx0" brushRef="#br0" timeOffset="-177505.403">33162 8770 296 0,'-17'-20'112'0,"17"15"-87"0,0-6 33 16,0 11 8-16,5-5-18 16,7 0-4-16,5 5-11 15,6-5-3-15,5 0-17 16,1 5 8-16,-1 0 5 0,-5 0-5 15,5 0 0-15,1 0-12 16,-1 5-3-16,7 0-2 16,-7-5 0-16,1 0-2 0,-12 0 1 15,-6 0-53 1,1 5-21-16,-7-5-103 0,-16 16-87 31</inkml:trace>
  <inkml:trace contextRef="#ctx0" brushRef="#br0" timeOffset="-177268.219">33333 8583 376 0,'-12'-11'140'0,"18"11"-109"0,0 0 22 0,-6 0 4 16,11 6-27-16,1 4-6 0,-1 0-4 15,0 0 1-15,-5 5-11 16,-6 5-1-16,0 6 1 0,0 4-6 15,0 5 0-15,0 6-2 16,0 0-2-16,0-1 1 16,0-5 1-16,0-4-17 15,6-6-6-15,-1-5-94 16,1-9-39-16,0-6-22 16</inkml:trace>
  <inkml:trace contextRef="#ctx0" brushRef="#br0" timeOffset="-176722.958">33470 7494 276 0,'-12'-5'104'0,"12"5"-81"0,6-10 40 0,-6 5 45 16,0 5-59-16,0-6 31 16,0 12-47-16,0-6 10 15,0 0-25-15,0 0 1 16,0 0-11-16,6 5 8 16,5 10-9-16,6 5 5 15,6 5-7-15,5 6 4 16,1 4-5-16,-1 6 0 15,1-1-2-15,-1 16 1 16,1 5-2-16,-6 20 4 16,-1 5-3-16,-10 15 4 15,5-5-4-15,-11-5 1 16,-1-4-1-16,-10 4-2 16,5-5 1-16,-12 5-4 0,1-5 2 15,-12-5-140-15,6-5 77 16,-23-15-221-16,11-6 160 0</inkml:trace>
  <inkml:trace contextRef="#ctx0" brushRef="#br0" timeOffset="-173647.924">28097 9535 244 0,'0'-5'90'0,"0"-1"-70"0,0 6 26 0,0 0 7 15,0 0-3-15,0 0 0 16,0 0-10-16,-12 0-5 16,12 0-19-16,0 0-6 0,0 0 1 15,0 0-5-15,0 0-1 16,0 0-2-16,17 0 0 16,-5 0-2-16,-1 0 2 15,18 0-4-15,-12 0 0 16,5 0 3-16,7 0 3 15,-12 0 2-15,0-5 1 16,6 0 2-16,-12 0 4 16,6 0-6-16,-17-5-2 15,12-5-1-15,-12 0 1 16,0 0-3-16,-6-1-2 0,-5 1 0 16,-1 0 1-1,-5 0-3-15,0 0 0 0,0 4 3 16,-6 6 3-16,0 0 2 15,1 5 3-15,-7 0-5 16,12 10-1-16,-6 1-2 16,6 4-2-16,-6 5 3 15,18 0 0-15,-7 6-4 16,-5 4 1-16,17 5 4 16,0 16 2-16,0 10-5 15,17 10 0-15,0 0 1 16,18 5 1-16,-13-16-1 15,7-4-2-15,5-5 3 16,-6-11 0-16,-5-9-1 0,0-6-2 16,-6-10 1-16,-5-5 1 15,-1-5-43-15,-5-15-17 16,5-5-158 0</inkml:trace>
  <inkml:trace contextRef="#ctx0" brushRef="#br0" timeOffset="-172052.726">28319 9712 264 0,'0'-5'99'0,"5"5"-77"0,-5 0 15 16,0 0 5-16,12 0-16 16,-12 0-5-16,11 0-4 0,6 0-1 15,-5 0-8-15,5 0 6 0,6 0 5 16,-6 0 3-16,5-5 2 16,-4 0-9-16,-1 0-4 15,5 0-6-15,-4-1-2 16,-7 1-1-16,6 0 1 15,-6 5 0-15,1 0 1 16,-12 0-44-16,0 0-18 16,0 0-116-1</inkml:trace>
  <inkml:trace contextRef="#ctx0" brushRef="#br0" timeOffset="-171785.056">28433 9631 304 0,'-17'-15'112'0,"17"10"-87"0,0-6 24 16,0 11 4-16,0 0-19 16,0 0-7-16,0 0-3 15,0 0-1-15,0 11-12 16,0-1 0-16,5 5 0 0,-5 5-2 16,0 5 2-16,0 6-4 15,0-1 1-15,0 6-5 16,0-1-2-16,12 6 2 15,-12-11 0-15,11-5-4 16,-11-4 1-16,11-11-22 16,-5-5-10-16,6-5-99 15,-1-5-43-15,17-5 25 16</inkml:trace>
  <inkml:trace contextRef="#ctx0" brushRef="#br0" timeOffset="-171365.725">28609 9773 320 0,'-11'-5'121'0,"11"-6"-95"0,0 6 27 16,0 5 4-16,0-5-9 16,0 0 1-16,0 0-12 15,11 0-3-15,-11 0-19 16,0 0 0-16,0 5 1 0,17 0-4 15,-5 0 1-15,-1 0-4 16,6 0 0-16,12 0-3 16,-6 0 1-16,-6 0-4 0,11 0-2 15,-11 0 0-15,17-5 1 16,-16 5-1-16,10-5-1 16,1 5-37-16,-18 0-15 15,6 0-172 1</inkml:trace>
  <inkml:trace contextRef="#ctx0" brushRef="#br0" timeOffset="-169641.018">29139 9327 312 0,'6'-15'115'0,"0"5"-89"0,-1 0 21 16,1 4 3-16,0 6-12 0,-1-5 0 16,1 0-6-16,0 0-2 15,-6 5-17-15,0 0 3 0,6 0 4 16,-6 0-2-16,0 0-1 15,0 0-3-15,0 5-1 16,0 5-7-16,0 1-2 16,0-1 0-16,-6 5 0 15,-6 10-2-15,1 1 1 16,0-1-2-16,-1 0 2 16,1 1-4-16,5-1 0 15,-5-5 1-15,11 5 0 16,0 1 0-16,11 9 0 15,-11-10 0-15,12 11 0 16,-7 4-3-16,7-4 2 0,-1-6 3 16,0-4 1-16,-11-6-23 15,6 0-12 1,6-5-104-16,-7 6-46 0,-5-11 7 16</inkml:trace>
  <inkml:trace contextRef="#ctx0" brushRef="#br0" timeOffset="-169189.096">29299 9524 312 0,'0'-15'118'0,"5"15"-92"0,-5 0 19 0,0 0 2 16,0 0-5-16,0 0-1 15,6 0-9-15,-6 0-3 16,0 0-16-16,0 0 3 0,0 0 2 16,0 0-2-16,0 5 1 15,0 0-7-15,0 6-4 16,-6 9-3-16,6 0 0 15,0 5-4-15,0-4 0 16,0-6 1-16,6 5 0 16,0 5 0-16,5-4 2 0,6-6 1 15,0 0 1-15,6-5 0 16,0-10 0-16,6 0-2 16,-1 0 1-16,6-5-2 15,-11 0 2-15,0 0-2 16,0 0 2-16,-6 5-33 15,0 0-14-15,-6 0-64 16,-5 0-26-16</inkml:trace>
  <inkml:trace contextRef="#ctx0" brushRef="#br0" timeOffset="-168918.04">29322 9585 304 0,'-29'-10'115'0,"23"5"-89"0,6 5 25 0,0 0 6 16,0 0-29-16,12 0-7 15,-1 0-1-15,1 0 1 16,-1 0-10-16,0 0 4 0,6 0 5 16,6 0-5-16,0 0 2 15,0-5-6-15,5 0-1 16,1 0-9-16,-6 0 0 15,-1 0 3-15,-5 0 2 16,1 0-49-16,-7-6-22 0,-5 1-118 16,-6 5-62-1,-6-5 113-15</inkml:trace>
  <inkml:trace contextRef="#ctx0" brushRef="#br0" timeOffset="-168707.066">29242 9418 328 0,'-17'-5'123'0,"22"-5"-95"0,1 20 25 16,5-10 4-16,1 5-14 16,5-5-2-16,0 0-8 15,6 0-3-15,0 0-17 16,5 0-1-16,6 0-1 0,6 0-6 16,11 0-1-16,-5-5-2 0,-12 5 1 15,-5 0-2-15,5-5-1 16,-6 5-72-16,-5 0-31 15,0 0-94 1</inkml:trace>
  <inkml:trace contextRef="#ctx0" brushRef="#br0" timeOffset="-167882.5">29681 9808 288 0,'-18'-5'107'0,"18"5"-83"0,-5 0 26 15,5 0 8-15,0 0-18 16,0 0-5-16,0 0-7 16,0 0-3-16,0 0-14 15,0 0 0-15,0 0 0 0,0 0 0 16,0 0 3-16,11 5 2 16,-5-5 2-16,0 0-1 15,5 0-1-15,0 0-6 16,12-5-4-16,-6 5 1 0,12-5 0 15,-7 0-3 1,7 0-3-16,-6 0 0 0,5 0-1 16,-5 0 0-16,-6 0 2 15,0-1-19-15,-11 1-8 16,0 5-60-16,-6 0-27 16,0 0-77-1</inkml:trace>
  <inkml:trace contextRef="#ctx0" brushRef="#br0" timeOffset="-167580.291">29743 9590 344 0,'-11'-10'129'0,"11"10"-100"0,-6 0 22 16,6 0 3-16,0 0-20 16,0 0-7-16,6 10-3 15,-1 0-1-15,7 11-12 16,-1-1 2-16,1 10 3 0,-1-4-6 16,0 14-1-16,1-4-5 15,-1 4-1-15,1-4-1 16,-7-6 1-16,1-5-40 15,-6-4-16-15,11-6-153 16</inkml:trace>
  <inkml:trace contextRef="#ctx0" brushRef="#br0" timeOffset="-166993.646">30205 9600 292 0,'-29'-5'110'0,"24"5"-86"0,-1 0 33 0,6 5 9 16,0-5-20-16,0 0-4 15,0 0-15-15,6 0-5 16,5 5-13-16,0 1 6 0,6-6 4 15,6 0 1-15,0 0 0 16,5-6-8-16,7 1-5 16,5 0-4-16,-1 0 0 15,1 0-2-15,-11 5-1 16,-1 0-4-16,1 0-2 16,-6 0-118-16,-6 10-52 0,0-5-6 15</inkml:trace>
  <inkml:trace contextRef="#ctx0" brushRef="#br0" timeOffset="-166532.488">30774 9535 268 0,'6'-26'101'0,"-6"26"-78"0,12-15 33 0,-12 15 11 16,5 0-11-16,1 0 0 15,0 0-8-15,-1 0 0 16,1 0-27-16,-6 0 10 0,0 0 4 16,0 0-11-16,0 0-1 15,0 0-9-15,0 0-1 16,0 0-6-16,0 0-2 15,0 5-2-15,-6 5-3 16,1-5 1-16,-1 11 1 16,0-1-1-16,6 10 2 15,0-5-4-15,6 11 0 16,0-6 1-16,11 5 0 16,-6-4 0-16,12-1 0 15,-6-5 0-15,12-5 2 0,-7-4-1 16,7-6 2-1,-6 0-2-15,5-5-1 0,-11 0-2 16,0-5 1-16,0 0-41 16,0 0-19-16,-5-1-88 15,5 6-37-15,0 0 7 16</inkml:trace>
  <inkml:trace contextRef="#ctx0" brushRef="#br0" timeOffset="-166274.436">30746 9570 380 0,'-17'-15'143'0,"17"15"-112"0,6-5 19 0,-6 5 1 16,11 0-22-16,-5 0-6 16,11 5-1-16,-6-5 0 15,18 5-11-15,-7 0 2 0,7 0 1 16,-1 0-5-16,1-5-1 15,-1 0-6-15,1-5-2 16,-1 5 2-16,-5-5 1 16,0 0-37-16,-6 0-16 15,0 0-66-15,-5 0-25 16,-1 0-26-16</inkml:trace>
  <inkml:trace contextRef="#ctx0" brushRef="#br0" timeOffset="-166050.4">30746 9408 360 0,'-17'-5'134'0,"17"5"-104"0,11-10 29 16,-11 10 8-16,12 0-17 15,-1 0-4-15,12 0-15 16,-6 0-5-16,11 0-15 16,-5 0 2-16,11 0 3 0,-5 0-8 15,5 0-4-15,-5 0-3 16,16 0-1-16,-11 0 0 15,12 0 0-15,-6-10-20 16,0 10-7-16,-6-10-125 0,-6 10-54 16,7 10 26-1</inkml:trace>
  <inkml:trace contextRef="#ctx0" brushRef="#br0" timeOffset="-165403.111">31253 9899 396 0,'0'-5'148'0,"0"5"-115"0,0 0 13 0,0 0-3 16,6 5-12-16,-1 0 2 15,13 0-8-15,-7 0-3 0,12 0-12 16,-6-5 0-16,11 0 1 0,1 0-4 15,5 0-2-15,-5 0-5 16,5-5 0-16,-6 0-7 16,1-5 0-16,-1 5-127 15,-5 5-54-15,-6 0 4 16</inkml:trace>
  <inkml:trace contextRef="#ctx0" brushRef="#br0" timeOffset="-164835.526">31612 9292 220 0,'-11'-11'85'0,"11"11"-66"0,-12-10 36 0,12 10 12 0,-5-10-8 15,5 10 0-15,-6-5-11 16,0 5-5-16,6-10-24 16,0 10 6-16,0 0 5 0,0 0-7 15,0 0-1-15,0 0-7 16,12 10 1-16,-1-5-5 15,12 15-1-15,0-9-2 16,5 24 2-16,1-15-3 16,5 16-2-16,-6-16-2 15,6 26-3-15,-5-11 3 16,-6 11 0-16,-6-11-1 0,-6 21 1 16,-5-16 0-16,-6 6 1 15,0-6-16-15,-12-4-6 16,1-6-156-16,-6 1-71 15,0-11 60 1</inkml:trace>
  <inkml:trace contextRef="#ctx0" brushRef="#br0" timeOffset="-164068.293">32546 9550 384 0,'-11'-10'143'0,"11"10"-112"0,6 0 12 0,-6 0-2 16,5 0-12-16,1 0-2 16,6 0-4-16,-1 0 0 15,0 0-13-15,1 0 10 0,-1 0 6 16,1 0 1-16,-7-10 2 16,1 10-10-16,0 0-1 15,-1 0-9-15,-5 0-3 16,0 0-3-16,0 0-3 15,0 0 1-15,-5 10-1 16,5-10 0-16,-6 10 0 0,0 5-3 16,6 5 2-16,0-10 1 15,6 16 0-15,-6-6 0 16,11 5 2-16,-5 6-3 16,11-16-2-16,-5 5 4 15,10-10 1-15,1 0 0 16,6-10-2-16,-7-10 3 15,7-10 0-15,-6 5-1 16,-6-5 1-16,0-1 0 16,-11-4 1-16,-1 5-2 15,-10-6 1-15,-1 6-2 16,-17 5-1-16,6-5 1 16,-12 10-1-16,7-1 0 0,-12 11 0 15,5-10-5-15,-5 10 1 16,5 0-40-16,7 10-18 15,4-10-155 1,13 21-95-16,-1-11 137 16</inkml:trace>
  <inkml:trace contextRef="#ctx0" brushRef="#br0" timeOffset="-161383.003">33612 7155 240 0,'-11'-21'90'0,"11"21"-70"0,0-10 21 16,0 5 33 0,0 5-42-16,0-5 32 15,0 10-38-15,-6-5 17 16,6 0-25-16,-6 0 4 15,6 5-13-15,-6 0 3 16,12 10-7-16,-6 1 4 16,6 4-5-16,0 5 7 0,5 11-7 15,6 4 12-15,0 1-9 0,6 9 14 16,0 1-12 0,0 5 9-16,5-6-10 0,-5 1 4 15,5 0-7 1,-5 4 0-16,0 6-1 0,0 5 2 15,-6 10-3-15,0 15-2 16,-6 0 0-16,1-5-1 0,-1-5 0 16,0-5 0-16,1-10 0 15,-6 0 0-15,-6 0 2 16,0 10 3-16,-6 15 2 16,-6 15-1-16,-5 0 1 15,0 1-4-15,-6-6 0 16,-5-5 1-16,-1-10 2 0,1 6-3 15,5-1-2-15,-11 5-3 16,6-5 1-16,5 0 1 16,0-10 2-16,0-5-1 15,6-15-1-15,0 0 5 16,-6-11 1-16,6-4-2 16,0-6-3-16,0-9 0 15,6-6 1-15,-1-5-1 16,1-4-1-16,5-6-2 15,0 0 1-15,1 0 3 16,-1 0 1-16,6-5-1 16,-6-5-2-16,1 0-2 15,-1 0 1-15,0-15-67 16,6-5-166 0,-6-11-92-16,-5-14 155 15</inkml:trace>
  <inkml:trace contextRef="#ctx0" brushRef="#br0" timeOffset="-160690.869">33413 6760 220 0,'-18'5'85'0,"18"-5"-66"0,-22 10 34 0,5-5 42 15,17 0-53-15,-12 0 36 16,6 0-46-16,-5 0 13 15,11 0-26-15,-11-5 5 16,11 0-14-16,11 0 5 16,0 5-8-16,7 0 9 15,10 0-9-15,12-5 7 16,0 0-7-16,5 0 0 16,-5 0-4-16,17 0 3 15,12 0-4-15,10 0 1 16,-10 0-1-16,5 0 1 15,-6 0-2-15,1 0-7 16,-30 5 3-16,1 0-115 16,-11 6 64-16</inkml:trace>
  <inkml:trace contextRef="#ctx0" brushRef="#br0" timeOffset="-159626.284">33492 10446 324 0,'-45'-10'123'0,"45"10"-95"0,-23 0 16 0,12 0 9 15,11 0-32-15,-12 0 4 16,12 0-16-16,-6 0 10 16,6 0-11-16,-5 0 31 15,10 0-21-15,-5-5 33 16,0 5-29-16,0-5 23 16,6 5-26-16,0-5 7 15,5 5-15-15,6-5 5 16,6 10-9-16,11-5 4 15,1 0-6-15,10-5 4 16,6 5-5-16,18-5 2 16,-1 5-3-16,23-5 0 15,-5 0-1-15,16-1-2 16,-16 6 1-16,-6 0-61 16,-12 11 33-16,-5 4-251 15,-6 5 154-15</inkml:trace>
  <inkml:trace contextRef="#ctx0" brushRef="#br0" timeOffset="-156654.423">24108 10983 124 0,'-11'-15'49'0,"11"15"-38"0,0 5 28 0,0-5 9 16,0 0 1-16,0 0 1 15,0 0-4-15,0 0 1 16,0 5-26-16,0-5 10 0,0 0 6 16,0 0-3-16,0 0 3 15,0 0-10-15,0 0-2 16,0 0-3-16,11 0-2 16,1 0-4-16,5 0-2 15,-6 0-4-15,6 0 1 16,6 0-8-16,0 0-2 15,-1 0 1-15,1-5 3 16,-6 0-2-16,0 0 0 16,1 0-30-16,-7 0-14 15,0-1-61-15,1 6-24 16,-7 0-43-16</inkml:trace>
  <inkml:trace contextRef="#ctx0" brushRef="#br0" timeOffset="-156368.907">24125 11084 316 0,'-11'15'118'0,"11"-15"-92"0,-12 11 24 16,12-11 3-16,0 10-17 15,0-5-4-15,0 5-3 0,0-5-1 16,6 5-15-16,-6-5 12 15,12 0 7-15,-7 0-5 0,12-5-3 16,-5 0-6-16,16 0-1 16,1 0-5-16,16-5 0 15,1 0-7-15,5-5-3 16,-17 5-1-16,6-5 1 16,0 0-43-16,-11 0-17 15,-7-1-171 1</inkml:trace>
  <inkml:trace contextRef="#ctx0" brushRef="#br0" timeOffset="-154281.279">25003 11023 188 0,'-12'0'71'0,"12"0"-55"0,-11 0 39 0,11 0 17 15,0 0-8-15,0 0-1 16,0 0-13-16,0 0-6 16,0 0-25-16,0 0 2 0,0 5 0 15,0-5-3-15,11 6 0 16,-5-1-2-16,5-5 0 16,1 0 0-16,11 0 0 15,-6 0-4-15,17 0 0 0,-6 0-5 16,12 0-2-16,-6 0 0 15,6 0-1 1,-6 0-2-16,-5-5-2 0,-6-1-26 16,-6 1-12-16,-6 0-122 15,-5 0-52-15,0 0 46 16</inkml:trace>
  <inkml:trace contextRef="#ctx0" brushRef="#br0" timeOffset="-153350.062">25709 10573 116 0,'6'-10'46'0,"-6"10"-35"0,11 0 31 0,-11 0 13 16,6 0 6-16,0 0 3 15,-6 0 0-15,0 0 2 0,0-11-36 16,0 6 5-16,0 0 3 0,0 0-6 15,0 0-1-15,0 0-15 16,0 0-5 0,0 0-9-16,0 5-2 0,0 0 2 15,0 5 3-15,0-5 2 16,0 10 3-16,0 0-3 16,0 11-2-16,0-11 4 15,0 10 2-15,0 0-9 16,5 0 0-16,-5 1 0 15,6-1 1-15,0-5-4 16,-1 0 1-16,1 6 2 16,6-6 1-16,-7 0-1 15,7-5-2-15,-1 0 1 16,0-5 1-16,1 0-3 16,5-5 0-16,-6 0-26 15,-5-5-9-15,11 0-57 0,-5-5-25 16,-7 0-55-1</inkml:trace>
  <inkml:trace contextRef="#ctx0" brushRef="#br0" timeOffset="-153124.088">25595 10269 384 0,'0'-15'143'0,"0"15"-112"16,12-10 19-16,-12 10-2 0,5 0-15 16,1 0-4-16,0 0-17 15,-1 0-8-15,1 0-2 16,0 0-2-16,0 0 0 0,-1 0-29 16,-5 0-10-16,0 0-155 15</inkml:trace>
  <inkml:trace contextRef="#ctx0" brushRef="#br0" timeOffset="-151144.159">26045 10451 184 0,'-5'-5'71'0,"5"5"-55"0,5-15 31 0,-5 15 11 16,6 0-3-16,0 0 0 15,-1-5-4-15,1 0-2 16,0 0-27-16,0 5 3 0,5-15-1 15,-5 9-4-15,5 1 1 16,-5 0-8-16,-1 0 0 16,1 0-6-16,0 0 1 15,0 0-3-15,-6 5 2 16,0 0-4-16,0 0 0 16,0 0 1-16,0 5 0 15,0 0 0-15,-6 10 0 16,0-4-2-16,-5 19-2 15,-1 0 1-15,1 6-1 16,0-1 0-16,-1 11 0 16,6-6 0-16,1-4 0 15,-1-6 2-15,0 1 1 0,1-11 5 16,5-10 3-16,0-5-4 16,0-15-2-16,0 0-2 15,5-21 0-15,1 11-2 16,5-15-1-16,1 4 1 15,-1-4-1-15,1 9 0 16,-1-4 2-16,0 5-3 16,-5-1 0-16,0 6 3 15,0 0 1-15,-1 5-4 16,1-11 1-16,-6 11-2 16,0 5 0-16,0 0 2 15,0 0 2-15,0 5-3 16,6 0 0-16,-1 0 3 0,1 5 1 15,-6 0 1-15,6 5 2 16,-1 0-3-16,7 5-2 16,-7 0 0-16,13 5 1 15,-7 0-1-15,12 11-1 16,-6-6 1-16,11 15-1 16,-5-4-3-16,6 14 2 15,-7-9 1-15,7 4 2 16,-6 1-1-16,-1-11 2 15,-4 6-2-15,4-11 2 16,-10-5-2-16,-1-5 2 16,1 1 0-16,-7-6 3 15,1 0-1-15,-6-5 2 16,0 0-4-16,-11 0 0 0,5 0-1 16,-23 0 1-16,-5 0-2 15,-23 0 2-15,17 0-2 16,-17-5-1-16,12 0-2 15,-7-5 1-15,13 5 1 16,-1-5 2-16,11 0-1 16,1 0-1-16,11 0-4 15,0 0 0-15,5 0-47 16,12 5-18-16,0 0-159 16</inkml:trace>
  <inkml:trace contextRef="#ctx0" brushRef="#br0" timeOffset="-150588.461">26501 10527 280 0,'0'-20'104'0,"0"20"-81"0,6-15 31 16,0 15 11-16,-6-5-11 15,0 0 1-15,5 0-14 16,-5-1-3-16,6 1-21 15,-6 0 3-15,6 5 1 0,-6-10-5 16,5 5 1-16,-5 5-10 16,0 0-4-16,0 0 0 15,6 15 2-15,0-10-2 16,-1 16 0-16,-5-6-1 16,0 15-2-16,0 1 3 15,6 4 0-15,-6-5-1 16,6 6-2-16,0-6 1 0,5 6-1 15,0-11 2 1,6 0 3-16,1-4 0 0,10-6 2 16,-5 0-4-16,11-5 0 15,-6-5-1-15,12-5 1 16,-5 0-2-16,4-5 2 16,-4 5-4-16,-7-5 0 15,1 0-28-15,-7-5-13 16,-5 5-49-16,-11-5-22 15,0 0-81 1</inkml:trace>
  <inkml:trace contextRef="#ctx0" brushRef="#br0" timeOffset="-150316.448">26547 10583 304 0,'-23'-10'112'0,"23"10"-87"0,6-10 35 15,-6 10 11-15,11 0-26 16,0 0-8-16,7 0-2 16,-1 0 1-16,11 0-19 15,-5 0 6-15,11 0 4 0,-5 0-13 16,10 0-5-16,-4-11-5 16,10 1-1-16,-5 5 0 15,0-5 1-15,-6 0-16 16,-5 0-6-16,-1 5-42 0,-16 0-16 15,-1 0-54-15,-22 0-22 16,5 0 8 0</inkml:trace>
  <inkml:trace contextRef="#ctx0" brushRef="#br0" timeOffset="-150106.068">26524 10380 356 0,'6'-15'134'0,"-6"15"-104"0,22-5 27 0,-16 5 4 15,11 0-11-15,0 0-2 16,6 0-8-16,-6 0-2 16,12 0-21-16,-7 0-6 0,18 0-3 0,-5 0-4 15,16-5-3-15,-6 5 2 16,12 0 0-16,-11 0-19 16,0 0-9-16,-7 0-97 15,-10 15-43-15,-6-5-25 16</inkml:trace>
  <inkml:trace contextRef="#ctx0" brushRef="#br0" timeOffset="-148651.393">25732 11191 212 0,'-11'-11'82'0,"11"11"-64"0,-23-5 40 0,23 5 14 0,0 0-11 15,-6 0 0-15,-5 0-15 16,-1 0-4-16,1 0-24 16,0 0 3-16,5 0 0 0,0 0-3 15,0 0 0-15,1 0 1 16,5 0 2-16,0 0 0 16,5 0-1-16,1 0-2 15,11 5-1-15,-5 0-5 16,16 1 0-16,-5-1-3 15,28-5 0-15,-11 0-3 16,40 0-1-16,-12 0-1 16,35 0 2-16,-23 0-5 0,16 0-3 15,-16 0 3-15,-6 0 1 16,6 0-3-16,-17 0 1 16,-12 0 2-16,0 0 1 15,-11 0 1-15,-6-5 0 16,-5 5 0-16,-1 0 0 15,-5 0-2-15,-6 0-2 16,-5 0-2-16,-1 0-1 16,-5 0-31-16,-1 5-13 15,1 0-115-15,5 5-51 16,-5-5 22 0</inkml:trace>
  <inkml:trace contextRef="#ctx0" brushRef="#br0" timeOffset="-146219.371">25806 11727 176 0,'0'5'66'0,"6"0"-52"0,-6-5 21 0,0 0 5 16,0 0-5-16,0 0 0 16,0 0 6-16,0 0 4 15,0 0-24-15,0 0 10 0,5-5 4 16,-5-5 0-16,0-5 2 15,0 0-9-15,6-5-5 16,-6-1-7-16,0 6 0 0,0 5-3 16,0 0 0-16,0 0-3 15,6 5-1-15,-6 0-5 16,0 5-3-16,6 15 2 16,-6 15 0-16,11 6-4 15,-5 9 1-15,-6 1 0 16,5 4 0-16,1 1 0 15,-6 0 0-15,6-6 0 16,-6 1 2-16,0-6-1 16,0-4 2-16,0-6-2 15,0-4-1-15,5-6 7 16,-5-5 3-16,0-15 1 16,6-10 3-16,0 5-5 15,5-15-3-15,1 9-3 0,-1-4 0 16,0 5-4-16,6-10 0 15,12-5-1-15,5 4 0 16,6 1 2-16,0 5 2 16,0-5-3-16,0 9-2 15,-6 1 2-15,0 5 0 16,-5-5-2-16,-1 10 2 16,-5 10 3-16,0 0 1 15,-6-5-4-15,0 16-1 16,0-6 1-16,-6-5 2 15,1 10 0-15,-1 6-1 16,-5-16 1-16,5 10-1 16,-5-5 0-16,5-5 0 15,-5 0 2-15,-6 1 1 16,0-11-1-16,0 0 1 0,0 0-15 16,-6 0-7-16,-11-11-45 15,6 1-19-15,-6 0-109 16,-6-15-64-1,-6 5 119-15</inkml:trace>
  <inkml:trace contextRef="#ctx0" brushRef="#br0" timeOffset="-145873.608">25778 11839 296 0,'-23'-10'110'0,"23"-1"-86"0,-6 22 29 0,6-11 8 16,0 0-14-16,0 0-5 16,0 0-11-16,0 0-3 15,0 0-15-15,0 0 5 0,0 0 3 16,0 0 4-16,6 0 2 16,5 10-3-16,1 0-3 15,5 5-7-15,5-5-1 16,7-10-4-16,-1 10 2 15,-5-10-4-15,34 0 1 0,-11 0-3 16,39 0 0-16,-16 0-3 16,-1-10-2-1,12 5 1-15,-23-5 1 0,-6 0-14 16,-28 10-5-16,0-5-81 16,-23 5-38-16,-12 0-80 15</inkml:trace>
  <inkml:trace contextRef="#ctx0" brushRef="#br0" timeOffset="-144039.728">27544 10669 256 0,'-12'-56'96'0,"12"56"-75"0,-11-30 39 15,11 25 13-15,-6-10-23 16,1 4-5-16,-1-4-12 16,0 5-1-16,1 0-18 15,5 0-1-15,0 5-2 0,0 0 0 16,0 10 3-16,0-5-3 16,-6 20 1-16,0 0 2 15,-5 31 1-15,5-16-6 16,-11 36-3-16,6-5 1 0,-6 5 0 15,5-10-1 1,1 20-1-16,-1-15-1 16,7 45 2-16,-1-20-1 15,6 26 0-15,0-26-3 0,6 10 1 16,-6-15 2-16,5-5 2 16,1-15-3-16,5 0-1 15,-5-10 1-15,6-6 0 16,-1-9-2-16,6-6 1 15,0 1-2-15,6-6-1 16,-12-10-19-16,-5-4-8 16,11-1-138-16,-11 0-62 15</inkml:trace>
  <inkml:trace contextRef="#ctx0" brushRef="#br0" timeOffset="-143396.706">28239 10689 260 0,'-17'-20'99'0,"17"20"-77"0,-12-20 40 0,12 20 12 16,0-5-12-16,0 0-3 16,0-1-21-16,0 1-9 15,0-5-16-15,0 5 5 0,0 0 2 16,0 0-2-16,0 5 0 15,0-5-2-15,-5 0 0 16,5 5-6-16,-6 0-2 16,0 0-4-16,-5 10-1 15,0-5-1-15,-6 20-2 16,5 6 1-16,1 4-1 16,-1 6 0-16,7 9 0 15,-1-9 0-15,17 5 2 0,-5-6 3 16,17 1 2-16,-6-6-6 15,17 0-2-15,-5-4 2 16,10-11 1-16,-4 0 2 16,10-15 0-16,-11 1 2 15,12-12 3-15,-6 1-2 16,0-20-2-16,-6 5 0 16,-11-21-1-16,-6-4 0 15,-23-11 0-15,0 10-5 16,-28-4-1-16,11 9 1 15,-28 6 2-15,11-6-2 16,-17 11 0-16,12 10-1 16,-1 4 0-16,6 6 0 0,6 15 0 15,6-5-51-15,16 21-24 16,7-6-157 0</inkml:trace>
  <inkml:trace contextRef="#ctx0" brushRef="#br0" timeOffset="-141799.249">29612 10897 252 0,'-28'0'96'0,"28"0"-75"0,-17 5 30 0,17 0 7 16,-6 0-21-16,0 0-6 15,0 5-10-15,1-5-2 16,5 5-10-16,0-5 6 0,0 16 4 16,0-16 3-16,5 5 2 15,1 0-2-15,6 0-2 16,-1 0 1-16,12-5-1 16,-6 0-7-16,11 0 0 15,-5 1-4-15,6-12 2 16,-1 6-2-16,1-10 2 15,-7 5-4-15,1-25 1 16,-6 15-5-16,-11-16 0 16,0 6 1-16,-12-15 0 0,0 4-5 15,-11-4 1-15,0 9 0 16,-11 1 0-16,5-1 0 16,-6 11 0-16,12 5 0 15,-23 10 0-15,12 0 0 16,-1 15 0-16,1 0-3 15,-6 20 2-15,11 1 1 16,0 9 2-16,0-4-1 16,12 14 2-16,0-9 0 15,11 5 1-15,0-1-2 16,11 11 1-16,-5-11-2 0,22 16-1 16,-11-5 1-1,6-6-1-15,0 1 2 0,0-5 1 16,-6-6-4-16,0-9 1 15,0-6-9-15,-6-15-4 16,1 0-114-16,-1-5-53 16,0-5-18-1</inkml:trace>
  <inkml:trace contextRef="#ctx0" brushRef="#br0" timeOffset="-141410.763">30005 11125 368 0,'-5'-5'137'0,"5"5"-106"0,0-5 26 0,0 5 6 16,0 0-16-16,0 0-5 15,0 0-13-15,0 0-4 16,11 5-14 0,0-5 4-16,6 5 5 0,-5-5-7 0,11 0 0 15,-6 0-5-15,11 0 0 16,-5 0-3-16,11 0 0 15,-5 0-3-15,5-5-2 16,-6 5-17-16,1-5-6 16,-1 5-119-16,7 0-53 15,-7 0-2 1</inkml:trace>
  <inkml:trace contextRef="#ctx0" brushRef="#br0" timeOffset="-140828.156">30592 11145 268 0,'-23'-10'101'0,"23"10"-78"0,-17-5 26 0,17 5 7 16,0 0-8-16,0 0-1 16,0 0-9-16,0 0-1 15,0 5-21-15,0-5 4 0,0 0 1 16,0 0 8-16,6 5 5 0,0 0-10 15,16 0-4-15,-4-5-5 16,10 0-2 0,1 0-5-16,10 0-3 0,-4 0-2 15,4 0 0-15,-4 0-2 16,-1 0-1-16,-6 0 1 16,1-5 1-16,-6 0-21 15,-12 0-7-15,0 0-49 16,-11 0-19-16,0 0-99 15,-11 0-58 1,0 5 116-16</inkml:trace>
  <inkml:trace contextRef="#ctx0" brushRef="#br0" timeOffset="-140605.592">30746 10968 356 0,'-11'-10'134'0,"11"10"-104"0,-12 0 36 15,12 0 10-15,0 0-23 0,0 0-6 16,12 5-16-16,-12 0-7 15,0 5-14-15,0 0 0 0,0 10 3 16,0-5-5-16,0 11 0 16,0-6-4-16,0 5-1 15,0-4-3-15,0 9-1 16,0-5 1-16,0 11 0 16,0-11 0-16,0 5 2 15,0-4-54-15,-6 4-24 16,0-5-149-1</inkml:trace>
  <inkml:trace contextRef="#ctx0" brushRef="#br0" timeOffset="-139639.768">27646 11884 376 0,'-22'-5'140'0,"16"5"-109"0,0 0 29 16,6 0 4-16,0 0-28 16,0 0-7-16,0 0-5 15,0 0-1-15,12 5-12 16,-7 0 2-16,12 0 1 0,6 6-1 15,17-6 0-15,-6 0-5 16,6-5-3-16,0 0-2 16,0 0-3-16,0 0-2 15,-12 0 1-15,-5 0-98 16,6 0-43-16,-12 0-68 16</inkml:trace>
  <inkml:trace contextRef="#ctx0" brushRef="#br0" timeOffset="-139356.444">28330 12016 80 0,'-28'-10'30'0,"28"20"-24"0,-12-10-3 15,12 0-4-15,0 0-31 16,17 5-14-16</inkml:trace>
  <inkml:trace contextRef="#ctx0" brushRef="#br0" timeOffset="-138833.936">28342 12006 248 0,'-12'-10'93'0,"12"5"-72"0,0 5 29 16,0-5 10-16,0 5 0 16,0 0 1-16,6-5-9 15,0-1-5-15,-1 1-26 16,-5 0 7-16,0 5 3 0,0 0-3 0,0 0-2 15,0 0-10-15,0 0-5 16,12-5-2-16,-7 5 1 16,-5 0-3-16,12-5-2 15,-1 0 2-15,6-5 0 16,-5-5-1-16,5 0 1 16,-6-1-2-16,6-9 0 15,0-15-3-15,-5-1 1 16,-7 1 0-16,1 9 3 15,0 6-5-15,-6 0-1 16,0 4 0-16,-6 1 0 16,-5 0 0-16,-1 15 0 15,1 0 0-15,-6 10 0 16,-6 5 0-16,6 5 0 0,6 0-3 16,-1 11 0-16,-5 14 2 15,6-4 0-15,-1-6 1 16,1 5 0-16,-1 16 0 15,7-16 2-15,-1-4-1 16,6 14-1-16,6 16 1 16,5-10-1-16,1-11 0 15,5 16 0-15,0 10 0 16,-6-10 2-16,6-16-3 16,-5 1 0-16,16-1 1 15,-11-15 2-15,0 1-3 16,0-16 0-16,0-10-74 15,6-10-34-15,6-5-126 16</inkml:trace>
  <inkml:trace contextRef="#ctx0" brushRef="#br0" timeOffset="-137300.3">28552 12188 236 0,'-5'-5'88'0,"5"5"-69"0,0-5 26 0,0 5 8 16,0 0-14-16,0 0-5 15,0 0-13-15,-6 0-6 16,6-5-8-16,0 5 2 0,0-5 1 15,0 5 6-15,-6 0 2 16,1 0 4-16,-1 0 1 16,-6-5 1-16,12 5 0 15,0 0-7-15,0 0 0 16,0 0 1-16,-5 0 1 16,-1 0-4-16,0 0-1 15,-5-5-6-15,11 5 0 0,-6 0-3 16,6 0 0-16,0 0-1 15,0 0 2-15,0 0-3 16,0 0 0-16,0 0-1 16,6 5 1-16,-6 0 0 15,17-5 3-15,6 0-3 16,0 0 0-16,-6 0-1 16,17 0-2-16,17-5 3 15,-22 0 0-15,5 0-1 16,-6 0-2-16,1 5 1 15,-6-5 1-15,-6 5-17 16,-12 0-4-16,13 0-66 16,-18 0-29-16,0 0-93 15</inkml:trace>
  <inkml:trace contextRef="#ctx0" brushRef="#br0" timeOffset="-137043.119">28678 12031 388 0,'-6'-5'145'0,"6"5"-112"0,0-10 27 0,0 10 8 16,0 0-25-16,0 0-4 15,0 0-17-15,0 0-4 16,-6 10-10-16,-11 5-1 0,17 0 0 0,-5 1-3 16,-7 14-1-16,1 16-1 15,-1-1-2-15,7 1 1 16,5-1-1-16,0-4 0 15,0-16 2-15,0-5-3 16,5-9-2-16,-5-1-60 16,17-10-27-16,6 0-125 15</inkml:trace>
  <inkml:trace contextRef="#ctx0" brushRef="#br0" timeOffset="-136445.957">28997 12198 300 0,'0'-10'112'0,"0"10"-87"0,0-5 29 15,0 5 7-15,0 0-6 16,0 0 0-16,0 0-6 15,0 0-4-15,5 0-24 16,1 0 1-16,-6 0 1 0,12 0-3 16,-1 0-2-16,-5 0-4 15,22 0 1-15,-16 0-2 16,16 0 0-16,1 0-3 16,10-5-1-16,-10 0-5 0,11-5-3 15,-6 5 0-15,6 0 1 16,-6 0-3-16,6 0 0 15,-6 5-81-15,12 10-36 16,-6-5-117 0</inkml:trace>
  <inkml:trace contextRef="#ctx0" brushRef="#br0" timeOffset="-135511.236">30273 11894 280 0,'-23'-15'104'0,"23"15"-81"0,-5-10 34 15,5 10 8-15,0 0-14 16,0 0-3-16,0 0-1 16,0 0 2-16,0-5-26 15,0 0 7-15,0 0 1 0,0 0-1 16,0 0 0-16,0 0-9 15,-6 0-2-15,0 0-11 16,1 5-3-16,-1 0-3 16,0 5-2-16,0 0 3 15,1 5 0-15,-1 0-4 0,0 5-1 16,6 0 1 0,0 6 0-16,0-1-2 0,6 0 2 15,0 0 1-15,11 1 0 16,-6-6 0-16,18 0 0 15,-7-5 0-15,18 0 2 16,-11-5-1-16,16 0-1 16,-10-5 1-16,5-5 1 15,-6 5 1-15,0-10 1 16,-6 0-2-16,-11-10 1 16,1 0 0-16,-24-11 1 15,0 6-2-15,-22-6-2 16,5 6 1-16,-17 0-1 15,12 5 0-15,-12 4 0 0,11 6 0 16,1 0 0-16,5 5-5 16,0 0-1-16,6 0-30 15,11 5-12-15,1 0-83 16,33-5-35-16,-5 0-31 16</inkml:trace>
  <inkml:trace contextRef="#ctx0" brushRef="#br0" timeOffset="-135003.549">31162 10350 368 0,'-40'-20'140'0,"40"20"-109"0,-34-36 20 0,34 31 3 0,-6 0-17 16,0 0-3-16,1 0-12 15,-1 0-1 1,0 5-12-16,1 0 1 0,5 5 1 15,0-5 0-15,0 10 3 0,0 0-1 16,11 10 2-16,-11-4-4 16,29 14 1-16,-18-5-5 15,35 51-2-15,-18-15 0 16,29 35 1-16,-6-15-3 16,-5 21-2-16,-6-21 0 15,0 35-1-15,-12-20 2 16,-28 41 1-16,0-31 1 15,-28 11 2-15,5-26-3 16,-11 10-2-16,5-25 0 16,-5 5-1-16,5-15-99 15,12 5-45-15,6-15-80 16</inkml:trace>
  <inkml:trace contextRef="#ctx0" brushRef="#br0" timeOffset="-128353.917">21288 12816 336 0,'-17'-15'126'0,"5"15"-98"0,12-5 21 16,0 5 4-16,0 0-25 15,0 0-5-15,12 0-12 16,-1 5-3-16,0-5-4 16,7 0 6-16,-1 5 5 0,0 5 2 15,5-10 1-15,1 5 2 16,6-5 2-16,-1 5-10 0,6-5-2 15,6 0-4-15,6 5 1 16,-1-5-6-16,1 0-1 16,-12 0 0-16,-11 0 2 15,0 0 1-15,-6 0 3 16,-6 0-3-16,-5 0-2 16,-12 0-29-16,-5 5-11 15,-6 0-76-15,0 6-30 16,0 9-29-1</inkml:trace>
  <inkml:trace contextRef="#ctx0" brushRef="#br0" timeOffset="-128068.767">21202 12927 296 0,'-23'-10'112'0,"23"10"-87"0,0 0 40 15,0 0 10-15,6 0-24 16,-6 0-6-16,6 0-10 15,5 0 0-15,-5 0-19 16,5 0 4-16,12 0 3 0,-6 0-6 16,6 0-2-16,0 5-4 15,0 0 0-15,-6 1-4 16,11-6 1-16,-5 0-5 16,11 0-2-16,12 0 0 15,-1 0 1-15,1 5-1 16,-6-5-1-16,-6 0-30 0,0 0-13 15,-5 0-82-15,-7 5-36 16,1 0-24 0</inkml:trace>
  <inkml:trace contextRef="#ctx0" brushRef="#br0" timeOffset="-127587.847">21704 12639 252 0,'-17'-10'96'0,"11"5"-75"0,-6 0 47 0,7 5 18 0,-1 0-7 16,0 0-1-16,-5 0-20 15,5-5-6-15,1 5-30 16,-1 0 0-16,0 0 0 0,0 0-8 15,6 0-3-15,6 5-6 16,11 5-2-16,6 0 1 16,6 0 0-16,-1 0-2 15,29 5 1-15,-11 0-2 16,16 6-1-16,-10-1 1 16,16 5 1-16,-17-4-1 15,-5 4-1-15,-6-5 1 16,-12 5 1-16,1-4 1 0,-24 4 1 15,1-5-2-15,-23 6 1 16,-23 9-2-16,6-10 2 16,5 1-4-16,-16 14 0 15,-6 6 3-15,11-21 3 16,11 5-4-16,1-9-1 16,5 4-5-16,6-10 1 15,5-5-25-15,12-10-10 16,0 0-161-16,12 0-70 15,-12 0 92 1</inkml:trace>
  <inkml:trace contextRef="#ctx0" brushRef="#br0" timeOffset="-126492.31">22894 12988 236 0,'-5'-5'90'0,"-1"0"-70"0,0 0 37 0,6 5 10 15,0-5 1 1,0 0 4-16,-5 0-14 0,-1 0-3 16,-5 0-31-16,5 0 4 0,-5 5 0 15,5 0-13-15,0 0-3 16,0 0-8-16,6 5-1 16,6 5-1-16,6 0-2 0,-1 0 3 15,6 5 0 1,6-5 1-16,5 1 0 15,1-6 2-15,5-5 1 16,0 0 1-16,0-5 0 16,1-11-2-16,-1 1 1 15,0-5-4-15,-6-5 0 16,-5-11-1-16,0 1-2 16,-6-6 3-16,-11-4 2 15,-6-1-4-15,-6 0-1 0,-11 1 0 16,-6 4 0-16,0 11-3 15,-5 5 2-15,-1 9 1 16,-5 16 0-16,0 11-3 16,0 9 2-16,0 5-1 15,-1 11 0-15,7 4 0 16,5 1 0-16,0 4 2 16,6 1 2-16,0 10-3 15,6 14 0-15,5 22 3 16,12 4 1-16,5 5-1 15,6-15 1-15,12 5 0 16,-1-10 1-16,6-15-2 0,-5 0-2 16,-1-5-2-16,1-11 1 15,-6-4 3-15,-6-6 1 16,0-9-4-16,-6-6 1 16,-5-5-82-16,0-9-34 15,-18-6-114 1</inkml:trace>
  <inkml:trace contextRef="#ctx0" brushRef="#br0" timeOffset="-125485.519">23236 13378 212 0,'-5'5'82'0,"5"0"-64"0,-6-5 40 0,6 0 12 16,0 0-10-16,0 5 0 0,0 0-10 15,0 11-4-15,0-16-25 16,6 10 5-16,5-5 2 0,0 5-7 15,7-5 1-15,-1 0-4 16,5 0-2-16,1-5-8 16,6 0-5-16,5 0-2 15,-6 0-1-15,7-5 0 16,-13 0 2-16,1 0-3 16,-6 5 0-16,-5 0-78 15,-1 5-37-15,-11-5-87 16</inkml:trace>
  <inkml:trace contextRef="#ctx0" brushRef="#br0" timeOffset="-124736.264">23789 13459 212 0,'-17'0'82'0,"11"0"-64"0,-5 0 37 16,5 10 14-16,0-10-6 15,1 0-1-15,-7 5-10 16,7 0-3-16,-1 1-27 15,6-1 0-15,0-5 0 0,0 0-4 16,11 5 2-16,1 5-2 16,5 0-2-16,11-10-4 15,1 0-2-15,5 0-6 0,0-10-1 16,-5 5-1-16,5-5 1 16,-6-1-2-16,-5 1 2 15,-6-5 0-15,0 0 1 16,-5 0-22-16,-12 5-8 15,-6-11-42-15,-5 11-19 16,-6 0-34-16,-6 5-12 16,0 5 6-1,0-10 33-15,0 5 84 16,1 5 75-16,-1 0 36 16,6-5-6-16,0 5-5 15,5 0-23-15,7 0-8 16,5 5-34-16,0 10 5 0,5-10 1 0,1 10 1 15,0 1 1-15,-1 4-12 16,1 5-3-16,-6 0-10 16,0 6-3-16,0-1-3 15,0 6-2-15,0-16 1 16,0 5-1-16,0-5-36 16,0 6-13-16,6-11-52 15,5-5-23-15,-5-10-56 16</inkml:trace>
  <inkml:trace contextRef="#ctx0" brushRef="#br0" timeOffset="-124271.5">24456 12644 320 0,'5'-20'121'0,"-5"20"-95"0,6-5 42 0,-6 5 14 15,0 0-18-15,0 0-2 0,6 0-20 16,-1 0-6-1,1 0-21-15,-6 0 2 0,0 0 1 0,0 0-4 16,0 0 0-16,0 0-6 16,0 10 0-16,0 0-1 15,-6 5 1-15,-5 10-9 16,-6 6-1-16,0 4 2 16,-6 1 4-16,6 4-6 15,0 1 0-15,6 9 0 16,5 6 1-16,6 5 3 15,6 0 1-15,5-1-1 16,6-14 1-16,-6-11-2 16,6 1-1-16,1-6-2 15,-1-10-1-15,0-4-58 16,0-6-26-16,-6-5-152 16</inkml:trace>
  <inkml:trace contextRef="#ctx0" brushRef="#br0" timeOffset="-123850.629">24837 12912 312 0,'12'-35'115'0,"-12"35"-89"0,6-20 36 0,-1 20 13 15,-5-5-16-15,0 5-2 0,0 0-12 16,0 0-4-16,0 0-23 16,0 0 1-16,0 0-1 0,0 0-4 15,0 5 2-15,0 0-7 16,-5 5-1-16,5 0-2 16,-6 5-1-16,0-5-1 15,6 10 0-15,0 1-2 16,0 9-2-16,6 11 1 15,0-11-1-15,-1-5 0 16,7 1 0-16,-1-1 0 16,6-5 2-16,-6-5 1 15,12-10 1-15,17-5-5 16,-6-5 1-16,1-5 0 0,-13 0 0 16,-5 0-29-16,1 5-10 15,-1-5-71-15,-6 0-29 16,-11 10-65-1</inkml:trace>
  <inkml:trace contextRef="#ctx0" brushRef="#br0" timeOffset="-123623.822">24655 12978 396 0,'-6'-20'148'0,"6"20"-115"0,23-5 37 0,-23 5 8 16,12 0-25-16,-1 0-7 15,6 0-14-15,0 0-6 0,6 5-14 16,0-5-3-16,5 5-2 0,-5 0-1 16,6-5-1-16,-7 0-3 15,12 0-2-15,-5 0-8 16,5 0-5-16,6-5-66 16,0 0-28-16,6 0-119 15</inkml:trace>
  <inkml:trace contextRef="#ctx0" brushRef="#br0" timeOffset="-123266.051">25071 12497 376 0,'-23'-51'143'0,"23"51"-112"0,-11-30 25 0,11 25 5 16,0 0-14-16,-6-5-3 15,0 0-9-15,6 5-2 16,0 5-19-16,0 0-1 0,0 0-2 16,0 0 0-16,12 20 3 15,-6-5-1-15,11 15 0 16,0 1-7-16,11 9-2 16,1-4 2-16,11 9 1 15,-6-4-3-15,6 4-1 16,-6-9-1-16,0 9 1 15,-5-9-2-15,-12 15 2 0,0-6 0 16,-17 16 3-16,0-10-3 16,-12 9-2-16,-10 16 0 15,-1-15-1-15,0-5-53 16,12-16-22-16,11-20-176 16</inkml:trace>
  <inkml:trace contextRef="#ctx0" brushRef="#br0" timeOffset="-121611.41">25703 12831 388 0,'-11'-5'145'0,"11"10"-112"0,6-5 19 15,-6 0 0-15,5 5-20 16,7-5-4-16,5 10-5 15,0-4-3-15,6-1-10 16,5-5 2-16,1 0 2 0,5 0-1 16,6 0 0-16,0 0-7 15,0 0-4-15,-6 0-1 16,-6 0 1-16,-5 5-8 16,-6 0-3-16,-5 5-88 15,-1 5-40-15,-5 5-65 16</inkml:trace>
  <inkml:trace contextRef="#ctx0" brushRef="#br0" timeOffset="-121372.409">25795 13079 376 0,'-17'-20'140'0,"22"20"-109"0,1 0 27 0,0 0 5 16,5 0-21-16,0 0-6 15,1 0-2-15,5 0 1 16,6 0-19-16,0 0 2 0,5 0 0 16,6 0-8-16,6 0-1 15,6 0-5-15,5 0-1 0,0 0 1 16,-5 0 0-16,-1 0-68 16,-5 10-32-16,-11 5-134 15</inkml:trace>
  <inkml:trace contextRef="#ctx0" brushRef="#br0" timeOffset="-115530.395">26473 13424 312 0,'-12'0'118'0,"12"5"-92"0,6 0 15 15,0 0 0-15,-1 5-17 16,7 0-1-16,-1 0-2 16,6 6 1-16,0-1-12 15,0 0 12-15,6-5 5 0,0 0-6 16,0-5 1-16,-6 0-2 15,6-10 0-15,5 0-5 0,1-5-1 16,-1-5-6-16,1-10 0 16,-1-11-5-16,1-4 0 15,-7-6-1-15,-4-5 1 16,-7 6 0-16,-11 4 1 16,-11 6 0-16,-7 9 0 15,-4 6-5-15,-7 5 1 16,-5 10 0-16,-6 5 0 15,0 5-3-15,0 10 0 16,0 11 2-16,6 14 0 16,6 6-2-16,5 9 2 15,6 6 1-15,11-5 2 0,6-6 1 16,6 1 3-16,5-5 3 16,6-1 2-16,12-4-3 15,-1-6 0-15,7-4-1 16,4-11 1-16,13-5-2 15,10-10 1-15,12-5-2 16,-17 0 0-16,-11 0-3 16,5-5-2-16,-11 0-76 15,-6-5-34-15,-5-26-121 16</inkml:trace>
  <inkml:trace contextRef="#ctx0" brushRef="#br0" timeOffset="-113100.58">27088 13343 260 0,'-11'-26'96'0,"5"21"-75"0,0-10 45 0,6 10 15 0,-5 0-9 16,-1-5-3-16,0 0-19 15,0 0-6-15,1 5-25 16,-1 0-3-16,0 5 1 0,6 10-7 16,0 5-3-16,0 10 0 15,6 6 0-15,5 9-3 16,7 1-1-16,4-6-1 15,7 0 1-15,11 1-2 16,5-6 2-16,-5-4-2 16,0-1 2-16,0-5-2 15,0-5 2-15,-6-4-2 0,0-1-1 16,-5-5 3-16,-7-5 0 16,-4 0-6-16,-7-5 0 15,-5-5-83-15,-6-1-36 16,-17-9-93-1</inkml:trace>
  <inkml:trace contextRef="#ctx0" brushRef="#br0" timeOffset="-112817.265">27236 13322 424 0,'6'-15'159'0,"5"15"-124"0,1-5 13 0,-12 5-2 0,5 0-12 15,-5 0 3-15,6 5-12 16,-6 10-6-16,0 11-10 16,-6-1-2-16,-5 6 3 0,-6 4-6 15,-6 0 0-15,-5 6-4 16,-1-1-1-16,1 1 1 16,5-11 0-16,0 1 2 15,0-1 1-15,6-5-4 16,6 1 1-16,5-1-5 15,0-5-1-15,6 1-90 16,0-1-38-16,6 5-73 16</inkml:trace>
  <inkml:trace contextRef="#ctx0" brushRef="#br0" timeOffset="-111915.781">27515 13667 420 0,'-17'-31'159'0,"12"21"-124"0,-7 0 24 0,12 10 3 0,-6-10-22 16,1 10-3-16,-1-5-15 15,0 0-6-15,1 0-9 16,5 5-5-16,0 0 1 0,0 10-2 16,0 0 2-16,5 10 0 15,1 6 3-15,0 4-3 16,-1 6 0-16,1 9 1 15,0 11 0-15,0 10-2 16,-1 5-2-16,7-1 1 16,-7-4-1-16,1-15 0 15,0 0 2-15,-1-6-1 0,1-14 2 16,-6-6 0 0,6-10 3-16,0-15-1 15,-1-15-3-15,-5-5-1 16,0-6 0-16,0 1 1 15,0 0-3-15,0-11-2 16,-5-14 2-16,-1-1 0 16,0-5-10-16,-5 6-3 15,5-1-2-15,-5-5 2 16,-1 0 6-16,1 1 4 16,-1 9 1-16,1-15-1 15,0 1 3-15,-1 4 2 16,1 0 0-16,5 16-1 15,1 9 1-15,5-4 1 16,-6-16-1-16,6 11-1 0,6 9 1 16,5 6-1-16,6 5 0 15,0 5 0-15,6-1 0 16,0 6 0-16,-6 5 0 16,17 0 2-16,17 5 1 15,-11 5 1-15,-6 0-2 16,12 16-2-16,-6-6 1 15,0 15 1-15,-6-5-3 16,-11 16 0-16,-1-11 3 16,-22 16 1-16,-22 10 5 15,-13-11 5-15,-4-4-1 16,-1-1 1-16,0-4-5 16,0-11 0-16,0-5 1 0,6 1 2 15,5-11-5-15,1-5-2 16,5 0-2-16,6-5-2 15,6-5-2-15,-1 0-1 16,6 5-23-16,6-10-10 16,6-1-105-16,17 1-44 15,11-10-21 1</inkml:trace>
  <inkml:trace contextRef="#ctx0" brushRef="#br0" timeOffset="-110939.86">27920 13009 208 0,'-6'-31'77'0,"6"21"-60"0,0-10 24 0,0 10 8 16,0 5-1-16,0-6 2 15,0 1-2-15,-5 0 0 16,-1 0-26-16,0 0 5 0,6 5 1 15,0 0-7-15,0 0-1 16,0 5-8-16,0 0-2 16,6 0 0-16,0 0 4 0,-1 0 5 15,1 0 5-15,0 0-6 16,-1 0-3-16,1 0-6 16,0 0-1-16,-1 0-3 15,-5 0 0-15,0 0-3 16,0 0 1-16,0 0-2 15,0 0-1-15,0 0 1 16,0 0 1-16,0 0 1 16,0 0 3-16,0 0-1 15,6 0 0-15,-6 0-1 16,6 0 0-16,5 0-2 16,-11 0 1-16,0 0 0 15,0 0 1-15,0 0-2 0,0 0-2 16,0 0 1-1,-11 5 1-15,5 5-3 0,0 5 0 16,1 5-1-16,-1 11 0 16,6 19 0-16,0 6 0 15,0-10 2-15,6 35 2 16,-1-15-1-16,1 15-1 16,0-11 1-16,5 1-1 15,-5-15 0-15,0 10 0 16,-1-10 0-16,1 4 0 15,0-9 0-15,-1 0 2 16,1-11-1-16,5-4 2 16,-5-6 0-16,11-10 3 0,0 0-3 15,6-9 0-15,-6-1 1 16,12-5 0-16,-6-5-5 16,5 0-1-1,-5 0 1-15,0 0 0 0,-1 0-2 16,1 0 2-16,0 0-12 15,0 0-5-15,-6 0-80 16,6 5-38-16,5 0-80 16</inkml:trace>
  <inkml:trace contextRef="#ctx0" brushRef="#br0" timeOffset="-110639.51">27926 12765 392 0,'22'0'145'0,"-22"0"-112"0,35 0 21 0,-30 0 1 15,12 6-6-15,0-1 3 16,12 0-23-16,-1-5-7 0,12 0-13 16,-11 0-6-16,16 0-2 0,-5 0-1 15,12 0 0-15,-7 0-49 16,18 0-21-16,-12 0-148 16</inkml:trace>
  <inkml:trace contextRef="#ctx0" brushRef="#br0" timeOffset="-108920.192">28444 13535 340 0,'-23'-5'126'0,"18"5"-98"0,-1-5 34 16,6 5 10-16,0 0-27 15,0 0-8-15,6 5-9 16,5-5-3-16,6 5-14 16,0 0 4-16,6-5 3 0,5 0-4 15,7 0 2-15,10 0-7 0,-5 0-3 16,-11 0-3-1,16-5 0-15,-5 0-20 16,0-5-8-16,-6 0-141 16,-11-5-65-16,0-1 54 15</inkml:trace>
  <inkml:trace contextRef="#ctx0" brushRef="#br0" timeOffset="-108326.384">29185 12998 220 0,'6'-15'85'0,"-6"15"-66"0,0-15 36 0,0 15 12 16,0-5-3-16,0 0 1 16,0 0-10-16,0 5-2 15,0-5-29-15,0 0 8 16,0 0 3-16,0 5-8 0,0 0-3 16,0 0-12-16,0 0-3 15,0 0-3-15,0 5-1 16,0 0-3-16,0 5 1 15,0-5-2-15,0 10-1 16,0 0 1-16,0 11 1 16,0-6-1-16,5 5-1 15,1-5 1-15,11 1-1 16,-6-1 0-16,12-10 0 16,-6 0 2-16,12-10 1 15,-6 0-1-15,5-15-2 0,-5 5-28 16,0-10-14-16,-6 4-82 15,0-4-34-15,0 5-29 16</inkml:trace>
  <inkml:trace contextRef="#ctx0" brushRef="#br0" timeOffset="-108145.425">29077 12674 388 0,'0'0'145'0,"0"0"-112"0,22 0 25 15,-22 0 6-15,6 0-24 0,11 0-5 16,-5 0-19-16,10 0-7 16,-5 0-6-16,6 0-5 15,-6 10 1-15,0-10-105 0,6 21-48 16,-6-11-32 0</inkml:trace>
  <inkml:trace contextRef="#ctx0" brushRef="#br0" timeOffset="-107170.916">29561 12821 312 0,'0'-25'118'0,"0"25"-92"0,11-25 17 16,-5 25 3-16,0-11-1 15,5 1 5-15,-5 0 4 16,11 0 3-16,-6 0-31 15,-11 5 8-15,12-15 3 0,-7 9-9 16,1 1-1-16,0 5-14 16,-6 0-5-16,0 0-5 15,0 5-3-15,0 0 1 0,0 15 1 16,0-5-1-16,-6 11-1 16,0 4 1-16,-11 5 1 15,12-4-3-15,-18 4 0 16,17-5 1-16,-11 6 2 15,6-6-1-15,-1 0-1 16,1 1 1-16,5-6 1 16,0-5-1-16,1-5 2 15,-1 0-4-15,6-10 0 16,0 0 1-16,6-5 0 16,-1 5 0-16,7-5 0 15,-1 0-7-15,12-10 0 16,0 5 1-16,5-10 3 0,-5 10 8 15,6-16 7-15,-12 6-13 16,11-5-5-16,-11-6 8 16,0 6 5-16,0-5-2 15,-5 4-1-15,-7 6-2 16,13 5-2-16,-13-5-2 16,1 9 1-16,-6 1 1 15,11 10 0-15,-5-5-3 16,0 5 2-16,-1 0 1 15,1 5 0-15,0-5 0 16,-6 10 2-16,11 1-1 16,-5 14-1-16,0-15 1 15,-1 20-1-15,12-14 0 0,-5 14 0 16,5-15 2-16,0 16 3 16,-11-6-4-16,16 5-3 15,-16-4 1-15,11-1 0 16,-5-5 3-16,-7 0 1 15,1-4-1-15,0-1 1 16,-1-5 0-16,-5 0 1 16,0-5-2-16,-5-5 1 15,-1 0-2-15,-17 0-1 16,6 0 3-16,-23-5 0 16,6 0-4-16,-17 5 1 15,5 0 0-15,-5 0 0 16,-17 0-3-16,39 0 2 15,1 0-1-15,5 0-2 16,0 0-11-16,6 5-5 0,6 0-102 16,22 10-43-16,-5 0-58 15</inkml:trace>
  <inkml:trace contextRef="#ctx0" brushRef="#br0" timeOffset="-106564.729">30165 12841 244 0,'0'-20'93'0,"0"20"-72"0,11 0 36 0,-11 0 12 0,6-5-6 16,-6 5-1-16,0-10-10 15,0 10-3-15,0-10-27 16,0 10 7-16,0-10 4 0,0 10-4 16,0 0-2-16,0 0-7 15,0-10-2-15,0 10-8 16,0 0-2-16,0 0-4 16,0 10-1-16,0-10 1 15,0 20 2-15,0-10-1 16,0 5 0-16,0 6-6 15,0-1 1-15,0-5-2 16,0 15 0-16,0-14 2 16,0 9 2-16,11-5-1 15,6 0 2-15,-5 1-2 16,16-11 2-16,1 0-2 16,11-10 2-16,-12 5 0 0,18-15 3 15,-12 10-5-15,6-10-3 16,-12 10-15-16,1-5-6 15,-12-5-57-15,0 10-22 16,-6-11-126 0</inkml:trace>
  <inkml:trace contextRef="#ctx0" brushRef="#br0" timeOffset="-106345.33">30222 12917 368 0,'-17'-10'140'0,"17"10"-109"0,0 0 22 0,0 0 2 0,0 0-24 16,0 0-7-16,5 10-3 16,1-5-2-16,0-5-10 15,11 0-1-15,-6 0 2 0,12 0-8 16,6 0-1-16,-12 0 3 16,11 0 2-16,1 0-31 15,-12 0-15-15,0-5-77 16,-11-5-32-16,11 10-16 15</inkml:trace>
  <inkml:trace contextRef="#ctx0" brushRef="#br0" timeOffset="-106119.838">30000 12750 364 0,'0'-10'134'0,"0"10"-104"0,17-10 29 0,-17 10 5 16,17 0-12-16,-6 0-1 15,12 0-12-15,-6 0-4 16,12 0-19-16,-1 0-3 0,12 0 0 16,-6 0-5-16,23 0-2 15,-11-10-3-15,28 10 0 16,-23-5 0-16,6-5 3 16,-6 0-49-16,-11-6-21 15,-6 6-171 1</inkml:trace>
  <inkml:trace contextRef="#ctx0" brushRef="#br0" timeOffset="-105262.508">30661 12720 376 0,'5'-25'143'0,"-5"25"-112"0,12-16 16 15,-1 16 1-15,0-5-16 16,1 0-3-16,-1 0 0 0,1 0 4 16,-1 0-18-16,0 0 1 0,1 5 0 15,-7 0 1-15,-5 0 1 16,0 0-5-16,0 10-3 15,0 0-3-15,0 10 0 16,0-4-4-16,0 9-2 16,0-5 0-16,0 6-1 15,12 4 0-15,-1-5 0 16,-5 6 0-16,11-6 2 16,-6 5 1-16,12-4 1 15,-6 4-2-15,12-5 1 16,-6-4-2-16,5-16 2 15,6 5-2-15,0-10 2 16,-5 0-2-16,11 0-1 16,-6-10-2-16,-5 5 1 0,-1-5-45 15,-11-1-22-15,0 11-73 16,-17-10-33-16,0 10-5 16</inkml:trace>
  <inkml:trace contextRef="#ctx0" brushRef="#br0" timeOffset="-105053.664">30581 12841 428 0,'0'0'159'0,"0"0"-124"0,28 0 6 16,-28 0-4-16,29 0-3 16,-12 0 6-16,17 11-12 0,-5-11-5 15,16 0-13-15,-11 0-4 16,12 0 0-16,-6 0-3 0,5 0-2 15,-5 0-16-15,11-11-7 16,-11 11-104-16,0 0-44 16,-6 11-19-1</inkml:trace>
  <inkml:trace contextRef="#ctx0" brushRef="#br0" timeOffset="-104512.057">29042 13302 316 0,'-28'-20'121'0,"16"15"-95"0,-5 0 38 16,17 5 9-16,0 0-22 16,0-5-4-16,0 5-10 15,0 0-3-15,6 0-19 16,0 0 4-16,11 5 2 0,11 5 2 0,7 0 1 15,4 5-5 1,7 0-1-16,11 6-4 0,17-6-1 16,29-5-5-16,-1-5-3 15,-22 0-2-15,34-5-3 16,-23 0 1-16,40-10-1 16,46-10 0-16,-52 0 2 15,-22 4-1-15,-1 1-1 16,-16 0 3-16,-12 5 0 15,-17 0 1-15,-6 5 0 16,-11 0-5-16,-6 5-1 16,-5 0-10-16,-7 5-5 15,1 0-20-15,-11 5-9 0,-7 0-57 16,-16 10-26-16,-1-5-75 16</inkml:trace>
  <inkml:trace contextRef="#ctx0" brushRef="#br0" timeOffset="-103732.817">29481 13677 408 0,'-17'-25'154'0,"11"15"-120"0,-5-11 28 0,11 21 3 0,0-5-18 16,0 5-4-16,0-5-19 16,0 0-5-16,0 5-11 15,0-5-3-15,0 5 1 0,0 0-1 16,0 0 0-16,0 0-3 15,0 15-2-15,0 11 1 16,6-6 1-16,-6-5-3 16,5 10 0-16,1 11 1 15,5-11 2-15,-5 0-3 16,0 1 0-16,-1-6 3 16,1 0 1-16,0-5 3 15,5-10 1-15,12-10-1 16,-6-5 1-16,0 5-2 15,12-10 2-15,-6 0-6 16,11-5-3-16,-6 4-2 0,6-4 3 16,-5 5 0-16,-1 0 3 15,-5 5-3-15,6-1 0 16,-7 1-1-16,1 10-2 16,-6 0 5-16,0 0 1 15,1 0 0-15,-1 10-2 16,-6-4 1-16,6 4-1 15,-6 0 0-15,7 5 0 16,-7 0-3-16,6 0 2 16,-6-5 1-16,1 1 2 15,-1-1-1-15,1 0-1 16,-1-5-4-16,-5 0 0 0,-1 0-51 16,-5-5-21-16,0 0-91 15,-22 5-40-15,-1 0 39 16</inkml:trace>
  <inkml:trace contextRef="#ctx0" brushRef="#br0" timeOffset="-103477.731">29156 13783 368 0,'-22'-35'137'0,"22"35"-106"0,11-15 24 15,-5 15 5-15,5-5-22 16,0 0-6-16,7-1 0 0,4 1 2 15,1 0-18-15,-6 0 2 16,0 0 2-16,0 5-5 0,6 0 0 16,0 0-5-16,17-5-1 15,-6 5-8-15,40-5 0 16,-17 0-1-16,29 0 0 16,-18 0-3-16,23-5 2 15,-17 0-74-15,12 0-32 16,-12-1-116-1</inkml:trace>
  <inkml:trace contextRef="#ctx0" brushRef="#br0" timeOffset="-101631.33">31230 12396 316 0,'-17'-20'121'0,"12"20"-95"0,5-6 11 0,0 6 0 16,0-5-3-16,0 0 1 16,0 0 1-16,0 0 3 15,0 0-22-15,-6 0 8 0,0 0 5 16,0 0-7-16,6 0-1 0,0 0-9 16,0 0 0-1,0 0-10-15,12 0-2 0,5 0-1 16,11-1 2-16,12 1-1 15,12 0 2-15,5 0-2 16,5 0 2-16,-5 0-2 16,-6 0 2-16,-5 5-4 15,-12 0 0-15,-5 0 1 16,-6-5 2-16,-6 5 8 16,-6 0 3-16,0 0-2 15,-11 0-1-15,0 0-4 16,0 0 1-16,0 0-2 15,-5 0 0-15,-1 10-3 16,0 5 1-16,1 6-4 16,-1 14-2-16,6 16 2 15,0 15 0-15,0 9 1 0,0 1 2 16,0-5-3-16,6 10 0 16,-1 11 1-16,1-6 0 15,-6-15-3-15,11 20 2 16,-5 35 3-16,0-24 1 15,0-11-1-15,-6-15-2 16,5-5 1-16,1-16 1 16,0-4-1-16,-1-16-1 15,-5-9 1-15,6-1 1 16,-6-5-1-16,0-5-1 16,0 6 3-16,0-6 0 15,0-5 1-15,0 0 2 16,0-5-5-16,0-5-1 0,0 0 2 15,0 0 1-15,0 0-1 16,0 0-2-16,0 0-2 16,0 0 1-16,0 0 1 15,0 0 2-15,0-5-1 16,-6 0 2-16,-5 0-2 16,-6 0 2-16,-6 0-2 15,-17 0-1-15,-11 0 1 16,-12 0-1-16,-5 0-3 15,-1 0 2-15,1-1 3 16,11 1 1-16,6 0-4 16,11 0-1-16,6 5-4 15,5 0 1-15,12 5-37 0,11 5-14 16,18 11-150 0,11 4-107-16,11 0 122 15</inkml:trace>
  <inkml:trace contextRef="#ctx0" brushRef="#br0" timeOffset="-99229.146">32524 13054 248 0,'-12'-10'93'0,"7"10"-72"0,-1 0 11 0,6 0 3 16,0 0-8-16,0 0 1 15,0 0 2-15,0 0 1 16,0 0-16-16,0 0 11 0,0 0 6 16,-6 0-5-16,1 5-1 15,-7 0-9-15,12 0-2 16,0 0-9-16,0 5-2 16,12 0-2-16,-1 1 1 15,6-1 0-15,0-5 3 16,-6 0 1-16,12 0 1 15,0-5 2-15,6 0 4 16,-7 0-4-16,7-10 0 0,-6 0-4 16,5-6 1-16,-5 1-2 15,5-10 2-15,7-10-4 16,-13 9 0-16,-5 6-1 16,-5-16-2-16,-1 6 1 15,-11-5 1-15,0 4-1 16,-11-4-1-16,-12-6 1 15,0 11 1-15,-5 10-1 16,5 10-1-16,6 4-2 16,-6 12 1-16,6-6-1 15,-6 15 0-15,-5 15 0 16,-1 6 0-16,6-1 0 16,6 0 0-16,6-4 4 15,0 35 3-15,-1-11-2 16,12 37 0-16,0 19-1 0,6-30-2 15,0-5-2-15,11-5 1 16,5 20 3-16,1-15 1 16,0-5 1-16,0-5 0 15,0-16-2-15,-12-14-2 16,6-6 3-16,-5-5 0 16,5-4-19-16,0-11-9 15,-12-5-115-15,18-5-50 16,-6 0 9-1</inkml:trace>
  <inkml:trace contextRef="#ctx0" brushRef="#br0" timeOffset="-98716.215">32900 13373 280 0,'-6'0'104'0,"6"0"-81"0,-6 0 27 0,6 0 8 15,0 0-16-15,0 0-1 16,6 10-7-16,0-10-1 16,5 0-18-16,1 0 0 0,5 0 1 15,5 0-2-15,7 0 2 0,-6 0-9 16,-1 0-2-16,7 0-3 16,-1 0 1-16,-5-10-7 15,-6 5-1-15,12-5-104 16,-12 10-46-16,0 0-21 15</inkml:trace>
  <inkml:trace contextRef="#ctx0" brushRef="#br0" timeOffset="-98327.08">33299 13272 348 0,'0'-5'132'0,"0"5"-103"0,-6-5 23 0,6 5 2 15,0 0-14-15,0 0-1 16,0 0-18-16,0 0-7 15,6 0-9-15,-6 0-2 0,17 0 3 16,-6 0 6-16,6 0 4 16,0 0-4-16,6 5-2 15,0-5-3-15,5 0 0 16,-5 0-4-16,6-5-2 0,-7 5 0 16,7-5 1-16,-6 0-1 15,-1-6-1-15,-4 6-28 16,-7-5-14-16,0 5-58 15,-5 0-25-15,0 0-52 16</inkml:trace>
  <inkml:trace contextRef="#ctx0" brushRef="#br0" timeOffset="-98088.594">33447 13074 364 0,'0'-15'134'0,"0"15"-104"0,17-5 16 16,-17 5 1-16,0 0-13 0,0 0-2 15,11 5-10-15,-5 0-1 16,0 10-12-16,-1 1-3 0,-5 19-2 16,0-10 0-16,0 26 0 15,0-10-2-15,0 9-2 16,0 1 1-16,0-6-1 16,0-9-3-16,0 4 2 15,0-14-19-15,0 4-9 16,0-15-69-16,0-5-29 15,0 0-40 1</inkml:trace>
  <inkml:trace contextRef="#ctx0" brushRef="#br0" timeOffset="-97562.626">33743 12492 172 0,'17'-20'66'0,"-17"20"-52"0,17-15 39 16,-17 15 12-16,6-6 5 16,0 1 3-16,-6 0-5 15,0 0-3-15,0-5-35 16,0 0 7-16,0 0 1 0,0 0-9 0,0 0-2 15,0 0-7-15,0 4-3 16,0 1-5-16,0 0-2 16,0 0-2-16,0 0 0 15,0 0 0-15,0 5 2 16,0 0-3-16,0 0-2 16,0 0-2-16,0 10 0 15,0 0 0-15,-6 11 1 16,0-1-5-16,1 15-1 15,-1 1 1-15,-6 9 0 16,1-9 1-16,0 9 2 16,-1-4-3-16,7 4 0 15,-1-4 1-15,0 0 0 16,0-6-3-16,6 5 2 0,0-4 1 16,6-1 0-16,-6-4 0 15,6-1 2-15,0-5-3 16,-1 1 0-16,1-6-48 15,5 0-19-15,-5-5-100 16,5 11-45-16,-5-6 41 16</inkml:trace>
  <inkml:trace contextRef="#ctx0" brushRef="#br0" timeOffset="-96749.195">33726 12796 264 0,'-6'-15'101'0,"6"15"-78"0,0 0 4 0,0 0-1 16,0 0-15-16,0 0-3 16,0 0-5-16,0 0-3 15,0 0 1-15,0 0 1 0,0 0 1 0,0 0 7 16,6 5 4-16,-6-5 6 16,0 0 2-16,0 0 4 15,0 0 1-15,0 0-1 16,0 0-1-16,0 0-10 15,0 0-4-15,0 0-2 16,0 0 1-16,0 0-1 16,0 0 0-16,0 0-5 15,0 0-3-15,0 0 0 16,0 0-1-16,0 0 0 16,0 0 2-16,0 0 1 15,0 0 1-15,0 0-2 16,0 0 1-16,0 0-2 15,0 0-1-15,0 0 3 16,0 0 0-16,0 0-1 16,0 0-2-16,0 0 3 0,0 0 2 15,0 0-2-15,0 0-2 16,0 0 0-16,0 0 1 16,0 0-1-16,6 5 2 15,-6-5-2-15,5 5 2 16,-5-5-4-16,6 0-2 15,-6 0 4-15,0 0 1 16,0 0 0-16,6 0-2 16,-6 0 5-16,0 0 4 15,0 0-5-15,0 0 0 16,0 0 0-16,0 0 2 16,0 0-5-16,0 0-3 0,0 0 1 15,0 0 0-15,0 0 1 16,0 0 2-16,0 0-1 15,0 0-1-15,0 0 1 16,0 0-1-16,0 0 0 16,0 0 0-16,0 0 2 15,0 0 1-15,0 0-1 16,5 5-2-16,-5-5-41 16,12 5-18-16,-6 0-148 15</inkml:trace>
  <inkml:trace contextRef="#ctx0" brushRef="#br0" timeOffset="-93282.876">33675 13935 248 0,'-6'-15'93'0,"6"15"-72"0,6-10 20 15,-6 10 4-15,0 0-8 16,0 0-2-16,0-5-8 15,0 0-3-15,0 0-13 16,0 0 2-16,0 0 3 0,0 0 3 16,0-1 3-16,0 1-6 15,-6 0 1-15,-5 0-1 16,11 5 2-16,-6 0-6 16,0 0 1-16,6 0-6 15,-6 0-2-15,1 0 0 16,-1 10 1-16,0-5-5 15,1 16-3-15,-1-6 3 0,-5 10 1 16,-7 1-3-16,13 9 1 16,-1-5 0-16,6 6 0 15,0-6 2-15,6 1 1 16,-1-6-1-16,7-5-2 16,-1 0 1-16,6-9 1 15,-5-1-1-15,5-10 2 16,0 0 0-16,6-16 3 15,-6 1-1-15,6-15 0 16,-1 5-3-16,1-16 1 16,-6 6-2-16,0-6 2 15,-5 11 0-15,-12-6 1 0,0 6-5 16,0 0-1-16,-6 4 1 16,-5 6 2-16,-1 5 0 15,1 0-1-15,0-1-2 16,-7 6 1-16,13 5 1 15,-7 0 0-15,1 5-3 16,0 0 0-16,5 0-1 16,0 0 3-16,0 5-44 15,6 5-17-15,0 0-145 16</inkml:trace>
  <inkml:trace contextRef="#ctx0" brushRef="#br0" timeOffset="-92788.636">33407 14477 260 0,'-17'-10'96'0,"17"10"-75"15,11 5 14-15,-11-5 1 0,6 5-6 16,0-5 0-16,5 5 7 15,0-5 6-15,1 5-23 16,-1 0 13-16,1 0 7 0,-1 0 1 16,0 6 0-16,-5-6-18 15,5 5-6-15,1-5-7 16,11 5-1-16,-6-5-3 16,11 0 1-16,-5-5 2 15,17-5 2-15,-6 0-1 16,23-10-1-16,-11 0-3 15,28-21 1-15,-17 6-2 0,17-26 0 16,-17 10-10-16,-6-14-2 16,-11 9-119-16,-17 5-55 15,-6 16-28 1</inkml:trace>
  <inkml:trace contextRef="#ctx0" brushRef="#br0" timeOffset="-57343.516">22222 13738 168 0,'0'0'66'0,"0"5"-52"0,-6-10 12 15,6 5 1-15,-5-5-7 16,-1 5-1-16,-5 0 2 15,-6-5 3-15,-1 5-12 16,-10-5 4-16,0-1 4 0,-7 1-2 16,-5 0 1-16,1 0-1 15,-18-5 0-15,0 5-3 16,-6 0-1-16,-11 0-4 16,-6 0 1-16,-11 0-2 15,-12 0 0-15,-33 5-1 16,-18 0 2-16,-11 5 6 15,-12-5 2-15,-28 5-1 0,-6 5 2 16,0 0-4-16,-17 0-1 16,-11 5-6-16,11 1 0 15,6-6-5-15,-17 5 0 16,-7 5-1-16,30 0 1 16,17-4 0-16,-1-6 1 15,6 0-2-15,18 10-2 16,22 0 5-16,29-4 1 15,16-1 0-15,12 0-1 16,23-5-3-16,12-5 1 16,10 0-2-16,13 0 2 15,4-5-4-15,7 0 0 0,5 0 1 16,6 0 2-16,0 0-1 16,6 0 2-16,-1 0-24 15,-5 5-8-15,0 0-59 16,-6 6-25-16,-11-1-58 15</inkml:trace>
  <inkml:trace contextRef="#ctx0" brushRef="#br0" timeOffset="-56857.283">16969 13733 312 0,'0'-10'115'0,"6"10"-89"0,-1 0 10 0,-5 0 0 16,0 0-18-16,0 0-2 15,0 0-10-15,-5 10-4 16,-1-10-1-16,-6 10 3 0,1 10 2 15,-6-5 6-15,-6 5 3 16,-5 1 5-16,-7-6 2 16,-4 15-3-16,-1-9-1 0,6-1-2 15,-1 0 3-15,7 0-7 16,11 1-2-16,5-1-5 16,18 0-4-16,23-5 6 15,22 1 3-15,23 4-1 16,17-10 2-16,29 0-6 15,22-5-1-15,1 5-2 16,-7 0 1-16,-22 0-2 16,-11 6-1-16,-18 4-15 15,-5 0-7-15,-12 0-157 16,1-20-105 0,-6-5 108-16</inkml:trace>
  <inkml:trace contextRef="#ctx0" brushRef="#br0" timeOffset="-44505.389">1078 15004 220 0,'0'-5'82'0,"0"5"-64"0,5-5 37 15,-5 5 12-15,12 0-17 0,-12 0-3 16,11-5-6-16,1-1 1 16,-7 1-23-16,7 0 9 15,5 0 5-15,-11-5 3 0,11 5 0 16,-12-5-6-16,7 0-4 16,-1 5-8-16,1-5-1 15,5 5-6-15,-17 0 1 16,5 5-3-16,7 0 0 15,-12 0-5-15,0 0-1 16,0 10 1-16,0 0 0 16,0 0 0-16,-17 15 2 15,5-5-3-15,-16 21-2 16,11-11 2-16,-35 21 0 16,24-16-4-16,-29 11 1 15,0 5 0-15,6-11 0 0,22-9 2 16,-11 4 1-16,0 6-1 15,6-6 1-15,0-5 2 16,11-4 2-16,6-6-3 16,11 0-1-16,-11-5-1 15,17-4-2-15,-11-1 3 16,11-5 0-16,0 0-1 16,11 0-2-16,6 5 1 15,1 0-1-15,4 5 0 16,1-5 0-16,-6 1-3 15,17 4 2-15,12 5 3 16,-6-5 1-16,0 0-1 16,-6 1-2-16,6-1 1 0,-23-5 1 15,0 0-12-15,-11 5-6 16,11 5-64-16,0 1-30 16,-17-1-130-1</inkml:trace>
  <inkml:trace contextRef="#ctx0" brushRef="#br0" timeOffset="-43737.667">1511 15206 288 0,'0'-10'110'0,"11"5"-86"0,-11 0 35 0,0 5 12 16,6 0-15-16,5-5-3 15,-5 0-8-15,-6 0-4 16,6 5-22-16,5-5 2 0,-11 5 2 16,0 0-6-16,0 0 1 15,0 5 2 1,-17 5-11-16,0 5-5 15,-6 0-2-15,0 6-2 16,-5 4 0-16,5-5 2 16,6-5-1-16,-12 1-1 15,-5 9-2-15,0-5 1 16,6 0-1-16,10-4 0 16,7 4 2-16,11-10 0 15,0 0 0-15,11-5 2 16,7 5-1-16,4 0-1 0,18-10 1 15,-6 11 1-15,6-11-1 16,0 0 2-16,0 0-2 16,0 0-1-16,-17 10 1 15,-6-10-1-15,0 5 2 16,-17 5 1-16,0 10 1 16,-17-10 0-16,11 0-2 15,-11 1 1-15,0 4-4 16,-17 5 0-16,11-10 5 15,0-5 2-15,-17 0 2 16,0-5 0-16,12-5-2 16,-1 0-1-16,12 0-6 15,0 0-1-15,12 5-2 16,5 0 0-16,0 0-11 0,0 0-5 16,11 15-104-16,17 16-45 15,1-1-42 1</inkml:trace>
  <inkml:trace contextRef="#ctx0" brushRef="#br0" timeOffset="-43005.067">1716 15657 264 0,'-17'-5'101'0,"0"5"-78"0,0 5 31 15,11-5 10-15,-5 0 1 16,5 0 6-16,0 0-13 16,-5 0-3-16,5-5-31 15,6 0-1-15,0 0-1 0,0-5-6 16,6 0 1-16,11-1-6 15,0 1 1-15,0 0-5 16,6 0 1-16,-6 5-7 16,11 5-1-16,1-10 0 0,-6 10 2 15,5 0-3-15,1 0 0 16,-7 0 1-16,-4 10 2 16,-18-10-1-16,-12 20 2 15,1-5-2-15,-18 16-1 16,-16 4-2-16,11-4 1 15,11-6 3-15,-11 0 1 16,5 1-1-16,1-6 1 16,5 0-4-16,17-10-2 15,-5-5 2-15,22-10 0 16,6-10 1-16,6-10 0 16,17-6-3-16,-17 6 2 15,11 5 1-15,-6 0 2 16,1-1-1-16,-6 1-1 15,-1 5 3-15,-5 0 0 0,1 4-4 16,-1 6 1-16,-17 0-2 16,0 5 0-16,0 0 0 15,0 5 0-15,-12-5 2 16,7 11 2-16,5-6-1 16,-12 5-1-16,6 0-2 15,6 5-1-15,0 0 4 16,18 0 3-16,-1-4 1 15,5-1 2-15,1 0-2 16,11-5 0-16,-11 0-3 16,11-5-2-16,-17 0 1 15,12-5 1-15,-6 0-30 16,5-5-11-16,-11 10-123 16,6-10-54-16,17 10 25 15</inkml:trace>
  <inkml:trace contextRef="#ctx0" brushRef="#br0" timeOffset="-42555.815">2297 14968 276 0,'0'-15'104'0,"6"5"-81"0,11 0 36 0,-17 10 9 0,0-5-2 15,6 0 2-15,5 0-9 16,-5-11-4-16,5 11-30 16,-11 0-2-16,6 0-1 0,11 0-6 15,-17 0 1-15,0 5-8 16,0 5-1-16,0 0-6 15,-17 10-2-15,11 1 0 16,-5 14 2-16,5-5-1 16,-11 16-1-16,-6-6 1 15,6 16-1-15,0-11-3 16,11 6 2-16,-11-5 1 0,17-1 2 16,-11-4-1-16,11-1-1 15,0-5 1-15,11 1 1 16,-5-6-1-16,5 0-1 15,1-9-2-15,-1 4-1 16,6-5-75-16,-6 5-35 16,7-5-113-1</inkml:trace>
  <inkml:trace contextRef="#ctx0" brushRef="#br0" timeOffset="-42120.807">2548 15146 280 0,'0'-36'104'0,"0"26"-81"0,0-5 29 16,0 10 7-16,0-5-7 15,0 10-1-15,0 0-9 16,0 0-3-16,0 0-22 15,0 0 7-15,0 10 6 0,0-10-5 16,0 5 0-16,0 0-8 16,0 10 0-16,0-5-6 15,-12 10-1-15,7 1-6 16,5 4-3-16,-12 0 0 0,7 6-1 16,5-6 0-16,0 5 0 15,0-4 0-15,5-1 2 16,7-5 1-16,5 1 1 15,23 4 0-15,-18-10 2 16,13-5-1-16,5-5 0 16,-18 0-3-16,13-5 1 15,-7 0-2-15,6 0-1 16,-11 0-21-16,-6-5-9 16,0 0-71-16,-17-5-29 15,0 0-81 1</inkml:trace>
  <inkml:trace contextRef="#ctx0" brushRef="#br0" timeOffset="-41894.542">2343 15287 412 0,'-6'-10'154'0,"6"10"-120"0,17 0 32 16,-17 0 6-16,6 0-19 15,11 0-6-15,0 0-14 16,6 0-4-16,0 0-16 15,-1 0-8-15,13 0-1 0,-1 0-3 16,6 0 2-16,-1 0-2 16,-4 0 2-16,-7 0-44 15,6 0-17-15,-17 0-127 16,1-5-55-16,-7 0 64 16</inkml:trace>
  <inkml:trace contextRef="#ctx0" brushRef="#br0" timeOffset="-41443.08">2850 14776 332 0,'-12'-20'123'0,"12"20"-95"0,6-16 33 0,-6 16 11 0,6-5-5 16,-6 5 2-16,11-5-16 16,-11 0-8-16,6 0-25 15,5 0-4-15,-11 0 1 0,6 0-5 16,11 5-2-16,-11 0-5 16,11 10-2-16,-6 0 1 15,12 10 0-15,-6 1-2 16,6 14 1-16,-6-4-2 15,6 19 2-15,0-4-2 16,-6 15 2-16,0-11-2 16,0 16-1-16,-11-15 1 15,-1 4 1-15,-5-9-1 16,0 5 2-16,0-6 0 0,-5 1 3 16,-1-6-5-16,6-4-1 15,-12-6 0-15,7-5 0 16,5 1-9-16,-17-11-2 15,11 0-106-15,-11-5-49 16,6 0-64 0</inkml:trace>
  <inkml:trace contextRef="#ctx0" brushRef="#br0" timeOffset="-40647.89">3311 14659 312 0,'-17'-20'115'0,"17"20"-89"0,-17-15 32 0,17 15 10 15,-6-5-5-15,1 0 2 16,5 0-16-16,-12 0-8 15,7 5-23-15,5 0-5 0,0 0 1 16,0 0-2-16,5 0 3 0,-5 0-4 16,12 0 1-16,-1 0-5 15,18 5 1-15,-18 0-3 16,23 10 0-16,0-5-3 16,12 15-2-16,-6-4 1 15,17 14 1-15,-6-4-1 16,6 9 2-16,-17-10-2 15,-6 6-1-15,0-6 1 16,-5 1 1-16,-6-6-1 16,-6-5 2-16,0-5 0 15,-6 1 1-15,1-1-2 16,-7-5 1-16,7 0 2 16,-12 0 4-16,0 0-4 15,-12 5-1-15,7 1-2 16,-13 4 1-16,1-5-2 0,-11 10-1 15,11 1-2-15,-23 9 1 16,0-4 1-16,-6 9 0 16,12-4 0-16,0 14 0 15,-6-9-22-15,6 19-10 16,11-9-171-16,0 0-75 16</inkml:trace>
  <inkml:trace contextRef="#ctx0" brushRef="#br0" timeOffset="-39401.494">4548 15070 336 0,'5'-11'126'0,"1"11"-98"0,6-5 41 15,-7 5 13-15,7 0-22 0,-12 0-7 16,17 0-15-16,-12 0-7 16,7 0-17-16,-1 0-2 0,6 0 1 15,6 0-5-15,6 0 0 16,-7 0-4-16,7 0-1 15,-1 0-1-15,-5 0 1 16,0 0-2-16,-6 0-1 16,-6 0-26-16,-5 0-12 15,-6 0-94-15,-11 0-40 16,-12 0-18-16</inkml:trace>
  <inkml:trace contextRef="#ctx0" brushRef="#br0" timeOffset="-39215.61">4605 15282 428 0,'17'5'162'0,"6"-5"-126"0,5 0 36 15,-11 0 7-15,12 0-23 16,-1 0-5-16,6-5-21 16,1 0-7-16,-1 0-13 15,0 0-2-15,0 0-1 0,0 0-3 16,6 0-3-16,-11 0-93 15,5-5-40-15</inkml:trace>
  <inkml:trace contextRef="#ctx0" brushRef="#br1" timeOffset="-17437.878">24097 12360 196 0,'17'-55'74'0,"-6"39"-58"0,1-14 1 16,5 20-6-16,0-5-1 15,0 0 1-15,6-6 12 16,-6 1 7-16,0 0-15 16,-6 0 5-16,-11-1 3 0,-5 1-6 0,-13 0 1 15,-4-1-7-15,-7-4-1 16,-5 0-4-16,-6 5-1 15,0-1-3-15,-5 6 1 16,-12 5-2-16,-12 5 2 16,-10 5-2-16,10 0-1 15,18 0 1-15,-29 15 1 16,-22 5 1-16,5 1 3 16,11-1-1-16,6 5 0 15,1 1-3-15,-1 4 1 16,0 10 0-16,-5 16 1 15,5 10 0-15,0 15 0 16,6 5 0-16,11 5 2 16,6-10-3-16,12-5-2 0,11-10 0 15,5-5 1-15,6 0 3 16,6 4 4-16,6 1-4 16,5 20-1-16,0 5 0 15,18-4 0-15,-12 14-2 16,17-15 1-16,0-5-2 15,0-10-1-15,6 5 1 16,11 5-1-16,6 0 2 16,6 5 1-16,11 0 3 15,11-5 3-15,6-10 5 16,6-5 3-16,5-21-5 16,18-4 1-16,22-11-4 15,12-9 0-15,0-6-3 16,-12-5-1-16,0-5-3 0,-11-5 1 15,23-5-2-15,0-5-1 16,0-11 3-16,-6-9 2 16,-6-10-2-16,0-16-2 15,6-15 4-15,12 0 4 16,11 5-1-16,-18-5 3 16,-16 0-4-16,-12-30-2 15,-11-5-2-15,-17-16 0 16,-12 1-2-16,-16 4 2 15,-18 6 0-15,-17-6 1 16,-17-19-2-16,-17-6 1 16,-17 0-2-16,-35 15 2 15,-45 6-4-15,-17 10 0 16,-11 4 1-16,-18 6 0 0,-34 5-3 16,12 15 2-16,11 5 1 15,12 20 0-15,-1 21 0 16,6 24 0-16,12 22-3 15,-18 24 0-15,35 21-45 16,22 25-17-16,29 25-142 16</inkml:trace>
  <inkml:trace contextRef="#ctx0" brushRef="#br1" timeOffset="-16101.136">22085 14001 172 0,'-11'-35'66'0,"22"35"-52"0,-11-5-3 0,0 5-6 16,0-6 6-16,0 1 7 16,-11 0-5-16,0 0-2 15,-6 0-6-15,-12 5-2 0,-17 10 3 16,-16 6 3-16,-7 9 2 16,-5 10 1-16,-5 6 2 15,-18 9 2-15,-17 6-1 16,-23 5-5-16,-23-5-2 15,1-1 2-15,-6 1 4 16,-29 0-2-16,-11-16 1 16,0 6-1-16,-6-11 2 15,-28 1-7-15,-1 4-2 16,-16-9-1-16,-35-1 2 0,6 0 1 16,-28-4 1-16,-17 4-2 15,-1-10 1-15,-34 6-2 16,24-6 2-16,-30 5-2 15,18 1 2-15,-12-6-4 16,1-5-2-16,22 5 2 16,-29-10 2-16,41-10 2 15,0 0 1-15,-7-10 0 16,47-5 0-16,16-10 0 16,-5-6 0-16,17 1-4 15,34 0-1-15,29-1-1 16,-35-14 1-16,69 14-2 15,-40-4-1-15,39-1 1 16,24 1-1-16,17-1 0 0,22 1 2 16,29 5-1-16,6 4-1 15,11 6-2-15,17 5 1 16,11 5-1-16,7 5-2 16,4 5 0-16,7 15 0 15,5 0-37-15,1 10-15 16,-12 11-109-1</inkml:trace>
  <inkml:trace contextRef="#ctx0" brushRef="#br1" timeOffset="-15322.646">11214 13317 204 0,'-6'-86'77'0,"12"66"-60"0,28-10-7 15,-17 14-6-15,12 1 24 0,-6-5 14 16,5-5 1-16,1-1 1 16,-12 1-24-16,11 0 8 15,-16-1 3-15,-1 6-8 0,-11-5 0 16,-11 0-12-16,-12 4-2 16,-11 1-5-16,-6 0-3 15,-12 5-3-15,-5 15 1 16,-11-5-1-16,0 10-2 15,-18-5 5-15,-11 10 1 16,-11 5-5-16,-6 10 0 16,-5 11 3-16,10 9 2 15,-5 11-3-15,6 15 1 16,-12 15 2-16,1 5 1 16,-1 5-4-16,23-10 1 15,12 0 0-15,16 6 0 0,18 14 0 16,23 16 0-16,16 9 0 15,46-9 2-15,35-1 3 16,11-4 4-16,16-1-2 16,24-4 1-16,28-6-5 15,17-10 0-15,-5-25 1 16,0-25 2-16,22-31 6 16,17-35 2-16,-11-16 4 15,-5-15 1-15,-12-9-2 16,-6-21 0-16,-11-26-3 15,-23-29-1-15,-29-1-10 16,-39-5-1-16,-57-5 0 16,-46-30 1-16,-29-5-4 0,-45 10 1 15,-34 9 0-15,-6 22 0 16,1 14 0-16,16 16 0 16,0 25-3-16,12 15 2 15,11 15-1-15,6 36 0 16,28 10-5-16,23 25 0 15,17 20-43-15,34 16-19 16,23 20-128 0</inkml:trace>
  <inkml:trace contextRef="#ctx0" brushRef="#br1" timeOffset="-14643.86">14194 12968 132 0,'0'-41'52'0,"6"36"-41"0,11 0 0 16,-11 0-4-16,-1 0 39 0,-5 0 21 15,-5-5-8-15,-1-5-2 16,-11 0-32-16,-17-1-6 0,-12 6-4 16,-17 5-2-16,-5 5 0 15,-12 5-3-15,-5 11-1 16,-7-1-5-16,-10 5-3 15,-23 10-3-15,-12 11 1 16,6 25 5-16,11 20 2 16,6 10 2-16,29 10 0 15,-1 6-2-15,24-6 1 16,22 21 2-16,23 14 2 16,28 1 6-16,6-10 3 0,40-16-4 15,40-14-1-15,28-16-3 16,1-15 2-16,33-16-3 15,23-19-1-15,1-1-4 16,5-4-1-16,-17-16-1 16,0-15 0-16,5-10 0 15,-5-11 0-15,-17-24 6 16,-17-36 4-16,-23-31-1 16,-17-9 0-16,-23-21 1 15,-40 5 4-15,-6 26-4 16,-67-61 0-16,-81-36-8 15,-11-4-4-15,0 34-4 16,5 26-1-16,7 36-1 16,-1 35 3-16,12 40-27 15,17 36-10-15,11 36-72 0,23 35-30 16,23 20-47 0</inkml:trace>
  <inkml:trace contextRef="#ctx0" brushRef="#br0" timeOffset="1311.739">5813 14720 308 0,'-6'-40'115'0,"-5"30"-89"0,11-11 25 0,0 16 8 0,0-5-25 15,0 5-7-15,0 0-5 16,0 0 0-16,0 0-12 15,0 0-1-15,0 5 1 0,0 0-6 16,0 15 0-16,0 5 0 16,0 16 0-16,0 29-2 15,0-4-2-15,0-5-2 16,0 30 1-16,0 20 3 16,0-4 1-16,0-21-4 15,0-10 1-15,0-16 6 16,11-9 6-16,-11-11 5 0,0-9 4 15,0-11 0 1,6-10-1-16,-1-10-8 0,1-5-5 16,0-6-4-16,-1-4-3 15,7-5-2-15,-1 5 1 16,-5-1 1-16,11-4 0 16,6-10 0-16,-6 9 0 15,6 6-3-15,-6 10 2 16,6 5-1-16,-1 10-2 15,1 10 3-15,-6 10 0 16,0 1 1-16,-5 4 0 16,-1 6-3-16,0 4 0 15,1 6 2-15,-6-11 2 16,-1-4 0-16,12 9 2 0,-11-10-2 16,5 1 2-1,1-6-2-15,-1-5-1 0,6 1 1 16,-17-11-1-16,6 0-9 15,0-15-4-15,-6 0-57 16,0-10-24-16,0 4-106 16</inkml:trace>
  <inkml:trace contextRef="#ctx0" brushRef="#br0" timeOffset="1598.06">5494 14994 368 0,'5'0'137'0,"12"5"-106"0,0-5 21 0,6 5 5 16,-6 0-11-16,12 0 0 15,5 5-13-15,0 0-3 16,-5 0-17-16,-1 0 1 0,29 0 2 15,34 6-6-15,6-6-1 16,0-5-5-16,-6-5-3 16,-17 0 0-16,-17 0-1 15,-17 0-44-15,-11-5-20 0,-7-5-162 32</inkml:trace>
  <inkml:trace contextRef="#ctx0" brushRef="#br0" timeOffset="2813.027">6776 15399 288 0,'-6'0'107'0,"6"0"-83"0,-6-5 28 0,6 5 7 16,0 0-9-16,0 0-2 16,0 0-16-16,0 0-8 0,0 0-13 15,0 0-3-15,12 5 2 0,5 0-4 16,5-5 2-16,7 0 1 15,-1 0 2-15,1 0 3 16,11-5 2-16,-6 5-5 16,12-10 1-16,-7-1-3 15,7-9 0-15,-18 5-5 16,7-15-1-16,-1 4-1 16,-23-14 1-16,6 9 0 15,-17-14 1-15,0 4-5 16,-22-4 1-16,-1 9-2 15,-17 1 0-15,-23-1 2 16,1 16 2-16,5 10-1 16,5 10-1-16,1 5-2 15,11 20 1-15,6 6-1 0,5 9 0 16,1 11 2-16,17-16 0 16,-1-4 2-16,6 9 1 15,1-4 1-15,5 9 2 16,11 16-1-16,1-15 2 15,-1-11-2-15,17 26 2 16,-5-10-4-16,11 24-2 16,-5-14 0-16,-1 10 1 15,12 15-1-15,-28-10 2 16,-1-5-2-16,-11-15-1 16,-6-6 3-16,-11-4 0 0,0 0 1 15,-11-6 0 1,5-4-5-16,0-6 1 0,0 5 0 15,6-14 2-15,0 4-25 16,6-10-12-16,5 5-147 16,6-9-65-16</inkml:trace>
  <inkml:trace contextRef="#ctx0" brushRef="#br0" timeOffset="5246.309">7351 15789 312 0,'-6'-5'115'0,"6"5"-89"0,0-5 25 0,0 5 8 0,0 0-3 16,0 0 3-16,0 0-12 15,0 0-7-15,0 0-22 16,0 0-2-16,0 0 0 0,0 0-4 16,6 5-2-16,5 5-3 15,1-5 0-15,-1 0-2 16,6 0 2-16,0-5-2 15,6 0 0-15,11-5-3 16,-11 0 1-16,-6 0-2 16,6 0 2-16,-6 0-2 15,0 0-1-15,0-1-41 16,0 6-18-16,0 11-100 16,1-6-44-16,-7 0 32 15</inkml:trace>
  <inkml:trace contextRef="#ctx0" brushRef="#br0" timeOffset="5979.018">7921 15692 196 0,'0'-25'74'0,"0"25"-58"0,0-25 36 15,5 25 13-15,1-5 9 16,-6 0 5-16,0-5-13 16,0-1-5-16,0 1-34 15,0 0 6-15,0 5 4 0,0 0-14 16,0 5-4-16,0 0-10 16,-6 10-4-16,6 0-2 15,-5 26 0-15,5 25-2 16,-12 4-1-16,7-4 1 15,5-15-1-15,0-11 0 0,0 6 2 16,0-1-1-16,0-9-1 16,0-6 3-16,0-5 0 15,0-5-1-15,0-10 1 16,0 0-4-16,-6-10-2 16,-5-15-25-16,-1 0-11 15,7 5-18-15,-7-11-7 16,1 6 4-16,-6-5 4 15,5-1 26-15,-5 6 16 16,6 5 18-16,-6 0 10 16,5 0 24-16,1 4 10 0,-1 1-2 15,7 5-3-15,-1 0 0 16,6 5 0-16,0 0-8 16,11 5-2-16,1 0-7 15,11 0-2-15,-6 0-7 16,17-5 0-16,17-5-10 15,0 0-2-15,-5-5-3 16,-12 5 1-16,-5 0-2 16,-1-5-1-16,-5 0-46 15,-12 5-19-15,7 0-101 16,-18 5-44-16</inkml:trace>
  <inkml:trace contextRef="#ctx0" brushRef="#br0" timeOffset="6474.925">8445 15120 352 0,'6'-25'132'0,"-1"15"-103"0,7-16 25 0,-7 21 4 0,1 0-8 16,0-5 0-16,0 0-8 15,-1 0-3-15,1 0-22 16,-6-5 3-16,0 15 3 0,0-11-3 15,0 11 0-15,0 0-11 16,-6 11-5-16,1 4-1 16,-1 0 0-16,0 0-1 15,-5 16 1-15,-1 19-4 16,1-14 0-16,5-6 1 16,-5 11 2-16,-1 9-1 15,7-9 2-15,-1-6-2 0,0 6-1 16,1-6-2-16,5 6 1 15,0-6 1-15,5 1 2 16,1-6-3-16,0 0 0 16,-1-4-1-16,1-6-2 15,0-5-68-15,5 0-31 16,12 6-131 0</inkml:trace>
  <inkml:trace contextRef="#ctx0" brushRef="#br0" timeOffset="7031.645">8650 15338 272 0,'-11'-10'104'0,"11"5"-81"0,-6 5 47 16,6 0 14-16,0 0-8 16,0 0-2-16,-6 0-18 15,1 0-7-15,-1 0-28 16,0 0-2-16,1 5 0 0,-7 0-7 16,6 0 1-16,1 0-6 15,-1 5-2-15,0 0-2 16,1 5-3-16,-1-4 1 0,6 4 1 15,0 0-3-15,0 0-2 16,6 5 2-16,5-4 2 16,0-6 0-16,12 0-1 15,-6 0 1-15,12-5 1 16,-1-5 1-16,12-5 1 16,-6 5-2-16,6-10 1 15,-6 5 0-15,-5-10 1 16,-1 4-2-16,-11-4 1 15,-5 5-2-15,-18-10-1 16,6 5 1-16,-23-6-1 16,6 11 0-16,-17 0 0 15,6-5-3-15,-7 10 2 16,7 0 1-16,-1 5 0 0,7 0-3 16,5 0 0-16,-1 0-31 15,13 5-15-15,-1 0-72 16,17 5-30-16,7 5-47 15</inkml:trace>
  <inkml:trace contextRef="#ctx0" brushRef="#br0" timeOffset="7437.593">8992 14968 280 0,'-17'-45'107'0,"17"45"-83"0,-17-31 24 0,17 26 6 15,-6-5 5-15,6 0 4 16,-6 0-8-16,1 0-4 16,-1 0-28-16,0-1 6 0,6 6 4 15,0 0-11-15,6 5-4 16,0 0 0-16,5 10 0 15,0-4-5-15,12 14 0 16,-6 0-6-16,12 16 1 16,-6-6-5-16,-1 15 0 15,1-4 1-15,0 10 2 16,-6-6-3-16,0 6-2 16,0-11 0-16,-11 6 1 0,0-6-1 15,-6 6 2-15,0-11-2 16,-6 21-1-16,0-20 3 15,-5 9 2-15,-1-4-33 16,-10-1-13-16,5-9-163 16,-18-6-72-16</inkml:trace>
  <inkml:trace contextRef="#ctx0" brushRef="#br0" timeOffset="9598.399">9852 15399 280 0,'6'-21'107'0,"0"16"-83"0,5-5 39 15,-5 5 12-15,0 0-8 16,5-5-3-16,0 10-11 16,-5-10-6-16,0 10-26 15,-1-5-4-15,-5 0 0 0,0 0-3 16,-5 0 2-16,-7 0-7 15,-10 5-3-15,-7 5-6 16,-5 0-2-16,0 10 1 16,-6-5 2-16,6 15 0 15,-1-4-1-15,13 4 1 0,5-5-1 16,11 11 0-16,12 4 0 16,11 0 4-16,17 1 2 15,11-1 4-15,-5-9 4 16,-6-6-6-16,12-5 0 15,22-5-2-15,-11-10-1 16,-11-5-3-16,-6 0-2 16,-6-5-26-16,-5 5-10 15,-1 0-108-15,0 10-47 16,-5 5-10 0</inkml:trace>
  <inkml:trace contextRef="#ctx0" brushRef="#br0" timeOffset="10169.013">10331 15515 312 0,'-17'-25'115'0,"17"25"-89"0,0-10 30 16,0 10 6-16,0 0-8 15,0-5-2-15,0 0-1 16,0 0 3-16,0-1-30 16,0 1 4-16,-6-5 3 0,0 10-6 15,1 0-2-15,-1 0-11 0,0 0-3 16,-5 10-7-16,0-5-2 16,-1 6 0-16,1-1 2 15,-1 0-1-15,1 10-1 16,0 0 1-16,5 6 1 15,0-1-8-15,6 5-1 16,12-4 8-16,5-1 6 16,5 0-1-16,13-4-1 15,10-11 2-15,-5-10 0 16,-6 0-3-16,18-10-1 16,-7 0 1-16,6-11 0 15,-5 6-2-15,0-10-2 0,-12 10 1 16,-6-16 1-1,-5 11-1-15,-17-5 2 16,-1 4-4-16,-33 1 0 0,5-5-1 16,-34 15 0-16,-17-1 0 15,6 6 0-15,5-5 2 16,12 10 0-16,11 10-3 16,11-5 2-16,7 1-17 15,10 4-5-15,12-5-49 16,12 15-18-16,10-5-98 15,13 5-42-15,-1 6 71 16</inkml:trace>
  <inkml:trace contextRef="#ctx0" brushRef="#br0" timeOffset="10695.129">11197 15378 472 0,'-11'-25'178'0,"11"20"-138"0,0-5 11 0,0 10-4 16,0 0-19-16,0 0-1 15,-6-5-7-15,6 0-3 16,-11 5-9-16,-12 0 1 0,6 0 4 16,5 0-7-16,-11 5-3 15,6 0-2-15,-11 5 1 16,5 0-1-16,0 0-1 15,0 0-2-15,6 1 1 16,0-1 1-16,12 0 0 16,-1 0 0-16,12 5 0 0,-6-5 0 15,17 0 2-15,-6 1 1 16,18-1 3-16,-7-5-3 16,18 5 0-16,-6 5-1 15,12-5-2-15,-12 0 3 16,0 0 0-16,-5 1-4 15,-6 9 1-15,-6-5 2 16,-17 10 1-16,0-4 3 16,-29 9 1-16,6-5 1 15,-11 6 0-15,6-6-2 16,-12-5 1-16,6-5-4 16,0-4 0-16,5-1-1 15,1-20 1-15,5 10-15 0,0-11-5 16,0 1-132-16,0 0-60 15</inkml:trace>
  <inkml:trace contextRef="#ctx0" brushRef="#br0" timeOffset="12316.546">12012 15115 176 0,'0'-5'68'0,"0"5"-52"0,-12 0 17 16,12 0 6-16,0 0-2 16,-5 0 2-16,5 0 1 15,-12-5 2-15,12 0-23 16,0 5 14-16,0-5 6 0,0 0 2 16,0 0 0-16,0-5-7 15,0 5-4-15,0-1-8 0,0 6-3 16,0 0-5-16,0 0-1 15,0 0-7 1,0 0-2-16,0 0-2 0,0 0-2 16,0 0 1-16,0 0-1 15,0 0 0-15,0 0 2 16,0 0-1-16,0 0-1 16,0 0 3-16,0 0 0 15,0 0-1-15,0 0 1 16,0 0-2-16,0 0-1 15,0 0 1-15,0 0-1 16,0 0 0-16,0 0 2 16,0 0-1-16,0 0-1 0,0 0 1 15,0 0 1-15,0 0-1 16,0 0-1-16,0 0 1 16,0 0-1-16,0 0 0 15,0 0 2-15,0 0 3 16,0 0 2-16,0 0-3 15,0 0-1-15,0 0 1 16,0 0 0-16,0 0 0 16,0 0 2-16,0 0-1 15,0 0 0-15,-11 0-1 16,11 0 0-16,0 0 0 16,-6 6 0-16,-5-1-2 15,11 10 1-15,-12 0-2 16,12 5 2-16,-17 11-2 0,6 4 2 15,-6 6-4-15,0 4 0 16,0 6 1-16,0 15 2 16,-1 15-1-16,1 20-1 15,6 5 1-15,5-4-1 16,18-6 0-16,-1-5 0 16,6-20-3-16,6 0 2 15,-6-10 1-15,12-11 2 16,5-4 1-16,-6-11 1 15,1-4-11-15,-12-6-3 16,0-5-110-16,0-5-49 16,0 1-44-1</inkml:trace>
  <inkml:trace contextRef="#ctx0" brushRef="#br0" timeOffset="13443.157">12371 15161 316 0,'17'-31'118'0,"-6"16"-92"0,12-10 28 15,-17 10 8-15,5-1-11 16,6 1-2-16,-5-5-9 16,-1 5-2-16,0 0-21 15,-5 4-1-15,5 1 0 0,-11 5-6 16,0 5-3-16,0 21-4 15,0 9 0-15,-11 10-2 16,-6 11 2-16,-6 0-2 0,-5-1-1 16,11-4-2-16,-6-6 1 15,0-4 3-15,0-6 3 16,12-4 2-16,-6-6 1 16,17-10 4-16,0-10 5 15,0 0-5-15,11-10-2 16,6-10-5-16,6-6-2 15,0-9-1-15,0-6-2 16,5-9 1-16,-5-6-1 16,-6 0 0-16,11 1 0 15,-10 9 0-15,-7 0 0 16,0 11 0-16,1 5 0 16,-7 4 2-16,-5 6 1 0,12 5-4 15,-12 10-1-15,0 5 1 16,11 10 0-16,-5 5-2 15,-6 10 2-15,11 6 1 16,6 4 2-16,-11 6-1 16,0 4 2-16,11 6-4 15,-6 0 0-15,12-1 1 16,-6-4 2-16,0-6-3 16,6-4 0-16,-6-6 1 15,-5-5 2-15,5-4-1 16,-6-6 2-16,-11-5 0 15,11 0 1-15,-11-10-2 16,0 5 1-16,-11-5-2 16,0 0 2-16,5 0-2 0,-17 0-1 15,-22 0 1-15,-7 0-1 16,-5 0 0-16,0 0 0 16,0 0 0-16,23 0 0 15,6 0 0-15,-1 0 0 16,1-5 0-16,16 0 0 15,7 0-3-15,10 5 2 16,7 0-43-16,5 5-18 16,-6 5-110-16,12 0-46 15</inkml:trace>
  <inkml:trace contextRef="#ctx0" brushRef="#br0" timeOffset="13893.301">12975 15110 352 0,'-12'-25'132'0,"12"10"-103"0,-11-6 27 16,11 16 5-16,0-5-11 15,-6 0-2-15,-5 5-8 16,-1 0-2-16,12 0-21 15,-5 0 1-15,-1 5 2 0,-11 5-9 16,17 5-1-16,0 5-2 0,0 5 2 16,0 11-3-16,0 4 1 15,-6 1-5-15,6 4-2 16,0 1 0-16,0-6-1 16,0 1 0-16,6-6 0 15,-6-5 0-15,23 1 0 16,-6-6 2-16,0-5 3 15,17 0-7-15,-5-10 0 16,-1 0 9-16,18 0 4 16,-6 0-7-16,11-5-1 15,-17 0-1-15,17 0 1 16,-22 0-4-16,11 0 1 16,-12 0-22-16,-11 0-8 15,6 0-67-15,-17 0-26 0,-6 0-98 16</inkml:trace>
  <inkml:trace contextRef="#ctx0" brushRef="#br0" timeOffset="14147.662">12838 15237 400 0,'-17'-10'151'0,"17"10"-118"0,0 5 25 16,0-5 3-16,6 5-16 15,5 0-4-15,6 0-12 16,12 0-6-16,5 0-13 16,0 0 2-16,0 0 4 0,-5 0-6 0,16 0-3 15,6 0-4-15,-5-5 0 16,5 0-2-16,-5-5-1 16,-6 0-28-16,-12-10-14 15,1 5-47-15,-18-10-20 16,6-1-95-1</inkml:trace>
  <inkml:trace contextRef="#ctx0" brushRef="#br0" timeOffset="14393.019">12770 15009 368 0,'-12'-10'140'0,"12"5"-109"0,12 0 40 0,-12-1 9 0,17 1-18 16,5 0-4-16,-4-5-18 15,21 0-5-15,7 0-20 16,5 0 0-16,1 5-1 0,-18 0-5 16,34 0-3-16,-5 0-6 15,5 0 0-15,-11-1 0 16,0 1 2-16,-11 0-6 16,-6 5 1-16,-1 0-74 15,13 5-31-15,-18 0-128 16</inkml:trace>
  <inkml:trace contextRef="#ctx0" brushRef="#br0" timeOffset="15140.082">13807 15115 260 0,'0'-15'96'0,"0"5"-75"0,0-10 32 16,0 14 11-16,11 1-1 15,-11 0 2-15,0-5-7 0,0 0-3 16,11 0-31-16,-5-10 6 0,-6 5 1 16,0 4-3-16,0 1-2 15,0 0-8-15,0 10-1 16,0-10-10-16,0 10-2 15,0 0 1-15,11 20 3 16,-11-10-2-16,0 16 1 16,0-1-3-16,0 16 2 15,0-1-6-15,0 1-1 16,-11-6 2-16,11 6 1 16,0-11-1-16,11 5-2 15,-11-4 1-15,23-6-1 16,11 5 2-16,-5-9 1 15,5-6-1-15,12 0 1 0,5-5-2 16,6-5 2-16,-11 0-2 16,5-5-1-16,-11 0-2 15,0 0 1-15,-6 0-1 16,-6-5 0-16,1 5-29 16,-6-5-12-16,-6 0-51 15,-17 0-20-15,0 0-107 16</inkml:trace>
  <inkml:trace contextRef="#ctx0" brushRef="#br0" timeOffset="15378.877">13681 15211 380 0,'-17'5'143'0,"17"-5"-112"0,0 0 38 0,0 0 9 15,6 0-20-15,5 0-4 16,18 0-14-16,-18 0-5 15,35 0-19-15,-18 0-8 0,23 0-3 16,-11 0 3-16,29 0 5 16,-24 0-7-16,24 0-3 15,-18 0-2-15,6 0-1 16,-11 0-16-16,-7-5-6 16,1 0-88-16,0-5-40 15,-11 0-69 1</inkml:trace>
  <inkml:trace contextRef="#ctx0" brushRef="#br0" timeOffset="16084.978">12542 15657 400 0,'0'0'148'0,"0"-5"-115"0,5 5 26 0,-5 0 5 16,0 0-15-16,0 0-4 15,0 0-10-15,6 5-5 0,5 5-16 16,1 0 4-16,-1-5 3 0,6 5-7 16,0 6-1-16,6-6-1 15,0-5 0-15,-6 0-2 16,29-5 1-16,33 0-4 16,1 0 1-16,-11 0-5 15,27 5-2-15,-16 0 0 16,28-5 1-16,-22 0-3 15,45-5 0-15,-34 0 3 16,40-5 3-16,-29 5-2 16,6-5-2-16,-29-1-3 15,12-4 1-15,-28 5 3 16,10-5 1-16,-22 5-1 16,0 0-2-16,-5 0 1 0,-7-1-1 15,-11 6 0-15,-5 0 0 16,-12 0 0-16,6 0 0 15,-6 5 0-15,-6 0 0 16,-5 0-27-16,-6 5-9 16,0 0-112-16,-6 10-50 15,0 1-24 1</inkml:trace>
  <inkml:trace contextRef="#ctx0" brushRef="#br0" timeOffset="17526.051">13077 16174 316 0,'-5'-41'121'0,"5"36"-95"0,0-15 40 15,5 10 10-15,-5-1-20 16,0-4-5-16,0-5-10 0,0 0-2 16,0-6-21-1,0 1 1-15,0-5-1 0,0 9-2 0,0 1 3 16,0 5-6-1,0 5-3-15,0 20-3 16,6 15-5-16,0 16-1 16,-6-6 0-16,0 11 1 15,0-1-3-15,0 1 0 16,0 5 1-16,0-16 2 16,0 6-1-16,11-11-1 15,-11-5 3-15,0-4 0 16,11-6 5-16,-5-10 3 15,17-10-4-15,-6-5 1 16,12-6-3-16,10-4 0 16,-10 0-3-16,11 0-2 15,0-1 1-15,-12 1-1 0,1 5 0 16,-1 5 0-16,1 5-3 16,-7 5 2-16,-5 5 1 15,12 5 0-15,-6 0-3 16,-6 5 0-16,11 0 2 15,-5 6 0-15,-6-1 1 16,0 0 2-16,-5 1-1 16,-1-1 2-16,-5-5-2 15,-6-5-1-15,11 0 1 16,-11-10-1-16,0 0-14 16,0-5-3-16,-11 0-40 15,11-5-15-15,-17-5-58 16,-12-5-24-16,-11-6-32 15</inkml:trace>
  <inkml:trace contextRef="#ctx0" brushRef="#br0" timeOffset="17781.205">12918 16027 392 0,'-29'-5'148'0,"29"10"-115"0,0 0 26 0,0-5 5 16,6 10-15-16,11 5-4 15,-6-5-12-15,18 0-4 16,5 0-16-16,0 1 3 0,23-1 4 16,-5-5-7-16,16-5 0 0,0 0-5 15,1-5-3-15,-1-5-2 16,-11-1-3-16,11 6 1 16,-11-5 1-16,12-5-19 15,-12 0-8-15,-6-5-86 16,-5-1-40-16,-7-4-65 15</inkml:trace>
  <inkml:trace contextRef="#ctx0" brushRef="#br0" timeOffset="18938.348">14946 15095 280 0,'-11'-46'104'0,"11"46"-81"0,-29-50 31 0,29 45 8 16,-23-11-4-16,18-4 1 16,-24-5-18-16,6 5-7 15,-5-1-20-15,-1 11 9 0,12-5 4 16,-5 0-3-16,10 5 0 16,7 0-7-16,-7 10 0 15,12-6-4-15,0 22 0 16,0-1-3-16,12 25 1 15,-7-4-4-15,24 25 1 16,-18-11-3-16,29 21 2 16,-12-15-4-16,12 30 0 15,0-15-1-15,-11 55-2 16,-1-24 3-16,-11 19 0 16,-5-25-1-16,-29 11-2 0,-6-16 1 15,-6 15 1-15,1-20-1 16,-12 16-1-16,6 14 3 15,11-50 0-15,6 0-23 16,5-31-12-16,12 1-164 16,18-36-72-16</inkml:trace>
  <inkml:trace contextRef="#ctx0" brushRef="#br0" timeOffset="23336.889">4559 17566 312 0,'-11'-5'118'0,"11"5"-92"0,5 0 37 16,-5 0 10-16,0 0-22 15,6 5-6-15,6 0-9 16,5 0-1-16,-12-5-19 16,7 0 2-16,5 5 0 0,-6 0-2 15,12 0 3-15,-6 1-6 16,12-1-3-16,10 0-5 16,-16 0-2-16,0 0 1 15,11 0 0-15,-5-5-2 0,16 0-2 16,-22 0 1-16,6-5 1 15,-1 0-3 1,-5-5-2-16,-17 5-36 0,-12-1-16 16,0 6-71-16,-22 0-30 15,-1 0-26 1</inkml:trace>
  <inkml:trace contextRef="#ctx0" brushRef="#br0" timeOffset="23531.993">4519 17850 460 0,'12'5'173'0,"5"0"-135"0,6 0 21 0,-6-5 0 0,11 0-15 15,1 0-4-15,-1 0-11 16,1 0-4-16,-1 0-14 16,1 0-2-16,10 0 1 0,-10 0-6 15,11 0-2-15,11 0-1 16,-5 5-1-16,-1 0-88 15,-5-5-38-15</inkml:trace>
  <inkml:trace contextRef="#ctx0" brushRef="#br0" timeOffset="25167.944">5813 17434 220 0,'-6'-40'82'0,"6"25"-64"0,-11-26 46 15,11 31 18-15,-6-10-9 16,0 0-3-16,6-1-20 16,0 1-6-16,0 5-25 15,0 0 4-15,0 5 4 0,0-1-6 16,0 6 0-16,0 0-10 15,0 5-2-15,6 10-3 16,0 11-1-16,5 14-3 0,-11 26 1 16,6 20-2-16,5 10 2 15,0-5-2-15,1-5-1 16,-1 0 1-16,1-15 1 16,-7-10 5-16,1-11 4 15,0-9 2-15,-1-11 3 16,-5-10-1-16,0-15 1 15,12 0-6-15,-12-10-2 16,5-10-4-16,1-5-1 16,6-6-3-16,5-4-1 15,-6-1 1-15,12 1 0 16,0 4-3-16,5 11 2 16,6 0-1-16,0 5 0 0,6 5 0 15,0 20 0-15,0 10 0 16,-6-5-2-16,6 11 5 15,-17 4 1-15,6 0-3 16,-7 1 1-16,1-6 0 16,-6 0 0-16,6-4 0 15,-12-1 2-15,1-5-1 16,-1-5-1-16,-11-10 3 16,0 0 0-16,-6 0-10 15,-5-5-3-15,-6-10-48 16,-23-5-21-16,-5-16-70 15,-7-9-28-15,-16-6 0 16</inkml:trace>
  <inkml:trace contextRef="#ctx0" brushRef="#br0" timeOffset="25394.494">5568 17475 384 0,'-23'-15'145'0,"23"15"-112"0,0 0 41 0,0 0 10 16,11 0-30-16,1 0-8 15,5 0-14-15,11 0-4 16,1 0-15-16,11-5 1 0,5 0 2 16,12-5-6-16,17-1-1 15,12 6-3-15,11 0-1 16,-18 0-3-16,1 5-2 0,-12 5 1 16,-5 0-1-16,-12 5-29 15,-5-4-13-15,-6 14-146 16,-6-10-63-16</inkml:trace>
  <inkml:trace contextRef="#ctx0" brushRef="#br0" timeOffset="28457.056">6981 17743 328 0,'-46'-5'123'0,"35"5"-95"0,-1 0 31 0,12 0 8 16,0 5-27-16,0-5-10 15,0 0-14-15,0 0-3 0,0 0-8 16,0 0 6-16,0 0 4 0,0 0 2 16,6 10 1-16,0-4-5 15,-1-1 0-15,7 0-4 16,-1 0 0-16,12 0-3 16,11-5 1-16,0-5 0 15,12-5 3-15,5-11-5 16,12 1-3-16,-18-20 1 15,1-1 0-15,-6-4-1 16,-6-6 1-16,-5 0 0 16,-12 1 1-16,-6-1-2 15,-11 5-2-15,-6 6 1 16,-11 4-1-16,-11 11 0 16,-12 5 0-16,-11 5 0 0,-1 5 0 15,-5 10-3-15,6 10 2 16,6 5 1-16,5 15 0 15,11 16 0-15,1 20 2 16,11 15-3-16,11 5 0 16,6 0 3-16,11 0 1 15,6-5-1-15,12 0 1 16,11 5 0-16,11 10 3 16,-5 0-3-16,5-9 0 15,-6-11-1-15,-5-11-2 16,-5-9 1-16,-7-10 1 15,-5-16-1-15,-6-10 2 16,-6-15-31-16,-5-15-13 16,0-15-98-16,-18-5-42 0,-5-1-8 15</inkml:trace>
  <inkml:trace contextRef="#ctx0" brushRef="#br0" timeOffset="28830.694">7573 18022 364 0,'-5'-5'137'0,"5"5"-106"0,-6-5 26 0,6 5 6 16,0 0-16-16,0 0-3 15,0 0-10-15,0 0-4 16,6 0-16-16,5 0 4 0,6 0 3 16,6-5-7-16,5 0-3 15,12 0-4-15,0-1 0 16,-6 6-4-16,18-5 0 15,10 5-1-15,-5-5-2 16,-11 0-4-16,-6 5 0 16,-18 0-69-16,7 5-28 15,-6 5-125-15</inkml:trace>
  <inkml:trace contextRef="#ctx0" brushRef="#br0" timeOffset="29658.51">8314 18022 288 0,'-17'0'107'0,"5"-5"-83"0,12 0 32 0,0 5 10 16,0 0-11-16,0 0 0 15,6 0-16-15,-6 0-4 16,12 0-20-16,-1 0 4 0,6 0 4 15,0 0-1-15,0 0-1 16,12-5-7-16,-1 0-1 16,1-6-8-16,5 11-1 15,6-5-4-15,0 0-1 16,-6 0 1-16,0 0 0 0,-11 0-5 16,-6 0 1-16,-6 0-60 15,-11 5-26-15,-5 0-74 16,-1 0-31-16,0-5 50 15</inkml:trace>
  <inkml:trace contextRef="#ctx0" brushRef="#br0" timeOffset="29896.285">8445 17829 432 0,'-17'-15'162'0,"17"15"-126"0,0 0 14 15,0 0-1-15,0 0-13 0,6 10-1 16,-1 6-6-16,1-1-4 15,0 5-13-15,-6-5-3 16,0 16 1-16,0-1-4 0,0 0-1 16,-6 6-7-16,6-1-1 15,0 1 3-15,0-6 2 16,0-5 0-16,6 1-2 16,5-6-39-16,6-10-19 15,6-5-91-15,5 0-42 16,7 0 14-1</inkml:trace>
  <inkml:trace contextRef="#ctx0" brushRef="#br0" timeOffset="30365.718">9072 17156 316 0,'23'-20'118'0,"-1"15"-92"0,-5-11 26 15,-5 11 5-15,-1-5 6 16,1 0 7-16,-7 5-10 16,1 0-4-16,-6 0-31 15,0 0 5-15,0 0 1 0,0 0-8 16,0 0-3-16,0 0-5 0,-6 0-2 15,6 5-3-15,0 5-1 16,0 0-5-16,-5 5-1 16,-1 0-1-16,-6 10 1 15,7-5-2-15,-7 16 2 16,1-6-2-16,-6 41 2 16,0 35-4-16,0-5 0 15,5-4 3-15,12-6 1 16,6-10-1-16,0-6 1 15,11-14-4-15,0-10 0 16,0-6-1-16,0-9 0 16,6-6 2-16,-6-5 0 15,0-5-25-15,0 1-8 16,6-1-238-16,0 5 19 16</inkml:trace>
  <inkml:trace contextRef="#ctx0" brushRef="#br0" timeOffset="30933.189">9408 17475 408 0,'-6'-15'154'0,"1"10"-120"0,-7 0 30 0,6 5 7 15,1-5-17-15,-1 0-2 16,0-1-14-16,1 1-6 16,-1 0-18-16,0 0-4 0,1 0 0 15,-1 5-2-15,0 0 1 16,0 5-5-16,1 5-3 15,-7 11-3-15,1 4-1 16,0 5 4-16,5 6 1 16,0 4-3-16,6 1 1 15,6-6 0-15,5 1 0 16,6-1 0-16,6-10 0 16,6-4 0-16,5-6 2 0,6-5 1 15,-6-10 1-15,-6 0-2 16,12-5-2-16,-6 0 1 15,6-15 1-15,-5-1-1 16,-7-14-1-16,-5 0 1 16,-12-11 1-16,-5 5-3 15,-29-4-2-15,-22-11 2 16,-7 16 2-16,-5 9 0 16,6 6-1-16,5 10 1 15,7 5-1-15,4 5-3 16,13 10 2-16,4 5-10 15,7 0-3-15,17 5-61 16,11 5-26-16,17-4-137 16</inkml:trace>
  <inkml:trace contextRef="#ctx0" brushRef="#br0" timeOffset="31293.043">9915 17146 384 0,'-57'-61'145'0,"57"61"-112"0,-28-56 16 0,28 46 0 15,-6-10-18-15,0 5-6 16,0-5-1-16,1 9 1 0,-1-9-13 16,0 15 2-16,1-5 2 0,-1 10-4 15,6 0 1-15,0 10-4 16,11 5 2-16,-5 6-2 15,17 4 2-15,-6 5 0 16,11 6 1-16,1-6-4 16,-1 41 0-16,-5-25-5 15,0 35 0-15,0-11-1 16,-6 17-2-16,-6-17 3 16,-5 6 0-16,0-15-1 15,-12 0 1-15,0-10-2 16,-5-6 2-16,-1-9-51 15,-10-1-21-15,5-5-175 16</inkml:trace>
  <inkml:trace contextRef="#ctx0" brushRef="#br0" timeOffset="32208.496">10684 17505 384 0,'-6'-20'143'0,"6"10"-112"0,0-10 25 15,0 10 5-15,0-1-10 16,0-4 2-16,0 0-14 16,0-5-4-16,0 5-20 15,0-1 0-15,0 1 1 0,0 5-6 16,0 5-1-16,-5 0-3 15,-1 5 1-15,-11 10-4 16,-6 10 0-16,-5 11-1 16,-1 9 1-16,1 11-4 15,-1 5 0-15,6-1 1 16,12-4 0-16,11-5-7 0,11 4 0 16,12-14 7-16,17-1 7 15,6-10-3-15,5-4 0 16,6-6-2-16,0-10 1 15,-6-5 0-15,-5-5 1 16,-6-5-33-16,-6 0-15 16,0-6-132-16,6-4-57 15,0 0 40 1</inkml:trace>
  <inkml:trace contextRef="#ctx0" brushRef="#br0" timeOffset="32704.407">11231 17612 476 0,'-17'-31'178'0,"11"16"-138"0,1-5 4 16,5 15-9-16,0-5-8 15,-6 0 3-15,0-1-3 16,1 1-2-16,-7 0-13 15,1 5 1-15,-6 0 1 0,0 5-5 16,0 0-1-16,-1 5-4 16,1 5-1-16,0 5-1 0,6 11-2 15,5 4-2-15,0 6 1 16,1-1 1-16,5 6 0 16,5-1 0-16,13-5 2 15,4-4-1-15,13-6-1 16,10-5 1-16,12-4-1 15,11-11 2-15,1-5 3 16,-1-5-2-16,-11-11-2 16,-11-9 0-16,-6-10 1 15,-12-6-1-15,-11-15-1 16,-17 6 1-16,-28-1 1 16,-24 6-1-16,-16 14 2 15,-12 11-4-15,12 10 0 16,5 5-1-16,6 10 0 0,12 5-3 15,5 5-1-15,11 5-33 16,18 6-13-16,11-6-89 16,28-5-38-16,12-5-17 15</inkml:trace>
  <inkml:trace contextRef="#ctx0" brushRef="#br0" timeOffset="33204.203">12023 17434 444 0,'-11'-55'167'0,"11"34"-129"0,0-14 24 16,5 30 1-16,-5-10-24 0,0 0-5 16,0 4-9-16,0 1-4 15,-5 5-11-15,-7 0-2 0,-5 5-1 16,-6 5-3-16,-5 5-1 15,-6 1 1-15,0-1 0 16,5 5-2-16,1 0 1 16,5-5-7-16,0 15-1 15,12-4 4-15,5 4 5 16,12-5-4-16,11 11 0 16,6-1 0-16,5 0 0 15,6-4-3-15,12 4 2 16,5 6 3-16,6-6 1 0,0-5-1 15,-17 1 1-15,-6-1-4 16,-5 0 0-16,-7-4 3 16,-10 4 1-16,-1 0 1 15,-22 1 2-15,-23 9 3 16,-6-5 5-16,-6-4-2 16,1-6 3-16,-7-5-6 15,18-5-1-15,6 0-4 16,-7-10-3-16,-4-5-11 0,4-5-4 15,18-20-134 1,17-31-58-16</inkml:trace>
  <inkml:trace contextRef="#ctx0" brushRef="#br0" timeOffset="35588.112">12969 16893 304 0,'0'-31'115'0,"0"16"-89"0,0-10 34 0,6 15 9 15,-6-6-12-15,0 1-3 16,5 0-12-16,-5 0-3 16,0 0-22-16,0-1 1 0,0 1 0 15,0 5-2-15,0 0 3 16,0 0-6-16,0 5 0 0,0 0-4 16,-5 5 2-16,-7 5-4 15,1 10-2-15,5 5-2 16,-17 11-3-16,-5 9 3 15,5 11 0-15,0 10-4 16,1-1 1-16,-7 1 0 16,6 15 2-16,0 15-1 15,6 21 2-15,6 4-2 16,5-5 2-16,6-9 0 16,6-6 1-16,5-5-2 15,12 10-2-15,6 6 1 16,5-1 1-16,6-5-1 15,5-15-1-15,-10-15 3 16,-7-15 0-16,-5-15-28 16,-6-11-12-16,6-20-172 0,-6-20-75 15,-6-10 97 1</inkml:trace>
  <inkml:trace contextRef="#ctx0" brushRef="#br0" timeOffset="37104.13">13294 17627 324 0,'-17'-10'123'0,"11"0"-95"0,6 0 36 0,0 4 9 16,6 1-19-16,-1 0-4 15,1-5-14-15,5 0-5 16,1-5-17-16,-1 5 2 0,6 5 4 15,6 0-7-15,0 5-2 16,0 5-2-16,5 0-1 16,1 10-2-16,5 15-1 15,0-4-3-15,0 9-2 16,6 6 1-16,-6-6 1 16,1 11-1-16,-7-16 2 15,-11 5 0-15,-6-9 3 16,-5 4-3-16,-12-5 0 0,-5-9-1 15,-6 4-2-15,0-10 3 16,-6 0 0-16,-5-10-1 16,-1-10 1-16,1-5-2 15,5-5 2-15,6-6-4 16,5-4 0-16,7-6 1 16,5-9 0-16,11-11 0 15,6-10 0-15,0 11 0 16,12-16 0-16,5 10 2 15,6 0 3-15,0 11-4 16,0 4-3-16,-6 11 3 0,-6 4 1 16,-5 6-5-1,-6 5 0-15,-5 9-72 0,-12 11-31 16,11 16-128 0</inkml:trace>
  <inkml:trace contextRef="#ctx0" brushRef="#br0" timeOffset="38229.508">14109 17450 264 0,'-35'-71'99'0,"24"40"-77"0,5-9 33 0,6 25 10 16,0-6-8-16,0-4-1 16,6 5-5-16,0 0 0 15,-6-1-28-15,0 6 5 0,0 0 0 16,5 5-2-16,-5 5-1 15,0 5-11-15,0 0-6 16,0 10-3-16,6 15-1 16,0 21-5-16,5 25 1 15,1 15-2-15,5 5 0 16,0-10 0-16,0 0 0 16,0-10 4-16,0-10 3 15,-6-16-2-15,1-9-2 16,-6-6 0-16,-1-10 1 0,1-5 3 15,-6-15 2-15,0-10-1 16,0-5-1-16,-6-5-3 16,-5-26-2-16,-1-20 1 15,1-9-1-15,0-1 0 16,-1 0 0-16,1 10 0 16,5 5 0-16,0 5-3 15,6 6 2-15,6 4 1 16,6 6 0-16,-1 4-3 15,6 1 0-15,12 4 2 16,-7 6 2-16,-5 5-2 16,18 5 0-16,-7 9 1 15,1 6 0-15,-1 6 0 16,1 9 0-16,-1 5 0 0,1 0 0 16,-1 0 0-16,-17 1 2 15,6 4-1-15,-22 5-1 16,-1 1 3-16,-11-1 0 15,-11 1-1-15,-7-6-2 16,-10-5 3-16,-1 0 0 16,1-4-4-16,5-1 1 15,6-5-2-15,11 0 0 16,6-5 2-16,5 0 0 16,12-5-3-16,12 5 0 15,10 5-1-15,7 1 3 16,5 4 0-16,6 5 3 0,0 0-3 15,5 11 0-15,7 4 1 16,-7 1 0-16,-5-1-3 16,-6 5 2-16,-5 1 3 15,-6-11 1-15,-18 1 1 16,-5 4 0-16,-11-15-2 16,-6 6-2-16,-6-6 3 15,-11-5 0-15,-6-5-1 16,0 0 1-16,-5-10 0 15,-7-10 3-15,12 5-8 16,0-5 0-16,6 0 2 16,6 0 2-16,5 0-5 15,6 0-2-15,6 5-56 16,5 5-21-16,12-11-155 16</inkml:trace>
  <inkml:trace contextRef="#ctx0" brushRef="#br0" timeOffset="38858.877">14724 18002 392 0,'-29'-11'145'0,"24"6"-112"0,-1-5 34 16,6 10 8-16,0 0-24 16,0-10-4-16,6 10-16 15,5-10-5-15,1 10-15 16,-1-5 0-16,0 0 2 0,-5 0-1 15,0 0 1-15,-6 0-1 16,0 5 0-16,0 0-6 16,-6 0-2-16,-5 0-2 0,-1 5-2 15,1 0 1-15,-1 0-1 16,1 5 0-16,0 0 0 16,5 0-3-16,6 5 0 15,6 6-1-15,5-11 3 16,12 5 0-16,5-5 3 15,12 0-1-15,-6 0-1 16,-5-10 1-16,16 0-1 16,12 0 2-16,-5-10 1 15,-7 0-1-15,-11 0-2 16,-5-5 1-16,-12-5 1 16,-11 4 1-16,-12 6 1 15,0 0-2-15,-34 0-2 16,-22 0 1-16,-1 5-1 15,0 0 0-15,1 5 0 16,10 5-3-16,7 0 2 0,11 5 1 16,5 0 2-16,12 0-25 15,6 0-12-15,11 6-64 16,17 4-26-16,17-5-98 16</inkml:trace>
  <inkml:trace contextRef="#ctx0" brushRef="#br0" timeOffset="39295.238">15299 17581 280 0,'-17'-91'107'0,"29"56"-83"0,-1-31 26 0,-5 41 6 16,-1-1-4-16,1 1 2 15,0 0 5-15,-6 4 5 16,0 6-35-16,0 5 6 0,0 0 3 16,-6-5-12-16,0 5-3 15,1 5-11-15,-1 5-5 16,0 5-4-16,6 5 0 16,6 5 2-16,-6 10 2 15,6 11-8-15,-1 9-4 16,1 11 5-16,0-5 4 15,0-11-2-15,5 11-1 0,6 15 0 16,0-6 1-16,0-9-1 16,6-11-1-16,0-9 1 15,5-11-1-15,12-5-7 16,6-5-3-16,-1-10 12 16,-5 0 8-16,-11 0-3 15,5-10 1-15,-6 0-15 16,-5-10-8-16,-6 5-56 15,-11-11-26-15,0 6-137 16</inkml:trace>
  <inkml:trace contextRef="#ctx0" brushRef="#br0" timeOffset="39518.718">15089 17485 384 0,'-75'-5'143'0,"70"5"-112"0,5 0 36 0,5 0 10 16,7 5-22-16,-1 0-4 15,12 0-13-15,17 0-1 16,6-5-21-16,-1 0 0 0,6 0 0 16,1-5-4-16,10-5-2 15,12 0-5-15,-11 0-2 16,-12 0-1-16,18-5 1 16,-12 4-7-16,-6 1 1 15,-11 0-109-15,-6 10-47 16,-11 5-74-1</inkml:trace>
  <inkml:trace contextRef="#ctx0" brushRef="#br0" timeOffset="40529.77">15704 16437 324 0,'-34'-46'121'0,"34"31"-95"0,-17-5 38 0,17 10 9 15,0 0-6-15,-12-1 0 0,12 1-22 16,0 0-10-16,0 5-20 16,0-5-5-16,12 10 0 0,5 10-2 15,23 5 1-15,0 16-3 16,16 24-1-16,1 26-3 16,12 31 1-16,-12-1 0 15,-6-4 3-15,-11 24-3 16,0 21-2-16,-17 5 2 15,-6-5 2-15,-12-15 4 16,-10-11 5-16,-12 1-6 16,-6-11 0-16,0 1 0 15,-5-11 2-15,-1-15-5 16,6-10-3-16,1-15-19 16,4-20-6-16,13-36-273 15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1:45:37.095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1:48:03.576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  <inkml:brushProperty name="ignorePressure" value="1"/>
    </inkml:brush>
    <inkml:brush xml:id="br3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4575 5922,'-10'0,"-12"0,5357 0,-5346 0,-9 0</inkml:trace>
  <inkml:trace contextRef="#ctx0" brushRef="#br0" timeOffset="46069.819">4540 1305,'0'-92,"0"5515</inkml:trace>
  <inkml:trace contextRef="#ctx0" brushRef="#br0" timeOffset="59713.51">4885 5606,'-78'78,"-2726"2726</inkml:trace>
  <inkml:trace contextRef="#ctx1" brushRef="#br1">1961 8249 10016,'29'-39'6324,"-12"21"-4953,3-2 1696,-27 131-2363,-24 69 1157,25-137-330,17-42-368,71-24 319,51-16-741,-1-13-3658,-85 37 1125</inkml:trace>
  <inkml:trace contextRef="#ctx1" brushRef="#br1" timeOffset="1506">1384 9016 8992,'0'0'672,"0"0"672,0 0 560,0 0-507,0 0 256,0 0-496,0 0 161,0 0-433,17 0 1078,46-20-945,-61 19-1004,3-2-2,0 0 1,0 1-1,1-1 1,-1 1-1,1 0 1,-1 0-1,1 1 1,0 0-1,-1 0 1,1 0 0,0 0-1,0 1 1,0 0-1,0 1 1,-1-1-1,1 1 1,0 0-1,0 0 1,-1 1-1,1-1 1,-1 2 0,1-1-1,-1 0 1,0 1-1,0 0 1,0 0-1,0 1-12,1 3 0,-4-6 0,-1 0 0,0 0 0,1 1 0,-1-1 0,0 0 0,0 1 0,0-1 0,0 1 0,0 0 0,0-1 0,0 1 0,0-1 0,-1 1 0,1 0 0,-1 0 0,1 0 0,-1-1 0,0 1 0,0 0 0,0 0 0,0 0 0,0-1 0,0 1 0,0 0 0,-1 0 0,1 0 0,-1 1 0,-3 8 11,0-1 1,0 0-1,-1 0 0,-1 0 0,1 0 0,-2-1 0,1 0 1,-1 0-1,-1-1 0,0 0 0,-2 2-11,-99 56 128,101-63-157,24-11-35,-1 1 34,9-8 47,0-1 0,-1 0-1,-1-2 1,-1 0 0,-1-2-1,0 0 1,-1-2 0,4-7-17,7-19-6,-15 20-116,-15 25 116,-15 34 124,11-22 51,0 1 1,1 0-1,0-1 1,0 1 0,1 1-1,1-1 1,0 0-1,0 0 1,1 0 0,1 6-170,7 27 752,-6-39-723,0 0 0,1 0 0,-1-1 1,1 1-1,0-1 0,0 1 0,0-1 0,1 0 1,-1 0-1,1-1 0,-1 1 0,1-1 1,0 0-1,0 0 0,0 0 0,0 0 1,1-1-1,-1 1 0,0-1 0,1 0 1,-1 0-1,0-1 0,1 0 0,-1 1 1,1-1-1,-1-1 0,1 1 0,-1-1 1,4 0-30,99-8-5062,-53 4 2102</inkml:trace>
  <inkml:trace contextRef="#ctx1" brushRef="#br1" timeOffset="3992">9686 5740 7040,'0'-19'3925,"2"1"-1874,-2 17-1870,1-1 1,0 1-1,-1 0 1,0-1-1,1 1 1,-1 0-1,0-1 1,1 1-1,-1-1 1,0 1-1,0 0 1,0-1-1,0 1 1,0-1-1,-1 1 1,1 0-1,0-1 1,-1 1-1,1-1 1,-1 1-1,1 0 1,-1 0-1,0-1 1,1 1-1,-1 0 1,0 0-1,0 0 1,0 0-1,0 0 1,0 0-1,0 0 1,0 0-1,0 0 1,-1 0-1,1 1 1,0-1-1,0 0 1,-1 1-1,1-1 1,0 1-1,-1-1 1,1 1-1,0 0 1,-1 0-1,1 0 1,-1-1-1,0 1-181,-4 0 429,6 0-398,-1 0 0,0-1-1,1 1 1,-1 0 0,0 0 0,1-1-1,-1 1 1,0 0 0,0 0 0,1 0-1,-1 0 1,0 0 0,1 0 0,-1 0-1,0 0 1,0 0 0,1 1 0,-1-1-1,0 0 1,1 0 0,-1 0 0,0 1-1,1-1 1,-1 0 0,1 1 0,-1-1-1,0 1 1,1-1 0,-1 1 0,1-1-1,-1 1 1,1-1 0,-1 1 0,1-1-1,0 1 1,-1 0 0,1-1 0,0 1-1,-1 0 1,1-1 0,0 1 0,0 0-1,0-1 1,0 1 0,0 0 0,-1 0-1,1-1 1,0 1 0,1 0-31,4 15 21,2 0 0,0-1 1,0 0-1,2-1 0,0 1 0,0-2 1,2 1-1,-1-1 0,2-1 0,0 0 0,3 2-21,10 13 103,-10-11-102,0 0-1,1-1 1,1-1 0,0-1 0,1 0 0,0-1-1,1-1 0,28 18 288,-45-28-32,-2-1 107,-7 5 304,-10 8-448,-1-1 0,-1 0 1,0-2-1,-1 0 0,-18 6-219,-76 44-94,72-26-669,25-5-2564,15-11-2694</inkml:trace>
  <inkml:trace contextRef="#ctx1" brushRef="#br1" timeOffset="19632">10339 5982 10688,'0'-12'4630,"0"-15"-354,0 26-3775,0 1-111,0 2-38,-10 51 160,11-48-503,0 0 0,0 1 1,0-1-1,1 0 0,0 0 1,0 0-1,0 0 0,1 0 1,-1 0-1,1 0 0,0-1 1,1 1-1,-1-1 0,1 0 1,-1 0-1,1-1 0,1 1 1,-1-1-1,0 1 0,1-2 1,0 1-1,0 0 0,-1-1 1,4 1-10,2 2 49,1-1 0,-1 0 1,1 0-1,0-1 0,0-1 1,0 0-1,0-1 0,1 0 1,-1 0-1,0-1 0,1-1 1,-1 0-1,0 0 0,0-1 1,0 0-1,0-1 0,0-1 1,0 0-1,-1 0 0,0-1 1,0 0-1,0-1 0,0 0 1,-1 0-1,0-1 0,-1 0 1,1-1-1,3-4-49,21-31 416,-28 52-496,22 145-37,-23-103 139,-4 1 0,-1-1 0,-2 0 1,-3 0-1,-2 0 0,-10 29-22,14-63 176,0-1 0,-2 0 0,0 0 0,0 0 0,-2-1 0,0 0 0,-1 0 0,0-1 0,-1 0 0,-1-1 0,0 0 0,0-1 0,-2 0 0,-1 1-176,10-10 70,0 0 0,-1 0-1,0 0 1,1 0 0,-1-1 0,0 0 0,0 0 0,-1 0-1,1-1 1,0 0 0,0 0 0,-1 0 0,1 0 0,-1-1-1,1 0 1,0 0 0,-1-1 0,1 1 0,-1-1 0,1 0-1,0-1 1,0 1 0,-1-1 0,1 0 0,0 0 0,1-1-1,-1 1 1,0-1 0,1 0 0,-1 0 0,1-1 0,-1-1-71,-2-4-598,1-1 0,0 0 0,0 0 0,1-1 0,0 1 0,1-1 0,1 0 0,0 0 0,-2-10 599,-12-59-6517</inkml:trace>
  <inkml:trace contextRef="#ctx1" brushRef="#br1" timeOffset="23268">4224 233 2560,'-22'16'9392,"-4"-6"-4976,21-10-3629,-12-9 3353,17 8-3569,0 1-107,4-9 283,4 3-663,0-1 1,0 1 0,1 0 0,-1 0 0,1 1-1,0 1 1,1-1 0,-1 1 0,1 1 0,6-2-85,17 0 69,43-13-21,58 1-96,-121 17 53,-9-1 11,-1 0 0,1 1 1,-1 0-1,1 0 1,-1 0-1,1 0 0,-1 1 1,1-1-1,-1 1 0,1 0 1,-1 0-1,1 0 0,-1 1 1,0-1-1,0 1 1,0 0-17,-2-2 4,-1 1 0,0 0 0,0 0 0,0 0 0,0 0 0,0 0 0,0 0 0,0 0 0,0 0 0,0 0 1,0-1-1,0 1 0,-1 0 0,1 0 0,0 0 0,-1 0 0,1 0 0,-1-1 0,1 1 0,-1 0 0,1 0 1,-1-1-1,1 1 0,-1 0 0,0-1 0,1 1 0,-1-1 0,0 1 0,0 0 0,1-1 0,-1 0 0,0 1 1,0-1-1,0 0 0,0 1 0,1-1 0,-1 0 0,-1 0-4,-3 4 5,-61 46 89,27-22-74,2 1 0,1 3 0,-18 20-20,51-50 6,0 1 0,0 0-1,0 0 1,0 0-1,1 1 1,-1-1 0,1 1-1,0-1 1,0 1 0,1 0-1,-1 0 1,1 0 0,-1 0-1,1 0 1,0 0-1,1 0 1,-1 0 0,1 0-1,0 1 1,0-1 0,0 0-1,0 0 1,1 0 0,0 0-1,0 1 1,0-1-1,0 0 1,1-1 0,-1 1-1,1 0 1,0 0 0,0-1-1,0 1 1,1-1 0,2 3-6,3 0 17,1 0 1,1 0 0,-1-1-1,1-1 1,0 1 0,0-2-1,0 1 1,0-1 0,1-1-1,8 1-17,15 5 10,-4-1-111,0-2 0,1 0 0,-1-3 0,23 0 101,64-8-3932,-66 5-933,-36 1 1811,12 0-562</inkml:trace>
  <inkml:trace contextRef="#ctx1" brushRef="#br1" timeOffset="23532.71">4218 363 13408,'-9'0'4981,"40"0"-2476,75-1 1517,54-5-7328,-55 1-2699,-37-15 837,12-20-693</inkml:trace>
  <inkml:trace contextRef="#ctx1" brushRef="#br1" timeOffset="20932">4294 1243 9184,'-3'1'666,"-21"12"4033,16-6-3694,7-6-899,0-1 0,0 1 0,0-1 0,1 1 0,-1 0 0,0-1 0,1 1-1,-1-1 1,1 1 0,-1 0 0,1 0 0,-1-1 0,1 1 0,-1 0 0,1 0 0,0 0 0,-1 0 0,1-1 0,0 1-1,0 0 1,0 0 0,0 0 0,0 0 0,0 0 0,0 0 0,0 0 0,0 0 0,0-1 0,0 1 0,0 0 0,1 0-1,-1 0-105,1 66 4475,43-94-3403,203-182-357,-229 196-603,-16 10-96,0 1 0,0-1 0,1 1 0,-1 0 1,0 0-1,1 0 0,0 0 0,-1 0 0,1 0 0,0 1 1,0-1-1,0 1 0,0 0 0,0 0 0,0 0 0,0 0 1,0 1-1,1-1 0,-1 1 0,0 0 0,0 0 0,1 0 1,-1 0-1,0 1 0,0-1 0,0 1 0,1 0 1,-1 0-1,0 0 0,2 1-16,1 4 82,0 0 0,-1 1 1,1 0-1,-1 0 0,-1 0 1,0 0-1,0 1 0,0 0 0,-1 0 1,0 0-1,0 0 0,-1 0 1,1 9-83,4 6 82,11 39 127,10 33-4337,-5-33-6289,-11-38 5991</inkml:trace>
  <inkml:trace contextRef="#ctx0" brushRef="#br2" timeOffset="-205450.73">4747 5828,'-24'35,"19"-29,14-18,1152-1647,-106 153</inkml:trace>
  <inkml:trace contextRef="#ctx1" brushRef="#br3" timeOffset="94342">6821 2538 6144,'26'-19'7429,"-24"-8"-5632,-2-15-2116,0 16-6076,0 21 3115</inkml:trace>
  <inkml:trace contextRef="#ctx1" brushRef="#br3" timeOffset="94623">6573 2246 5440,'-6'-4'352,"-10"-6"864,10 6 384,2-2-640,-2 2-192,-4-2-288,-2-2 0,2-2-256,-1 0-128,-5 6 0,0-2-64,0 2 64,0 4-128,0 0 0,0 0-3008,0 4-1504,-2 6 2080</inkml:trace>
  <inkml:trace contextRef="#ctx1" brushRef="#br3" timeOffset="94877">6104 2050 5664,'0'0'352,"-18"-6"832,2 2 608,16 4-960,-10-6 64,4 2-544,-4-6-64,4 10-192,-10-10-64,6 10 0,-8-4-32,8 8 0,-11-4-352,5 6 192,-6-2-3104,6 2 1792</inkml:trace>
  <inkml:trace contextRef="#ctx1" brushRef="#br3" timeOffset="95128">5273 1954 5120,'0'0'288,"-16"-10"800,4 4 384,12 6-800,-4-8-192,-8 8-320,2-6-128,-6 12 0,4-6-32,-4 0 0,-6 0-160,12 4 96,-6 0-2560,0 2 1408</inkml:trace>
  <inkml:trace contextRef="#ctx1" brushRef="#br3" timeOffset="95381">4371 1828 8288,'-16'-10'512,"-6"0"192,12 6 64,10 4-480,-18-4-64,2-2-160,0-4 32,6 10-64,-6 0-32,-6 0 32,-6 0-544,12 6 288,-6-2-2848,6 6 1664,-10-6-1920</inkml:trace>
  <inkml:trace contextRef="#ctx1" brushRef="#br3" timeOffset="95628">3252 1872 5664,'0'0'352,"-22"-6"-32,6 2-32,16 8-192,-22-4-64,16 6 0,-4-2-32,-2 0 0,-14 2-224,10 4 128,-6-6-96,0 6-1600</inkml:trace>
  <inkml:trace contextRef="#ctx1" brushRef="#br3" timeOffset="95857">2419 2112 8064,'0'0'512,"-22"-4"-32,18-2-192,4 12-224,-12-6-32,6 4 0,-4 0 96,0 6-64,-8 0 32,2 4-544,0 0-160,-5 2-1984</inkml:trace>
  <inkml:trace contextRef="#ctx1" brushRef="#br3" timeOffset="96828">3148 3591 4192,'12'0'256,"4"0"0,-6 10 0,6-10-160,-4 8 0,14-2-320,-14-6-1280,14 10-352</inkml:trace>
  <inkml:trace contextRef="#ctx1" brushRef="#br3" timeOffset="97072">3727 3633 9536,'0'10'576,"6"-10"0,-6 0-192,10 0-192,6 0-32,0 0-96,12 10 32,4-6-64,-1 2-160,3-2-64,-2 6-2464,6 0-1568,0 0 1664</inkml:trace>
  <inkml:trace contextRef="#ctx1" brushRef="#br3" timeOffset="97312">4608 3667 7616,'6'0'448,"4"0"96,2 0-64,8 0-192,2 0 0,6 0-160,4 0-96,0 6 0,6-2-32,0 0 64,0 2-800,-1-6-384,1 4-1408</inkml:trace>
  <inkml:trace contextRef="#ctx1" brushRef="#br3" timeOffset="97535">5380 3609 10016,'0'0'608,"10"-8"256,2 2-64,4 2-480,6-2-96,9 2-96,1 0 0,0-2-64,6 2 32,0-2 0,0 2-1088,-6-2-544,2 6-1824</inkml:trace>
  <inkml:trace contextRef="#ctx1" brushRef="#br3" timeOffset="80725">6477 2799 9536,'-12'3'5412,"-9"8"-3310,-56 3 2426,207-24-2139,-13-34-2159,-47 13-145,94-22 134,-55 30 426,-80 22 219,-21 20-464,5 14-59,4-9-209,-1 1 1,-2 1-1,0 0 0,-1 1 1,3 14-133,39 155 111,-52-176-157,10 135-3907,-18-124-2357</inkml:trace>
  <inkml:trace contextRef="#ctx1" brushRef="#br3" timeOffset="86371.44">7784 2857 10112,'2'-1'816,"8"-11"3536,7-6 197,30-14-544,-29 15-1946,-15 15-1876,-11-5 407,0 7-570,-1-1 1,1 2-1,-1-1 1,1 1-1,-1 0 1,1 1-1,-1 0 1,1 0 0,0 1-1,-4 2-20,-5 0 8,1 1-28,1 0 1,1 1-1,-1 0 0,1 2 1,0 0-1,1 0 0,0 1 1,1 0-1,0 2 0,0-1 1,1 1-1,1 1 0,-4 6 20,7-10 0,1 0 0,1 0 0,-1 1 0,2-1 0,-1 1 0,1 1 0,1-1 0,0 1 0,0-1 0,1 1 0,1 0 0,0 0 0,0 3 0,0-8 0,1 1 0,1-1 0,-1 1 0,1-1 0,0 1 0,0-1 0,1 1 0,0-1 0,0 0 0,0 0 0,1 0 0,0 0 0,0 0 0,0-1 0,1 1 0,0-1 0,0 0 0,1 0 0,-1 0 0,1-1 0,0 0 0,1 1 0,224 134 235,-226-137-215,0 1 0,0-1 0,-1 1 0,1 0 0,-1 0 0,0 0 0,1 0 0,-2 1-1,1-1 1,0 1 0,-1-1 0,1 1 0,-1 0 0,0 0 0,0 0 0,-1 1 0,1-1 0,-1 0 0,0 1 0,0-1 0,-1 0 0,1 1 0,-1-1 0,0 1 0,0-1 0,0 1 0,-1-1 0,0 1 0,1-1 0,-2 0 0,0 4-21,-5 0 129,-1 0 0,0-1-1,0 0 1,-1-1-1,0 0 1,0 0 0,0-1-1,-1 0 1,1-1-1,-1 0 1,0 0 0,-1-1-1,-3 0-127,4 1 18,0-2 0,0 1 0,0-1 0,0-1 0,0 0 0,-1 0 0,1-1 0,0-1 0,-1 1 0,1-2 0,0 1 0,0-1 0,0-1 0,0 0 0,0 0 0,1-1 0,-1 0-1,1-1 1,-4-3-18,-28-21-2110,3-4-5561,17 12 3080</inkml:trace>
  <inkml:trace contextRef="#ctx1" brushRef="#br3" timeOffset="97789.836">6039 3414 9408,'-6'-6'576,"2"-2"416,4 2 96,4 2-512,8-2-128,4 2-288,16-6-128,0 0 0,2 0-32,-2 2 64,0-2-96,-4 0-64,-2-4-3328,-4 4-1728,-6 0 2368</inkml:trace>
  <inkml:trace contextRef="#ctx1" brushRef="#br3" timeOffset="98007.761">6692 2881 13312,'0'-20'800,"18"-8"64,-8 18-192,-4-4-544,16-2-32,-12 8-4480,6-2-1888</inkml:trace>
  <inkml:trace contextRef="#ctx1" brushRef="#br3" timeOffset="96113">1875 2577 6816,'0'6'416,"-6"-6"512,6 0 128,0 0-672,6 4-160,-2 0-192,2 2 32,0 4-32,0-2-32,-6 8 32,0-2-128,0 0 0,0 6-2496,0 4-1248,4 0 1856</inkml:trace>
  <inkml:trace contextRef="#ctx1" brushRef="#br3" timeOffset="96356.415">2053 2895 10016,'10'-4'608,"12"-2"-32,-10 6-96,-2 0-416,6 0-32,-4 6-96,-2-2 0,0 6 64,-4 4 64,-6 0 32,0 6-1440,0 4-608,0 4-960</inkml:trace>
  <inkml:trace contextRef="#ctx1" brushRef="#br3" timeOffset="100302.663">1971 2785 3936,'0'0'256,"0"0"352,0 0 672,0 0-736,0 0 1120,0 0-992,0 0 480,0 0-672,0 0-192,0 0-192,0 0-160,6 8 32,0 2-832,0 0 480,-2 0-2784,8 0 1728</inkml:trace>
  <inkml:trace contextRef="#ctx1" brushRef="#br3" timeOffset="96618">2350 3407 6240,'0'10'384,"0"-4"320,0-6 32,0 0-64,16 0-32,-6 8-416,12-8-128,-6 10-64,0-10-32,-4 10 64,14 4-32,-4-4 64,-6-10-1344,12 20-512,-2-12-576</inkml:trace>
  <inkml:trace contextRef="#ctx1" brushRef="#br3" timeOffset="100573.117">2318 3379 7488,'0'0'448,"0"20"192,0-20-160,4 0-320,2 8-64,4-8-64,-4 10 32,0-4-32,4-6 128,2 0-96,-8 8 192,-4-8-160,12 10-96,-6-10-32,-2 10-2080,8 0 1152,-8 0-2240,8-6 1824</inkml:trace>
  <inkml:trace contextRef="#ctx1" brushRef="#br3" timeOffset="100795">2555 3759 6144,'0'0'352,"4"14"288,-4-14 128,0 6-448,12-2 0,-6 6-224,-2-6 0,8 6-32,-12 0 32,10 0-64,-4-2-384,4 2 224,-4 0-2432,4 4 1408</inkml:trace>
  <inkml:trace contextRef="#ctx1" brushRef="#br3" timeOffset="101026">2781 4152 8864,'0'0'544,"0"14"128,0-14-96,12 6-352,-8-2-128,8 6-64,-3 0-32,-3 0 0,4-6 64,2 6-32,-2 0-96,2-2 32,-2 2-1376,0 0 768,-4 0-2720,6 0 1888</inkml:trace>
  <inkml:trace contextRef="#ctx1" brushRef="#br3" timeOffset="101257">3132 4479 9408,'0'0'576,"12"24"64,-8-20-128,2 6-352,0 0-96,4 0-32,2-2 32,4 8-32,-6-2-32,12 4 32,-12-3-384,6 3 192,-4-4-1344,4 6 832,-6-6-2464,2 6 1760</inkml:trace>
  <inkml:trace contextRef="#ctx1" brushRef="#br3" timeOffset="101496">3484 4968 6816,'0'0'416,"12"10"320,-12-10 64,4 4-448,2 2-128,4 2-128,-4 2-96,6 0 32,-2-6-192,0 6 96,2-4-2016,-2 4 1152,2-6-2112,-2 0 1760</inkml:trace>
  <inkml:trace contextRef="#ctx1" brushRef="#br3" timeOffset="101711">3791 5194 8288,'0'0'512,"12"14"64,-6-14-96,-2 6-320,2-2-96,4 2-32,2-2 32,-2 6-32,2-6-32,-3 6 32,1 0-608,2 0 320,-6-2-2720,-2 8 1664,2-8-1664,0 8 1728</inkml:trace>
  <inkml:trace contextRef="#ctx1" brushRef="#br3" timeOffset="101919">4047 5477 7264,'0'0'448,"16"10"96,-16-10-32,4 4-320,8 2-32,-2 8-96,-4-4 32,0-2-64,-2 2-448,8 0 224,-8 0-2432,2 0 1408</inkml:trace>
  <inkml:trace contextRef="#ctx1" brushRef="#br3" timeOffset="102138.29">4203 5621 8640,'0'0'512,"6"10"448,-6-10 224,4 4-672,2 2-32,6 4-320,-2-3-96,0 9-32,-4-8-32,6 2 0,-2 0-352,0 4 192,-4-4-1440,0 0 896,-2 0-2720,8-2 1920</inkml:trace>
  <inkml:trace contextRef="#ctx1" brushRef="#br3" timeOffset="102312">4402 5847 8064,'0'0'512,"12"14"192,-8-8 160,2-2-512,4 10 64,8-4-288,-8 0 0,0 4-64,2-4-3136,4 4 1664</inkml:trace>
  <inkml:trace contextRef="#ctx1" brushRef="#br1" timeOffset="111390">4240 2970 6496,'-16'-1'7697,"10"3"-7688,-11 7 3116,18-9-2453,-1 0-197,0 0 32,23-10 922,19-3-1193,1 2 0,-1 2-1,1 2 1,1 2 0,2 1-236,-45 4 7,113-3-713,-38 3-3118,-9 4 1094</inkml:trace>
  <inkml:trace contextRef="#ctx0" brushRef="#br0" timeOffset="-141012.73">488 2638,'0'-6,"0"5648,0-5631</inkml:trace>
  <inkml:trace contextRef="#ctx1" brushRef="#br1" timeOffset="144380">10 3023 8160,'-1'4'637,"-2"6"8928,-3-10-5357,7-14-2821,41-50-347,-27 41-966,1 1 0,2 1 1,0 0-1,0 1 0,3 0-74,2-3 87,101-76 159,0 0-38,-56 31 54,-52 49-146,1 1 0,1 1 0,1 1 0,1 0 0,1 1-116,10-5 688,-8 36-80,-15-10-526,0 1-1,0 1 1,-1-1 0,0 1-1,-1 1 1,1-1-1,-2 1 1,1 0 0,-1 1-1,3 7-81,17 41 105,-3 1-1,-3 1 1,-2 1 0,-1 9-105,-6-30 2,2 6-1315,1-1-1,3 0 0,20 41 1314,1-29-6448,6-5 1857</inkml:trace>
  <inkml:trace contextRef="#ctx1" brushRef="#br1" timeOffset="157382">146 1142 8416,'-15'-51'1853,"2"3"3318,-7-20-254,19 45-3531,2 51-1242,19 240 38,2 91 2106,-29-289-656,3-77-1392,-2-55-230,4-23-10,5-1 0,12-75 0,-3 39 0,-9 86-28,1-1-1,2 1 0,1 0 1,2 1-1,2 0 0,1 1 1,1 0-1,15-25 29,-25 53-5,-1 0 1,1 0-1,1 0 1,-1 1-1,1-1 1,0 1-1,0 0 1,0 0-1,1 0 1,0 1-1,0 0 1,0 0-1,0 0 1,1 0-1,0 1 1,0 0-1,-1 0 1,2 1-1,-1-1 1,0 1-1,0 1 1,1-1-1,-1 1 1,1 0-1,-1 1 1,1-1-1,-1 1 1,1 0-1,0 1 1,-1 0-1,0 0 1,7 2 4,-4 3 7,-1 0 0,1 1 0,-1 0-1,0 1 1,-1 0 0,0 0 0,0 0 0,-1 1 0,0 0 0,0 0 0,-1 1 0,0-1 0,-1 1 0,0 0-1,-1 0 1,0 1 0,0 2-7,0-5 8,-1 1 1,-1-1-1,0 1 0,0-1 0,0 1 0,-1-1 1,-1 1-1,1-1 0,-1 1 0,-1-1 0,0 0 1,0 1-1,-2 5-8,-1-5 18,-1 1 1,1-1-1,-2 0 1,1-1-1,-1 0 0,-1 0 1,1 0-1,-1-1 1,-1 0-1,1 0 1,-8 4-19,-17 10-10,-1-2 0,-1-1 0,0-2 0,-1-1 1,-1-2-1,-3-1 10,15-8-122,35-12-71,9 4 187,0 1 1,0 1-1,1 1 0,0 0 0,-1 1 0,1 1 0,-1 1 1,1 1-1,-1 1 0,0 0 0,8 5 6,-9-4 8,-1 1 0,0 1 0,-1 0 0,0 1-1,0 1 1,0 1 0,-1 0 0,-1 1 0,0 0-1,0 1 1,-1 1 0,-1 0 0,0 1 0,-1 0 0,7 12-8,-14-17 71,0 0 1,0 0-1,-1 1 1,-1-1 0,1 1-1,-1 0 1,-1 0-1,0 0 1,0 0-1,-1 0 1,0 0 0,-1 0-1,0 0 1,-1 0-1,0 0 1,0-1 0,-1 1-1,-1-1 1,1 1-1,-1-1 1,-1 0 0,0 0-1,0-1 1,-1 0-1,0 0 1,0 0 0,-1 0-1,0-1 1,0 0-1,0-1 1,-1 1 0,0-2-1,-2 2-71,-5 3 35,-1-1-1,-1 0 1,1-1-1,-1 0 1,-1-1-1,1-2 1,-1 1-1,0-2 1,0-1-1,-1 0 0,1-1 1,-1-1-1,1 0 1,-1-2-1,0 0-34,13 0-426,0 0-1,0-1 0,0 0 1,0 0-1,0 0 1,0-1-1,0 0 0,1 0 1,-1 0-1,1-1 0,0 1 1,0-1-1,-1-2 427,-23-22-3115</inkml:trace>
  <inkml:trace contextRef="#ctx1" brushRef="#br1" timeOffset="158389">65 417 11392,'-3'-1'864,"2"1"-473,-11-8 3788,0 6 888,3-7-1841,87-6-2799,1 4-1,-1 3 0,2 4 1,23 4-427,61-4 124,-29-5 1081,-130 9-1155,-3 1 1,0-1 1,0 1-1,0-1 1,0 0 0,0 0-1,0 0 1,0 0 0,1 0-1,-1 0 1,0 0 0,0-1-1,0 1 1,0-1 0,0 1-1,0-1 1,0 0 0,0 0-1,0 0 1,-1 0-1,1 0 1,0 0 0,0-1-1,-1 1 1,1-1 0,-1 1-1,1-1 1,-1 1 0,0-1-1,0 0 1,1 0 0,-1 0-1,0 1 1,-1-1 0,1 0-1,0 0 1,0 0-1,-1 0 1,0 0 0,1-2-52,-5-5 39,-1-1-1,1 1 1,-2 0 0,1 1 0,-1-1 0,-1 1 0,1 0-1,-1 1 1,-1 0 0,1 0 0,-1 0 0,-5-2-39,1-1 8,-144-105-3021,120 89 263,6-1-4014,7 7 2039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0:21.878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2:40:36.970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330 74,'0'-74,"0"5412,0-3017,0-2290</inkml:trace>
  <inkml:trace contextRef="#ctx1" brushRef="#br1">23 1687 14560,'-2'3'1013,"-15"17"2549,15-9-1087,1 43 944,6-21-1185,-2-34-2200,-1 0 0,1 1-1,0-1 1,0-1-1,0 1 1,-1 0 0,1-1-1,-1 1 1,1-1 0,-1 0-1,1 0 1,-1 0 0,0 0-1,0 0 1,0 0 0,1-2-34,68-66 106,31-11 70,-7 29 16,-93 50-177,1 0-1,-1 1 1,0-1-1,0 0 1,1 1-1,-1 0 1,1-1-1,0 1 1,-1 0-1,1 0 0,0 0 1,-1 1-1,1-1 1,0 1-1,0-1 1,0 1-1,0 0 1,-1 0-1,1 0 1,0 1-1,0-1 1,0 1-1,0-1 0,-1 1 1,1 0-1,0 0 1,-1 0-1,1 0 1,-1 1-1,1-1 1,-1 1-1,0 0 1,1-1-1,-1 1 0,0 0 1,0 0-1,0 0 1,0 1-15,4 11-7,0 0 1,-1 0 0,0 0-1,-1 1 1,-1 0 0,0 0-1,-1 0 1,0 12 6,8 44-691,47 118-7916,-40-149 2159,-1-11 2091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0:34.871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2:40:41.535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259 6,'0'-6,"0"1481,0-1112,0 50,0 23,0-13,0-12,0-19,0-2,0-49,0 10,0 2897,0-3243</inkml:trace>
  <inkml:trace contextRef="#ctx1" brushRef="#br1">69 1892 10784,'-1'2'816,"-26"26"5653,8-13-4133,10-9-1234,-4 1 4046,20-24-3841,47-43-1117,-33 42-119,74-64 505,-4 5-315,-89 76-245,0 0-1,0 0 0,0-1 1,0 1-1,0 0 0,0 1 0,0-1 1,0 0-1,1 0 0,-1 1 1,0 0-1,0-1 0,1 1 0,-1 0 1,0 0-1,0 0 0,1 0 1,-1 1-1,0-1 0,0 0 1,0 1-1,1 0 0,-1 0 0,0-1 1,0 1-1,0 0 0,0 1 1,0-1-1,0 0 0,0 0 0,-1 1 1,1-1-1,0 1 0,-1 0 1,1-1-1,-1 1 0,0 0 0,0 0 1,1 0-1,-1 0-15,8 8 103,20 42 41,54 135-1701,-80-180 790,0 0 0,1 0 0,-1-1 0,1 0 0,1 0 0,-1 0 0,1 0 0,0-1 0,1 1 0,-1-1 0,3 1 767,34 24-6581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0:32.343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2:40:40.635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172 9,'0'-9,"0"1148,0-897,0 162,0 14,0-6,0-4,0-15,0-7,0 0,0-59,0 15,0 736,0-835,0 19,0 1604,0-1870</inkml:trace>
  <inkml:trace contextRef="#ctx1" brushRef="#br1">83 1578 7616,'-2'1'560,"-17"6"1989,-24 25 3291,24-4 1701,20-28-6634,-1 0-337,0 0-90,0 0-170,0 0-54,0 0-91,13-4 342,60-41 879,4-15-410,-75 59-958,0 1 0,0-1-1,-1 0 1,1 1 0,0-1 0,0 1-1,0-1 1,0 1 0,0 0 0,0 0-1,0 0 1,0 0 0,0 0 0,0 0 0,0 1-1,0-1 1,0 1 0,-1-1 0,1 1-1,0 0 1,0 0 0,0 0 0,-1 0-1,1 0 1,0 0 0,-1 0 0,1 0-1,-1 1 1,0-1 0,1 1-18,39 48-64,-36-43 32,95 131-5946,-60-101 2860,10-4-3678,-1-12-1044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0:29.505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2:40:39.687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241 17,'0'-10,"0"4,0 239,0-22,0 470,0 117,0-239,0-184,0 35,0-33,0 1,0-24,0-36,0 26,0-70,0-10,0 4,0 1968,0-2226</inkml:trace>
  <inkml:trace contextRef="#ctx1" brushRef="#br1">12 1590 9760,'0'4'1637,"0"-2"1806,0-1 3599,-7 33-2969,3 12-2813,5-24-636,54-58 107,45-94-507,-82 105-216,-14 20-3,-1-1-1,1 0 0,0 1 0,0 0 1,1 0-1,0 0 0,0 1 0,0 0 1,0-1-1,1 2 0,-1-1 1,1 1-1,3-1-4,-6 4 3,0 1 0,1-1 1,-1 1-1,0 0 0,0 0 0,0 1 1,0-1-1,0 1 0,0 0 0,0-1 1,0 1-1,0 0 0,-1 1 0,1-1 1,-1 0-1,0 1 0,0-1 0,0 1 1,0 0-1,0 0 0,0 1-3,3 1 1,53 60-2228,88 71-9627,-134-126 11216,26 25-5997,0 2 2358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0:26.878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2:40:38.807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289 15,'0'-15,"0"1056,0-18,0-721,0 5512,0-5803,0-1</inkml:trace>
  <inkml:trace contextRef="#ctx1" brushRef="#br1">1 1628 16863,'1'1'1056,"25"12"4998,-20-10-5787,-1 0 0,0-1 0,1 1 0,0-1 0,0-1 0,-1 1 0,1-1 0,0 0 0,0 0 0,0 0 0,0-1 0,0 0 0,0 0 0,5-2-267,-4 1 101,1-1 1,-1-1-1,1 0 0,-1 0 1,0 0-1,0-1 0,0 0 1,0 0-1,-1-1 0,1 0 1,-1 0-1,-1-1 0,1 1 1,-1-1-1,0 0 0,3-4-101,67-105 118,-73 112-105,0 0 0,0 1 0,-1 0 1,1 0-1,0-1 0,1 1 0,-1 0 0,0 0 0,1 1 1,-1-1-1,1 1 0,-1-1 0,1 1 0,0 0 1,0 0-1,-1 0 0,1 0 0,0 0 0,0 1 0,0-1 1,0 1-1,0 0 0,0 0 0,0 0 0,0 0 1,0 0-1,0 1 0,0-1 0,0 1 0,0 0 1,-1 0-1,1 0 0,0 0 0,0 0 0,-1 1 0,2 0-13,7 7 28,0 0 0,-1 1-1,0 0 1,-1 0-1,0 1 1,-1 1-1,6 8-27,-4-5-49,69 114-3736,-17-26-7469,-30-59 6561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0:24.491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2:40:37.828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250 72,'0'-29,"0"-14,0 1557,0-1116,0 35,0 5115,0-5543</inkml:trace>
  <inkml:trace contextRef="#ctx1" brushRef="#br1">1 1685 17407,'3'4'8813,"-1"-4"-9343,2-2 590,0 0 0,-1 0 0,1 0 0,-1-1 0,1 1 0,-1-1 0,0 0 1,0 0-1,0 0 0,0 0 0,-1 0 0,1-1 0,-1 1 0,0-1 0,0-1-60,53-71 1269,-55 75-1255,1 0-1,0 0 1,-1 0-1,1 0 0,0 0 1,0 0-1,0 0 1,0 0-1,0 0 0,0 0 1,0 1-1,0-1 0,0 0 1,0 1-1,0-1 1,1 0-1,-1 1 0,0 0 1,0-1-1,1 1 1,-1 0-1,0 0 0,1 0 1,-1-1-1,0 1 0,0 0 1,1 1-1,-1-1 1,0 0-1,1 0 0,-1 1 1,0-1-1,0 0 1,1 1-1,-1-1 0,0 1 1,0 0-1,0-1 0,0 1 1,0 0-1,0 0 1,0 0-1,0 0 0,0 0 1,0 0-1,0 0 1,-1 0-1,1 0 0,0 0 1,-1 0-1,1 1-13,83 148 487,-26-38-707,-56-108 219,39 61-1465,5-6-3995,-18-30-1093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2:40:4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70 942 13984,'-4'-90'10549,"13"140"-9232,7 411-581,-3-226-485,-4-163-283,-7-68-1806,-2-16-160,0-10-1046,5-19-2833</inkml:trace>
  <inkml:trace contextRef="#ctx0" brushRef="#br0" timeOffset="686.165">34 1032 13312,'-2'-2'976,"-14"-28"7017,0-27-4755,17 51-3064,0 0 0,1 0 0,-1 0 0,1 1 1,0-1-1,1 0 0,-1 1 0,1 0 0,0-1 0,1 1 0,0-1-174,2 0 48,0 0 0,0 1 0,0-1 0,1 1 0,0 1 0,0-1 0,0 1 0,1 0 0,-1 1 0,1 0 0,0 0 0,6-1-48,99-14 164,-94 16-174,-4 0 12,1 1-1,0 0 0,-1 1 1,1 0-1,0 2 0,-1 0 1,1 0-1,-1 2 0,0-1 1,0 2-1,0 0 0,-1 1 1,1 1-1,-1 0 0,-1 1 1,1 0-2,-12-6-8,0 0 1,0 0-1,0 0 0,0 0 1,-1 0-1,1 0 0,-1 0 1,1 1-1,-1-1 1,0 1-1,0-1 0,0 1 1,0-1-1,0 1 1,-1 0-1,1 0 0,-1-1 1,1 1-1,-1 0 0,0 0 1,0-1-1,0 1 1,-1 0-1,1-1 0,-1 1 1,0 0-1,1-1 0,-1 1 1,0 0-1,0-1 1,-1 1-1,1-1 0,0 0 1,-1 1-1,-1 1 8,-9 8 13,0 0 1,0-1-1,-1-1 0,0 0 0,-1-1 1,0 0-1,-1-1 0,0 0 0,-4 0-13,-11 8 52,-90 32 17,119-47-71,1-1-1,0 1 1,0-1 0,0 0-1,0 1 1,0-1-1,-1 1 1,1-1 0,0 1-1,0-1 1,0 1-1,0-1 1,1 1-1,-1-1 1,0 1 0,0-1-1,0 0 1,0 1-1,0-1 1,0 1 0,1-1-1,-1 1 1,0-1-1,0 0 1,1 1 0,-1-1-1,0 1 1,1-1-1,-1 0 1,0 0 0,1 1-1,-1-1 1,1 0-1,-1 1 1,0-1 0,1 0-1,-1 0 1,1 0-1,-1 0 1,1 1 0,-1-1-1,1 0 1,-1 0-1,0 0 1,1 0 0,-1 0-1,1 0 1,-1 0-1,1 0 1,-1 0 0,1 0 1,60 17-5,68 30-78,-2 41 89,-111-75-12,-2 0 0,1 2 1,-2 0-1,0 0 0,-1 1 0,0 1 0,4 10 7,-9-16 22,-1-1 0,-1 1 0,0 1 0,-1-1 0,0 0 0,-1 1 0,0 0 0,1 10-22,-3-16 56,-1 1 1,0-1-1,-1 0 1,1 1-1,-1-1 0,0 0 1,-1 0-1,0 0 0,0 0 1,0 0-1,0 0 0,-1-1 1,0 1-1,-1-1 0,1 1 1,-1-1-1,0 0 1,0-1-1,0 1 0,-1-1 1,1 0-1,-1 0 0,0 0 1,-1 0-1,1-1 0,0 0 1,-1 0-1,0-1 0,0 1 1,-1-1-57,-17 8 160,-2-2 0,0 0 0,0-1 0,0-2 0,-13 1-160,10-2-83,14-2-205,0 0-1,0-1 1,-1 0 0,1-1-1,0-1 1,0 0-1,-2-1 289,13 1-356,1-1 0,-1 1 0,1-1-1,-1 0 1,1 0 0,0 0 0,0 0-1,0 0 1,0-1 0,0 0 0,0 1-1,1-1 1,-1 0 0,1 0 0,0 0-1,0-1 1,0 1 0,0 0 0,1-1-1,-1 1 1,1-1 0,0 0 0,0 1-1,0-1 1,0-3 356,-8-63-7946</inkml:trace>
  <inkml:trace contextRef="#ctx0" brushRef="#br0" timeOffset="2416.421">28 513 13184,'-9'4'1879,"6"11"6604,3-14-7870,13 13 950,-8-11-1422,0-1 1,1 1-1,-1-1 1,1 0-1,0 0 1,0-1-1,-1 1 1,1-1-1,0-1 1,0 1-1,3-1-141,1 1 81,280 3 810,-96-18-486,-124 4 54,-60 8-193,-9 2-250,-1 0 0,1 0 0,-1 0 0,1 0 0,-1-1 0,1 1 0,-1 0 0,1 0 0,0 0 0,-1 0 0,1-1 0,-1 1 0,0 0 0,1 0 0,-1-1 0,1 1 0,-1 0 0,1-1 0,-1 1 0,0-1 0,1 1 0,-1 0 0,0-1 0,1 1 0,-1-1 0,0 1 0,0-1 0,1 1 0,-1-1 0,0 1 0,0-1 0,0 1 0,0-1 0,0 1 0,0-1 0,0 0 0,0 1 0,0-1 0,0 1 0,0-1 0,0 1 0,0-1 0,0 1 0,0-1 0,0 1 0,-1-1 0,1 0-16,-6-27 123,-1 0 0,-2 1-1,-1-1 1,-1 2 0,-12-22-123,-11-14-456,0 1-1531,6-6-3634,8-4-976,3-9 176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2:42:02.994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0,'0'354,"0"-116,0 307,0-241,0 39,0 1207,0-1546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25:15.7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8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08-29T06:26:14.942"/>
    </inkml:context>
  </inkml:definitions>
  <inkml:trace contextRef="#ctx0" brushRef="#br0">4069 13419 340 0,'-57'-81'129'0,"17"30"-100"0,6-5-15 0,23 36-12 0,-12-5-22 15,6 4-2-15,-23-9 10 16,6 5 3-16,-6 5 7 15,0 4-1-15,0 6 1 0,0 10 0 16,0 0 0-16,6 10 6 16,0 16 2-16,5-1-2 15,1 21-1-15,5 14-1 16,0 16-2-16,1 15 1 16,4-4-1-16,7 4 0 15,5 5 0-15,-5 15 0 16,5 11 0-16,6-1-3 15,17-9 2-15,0 4 1 16,1-30 0-16,21-5 0 16,1-10 2-16,6-5 5 15,17-10 4-15,5-6 2 16,6-4 5-16,6-5-8 0,5-11-3 16,6-10-2-16,-11-5-1 15,0-5 2-15,0-10 1 16,-6-5 3-16,0-10 4 15,-17-5-2-15,0-10 1 16,-12-6-3-16,-5-14 1 16,-11-16-2-16,-6-10 2 15,-6-26 0-15,-12-4 3 16,-10-26-5-16,-12 16-1 16,-23 5 2-16,-17 4 1 15,0 6-5-15,-23 5-4 16,0 5 1-16,6 4 2 15,-6 6-4-15,-11 11-1 0,11 9-2 16,1 0 0-16,-7 20 2 16,6-4 2-16,12 15-3 15,11 14 0-15,0 6-8 16,17 10-2-16,0 36-51 16,0 50-22-16,-17 45-89 15</inkml:trace>
  <inkml:trace contextRef="#ctx0" brushRef="#br0" timeOffset="12866.263">7664 13302 236 0,'-5'-71'88'0,"-1"46"-69"0,-11-21 13 0,11 26 0 16,-11-5-6-16,-6 0-1 15,-5-11-5-15,-6 1-2 16,-1-6-10-16,1 6 4 0,0-6 1 15,0 1 0-15,0-1 0 16,-6 6-3-16,0 4 1 16,-6 6-6-16,-5 10-3 15,-6 5-4-15,-6 10 1 16,-5 15 1-16,5 10 0 16,-5 6-3-16,11 4 2 15,6 6-1-15,17 4 0 16,-1 6 0-16,18 10 0 0,6 9 2 15,5 22 0-15,6 9 0 16,6 5 2-16,5 1-1 16,1 14-1-16,-1-4-4 15,0 9 0-15,7-4 2 16,-1-16 3-16,5-10 0 16,13-5 2-16,10-20-4 15,12-15-2-15,6-10 8 16,11-16 4-16,6-10 2 15,-1-10 1-15,-4-10-2 16,-7-10 1-16,-5-10-2 16,-6-10 2-16,-12-16-2 15,-5-10 2-15,0-10-2 16,-6-15 0-16,0 0-3 16,6-5 1-16,0-10-4 15,0-10 0-15,0-6-3 0,-6-9-3 16,-5 14 4-16,-12 6 1 15,-12 5 0-15,-10 20-2 16,-12 10-2-16,-18 10-1 16,-10 16-16-16,-18 15-5 15,-17 15-21-15,-17 15-7 16,-17 20-23-16,-5 26-10 16,5 19-45-1</inkml:trace>
  <inkml:trace contextRef="#ctx0" brushRef="#br0" timeOffset="25643.291">11157 13798 200 0,'-40'-40'77'0,"23"25"-60"0,17-5-3 0,0 14-5 0,-11 1-5 16,11-5 2-16,-6-5-8 15,-5 5-3-15,11 0 3 16,-12 5 0-16,1 5 2 0,5 0-3 15,-17 5 0-15,18 5-1 16,-18 5 3-16,6 5 0 16,-12 1 1-16,1 4-3 15,-6 0 2-15,-1 6 1 16,-4 9 0-16,-1 11 0 16,11 15 2-16,12 5-3 0,6 10 0 15,-1 10 1-15,29-15 0 16,6-5 0-16,6-1 0 15,11-9 4-15,5-10 2 16,6-16 0-16,18-9 1 16,5-11 9-16,6-10 5 15,16-5-3-15,1-5 0 16,-5-10-6-16,-18-11-2 16,-6-9-4-16,-11-11-1 15,-6-4-1-15,-22-11 0 16,-12 0 4-16,-23-15 5 15,-28-5 6-15,-29 15 5 16,-17 1 5-16,-5 9 5 0,-6 10-17 16,22 6-7-16,1 9-9 15,5 1-1-15,12 10 0 16,11 4 0-16,0 11-7 16,12 10 0-16,11 16-103 15,-6 14-43-15,-5 6 24 16</inkml:trace>
  <inkml:trace contextRef="#ctx0" brushRef="#br0" timeOffset="26331.585">12525 12973 256 0,'11'-40'96'0,"0"24"-75"0,-5-14-3 15,0 20-8-15,-6 0 0 16,-6-5 4-16,0-6-10 15,-5 11-1-15,-6 0-3 16,-6 5 0-16,-11 15 0 0,-17 5-3 16,-6 16 0-16,-6 4-1 15,0 11 3-15,1 30-2 16,5 15 1-16,11 10 0 16,18 0-2-16,16 1 0 15,29-21 3-15,23-10-2 16,46-6 1-16,10-4 6 0,18-10 5 15,23-21-3-15,28-15-1 16,6-5 0-16,6-10 1 16,-17-15 6-16,-7-25 2 15,-5-16 6-15,-22-20 4 16,-29-20 5-16,-35-5 5 16,-50 9-10-16,-46 6-5 15,-46 10-13-15,-63 6-3 16,-28 4-3-16,6 15 2 15,6 11-3-15,-7 29-2 16,30 11-1-16,10 21 3 16,29 14-84-16,46 21-34 15,17 5-27-15</inkml:trace>
  <inkml:trace contextRef="#ctx0" brushRef="#br0" timeOffset="45442.151">5670 7580 48 0,'-28'0'19'0,"22"-5"-15"0,-5 0 41 0,5 0 19 16,0 0-12-16,6 0-6 15,-11 0-22-15,11-1-7 16,0 1-11-16,0 0 7 0,11 0 6 0,-5 0-10 16,5 0-2-16,12 5-5 15,0 0 1-15,11 0 0 16,12 0 1-16,16-5 0 15,24 0 2-15,11 5 1 16,-1 0 1-16,13 0-2 16,16 0-1-16,12 5-1 15,34 0 0-15,5 0 0 16,7 0 0-16,10 0 0 16,18 0 2-16,-6-5 1 15,-11 11 1-15,0-1-4 16,17-5-1-16,5 5 1 15,-22 0 0-15,11 0 0 16,6-5 0-16,5 5-5 16,-16-5 1-16,-12-5 2 0,-6-5 1 15,12 0 5-15,-29-5 3 16,-17-5 2-16,-22 0 5 16,-24-6-4-16,-22 1 0 15,-17 0-6-15,-18 5 0 16,-16 0-5-16,-12 4-2 15,-12 11-3-15,-5 11-1 16,-5 9-82-16,-1 0-37 16</inkml:trace>
  <inkml:trace contextRef="#ctx0" brushRef="#br0" timeOffset="52861.702">22410 4628 340 0,'0'-31'129'0,"0"31"-100"0,0-15 11 0,0 5 11 16,0 10-30-16,0 0 5 16,0 0-16-1,-6 0-1-15,6 10-6 0,-5 5-4 16,5 5 0-16,-6 26-1 15,0 10 0-15,6 10 2 16,0-1 0-16,-5-4 2 16,5-5-1-16,0-5 4 0,0-11 4 15,0-10 8-15,0-9 7 16,0-11 4-16,0-10 6 16,0-10-8-16,0-16-3 15,0-14-11-15,5-16-5 16,1-10-4-16,0-5 0 15,-1 6-4-15,7-1 0 0,-1 10 1 16,6 0 0-16,0 11 0 16,6 9 0-16,6 6-3 15,-1 5 0-15,6 9-1 16,1 6 3-16,-1 5-2 16,-6 5 1-16,1 10 2 15,-1 16 2-15,-5 9-3 16,-6 16 0-16,-5 15 1 15,-1-11 2-15,-5 6-3 16,-1-10 0-16,1-6 1 16,0-9 0-16,-1-11 0 15,1-5 2-15,0-10 1 16,0-10 3-16,5-20-3 0,6-25 0 16,6-11-3-16,5-5-1 15,6 5-1-15,1-4 0 16,5 4 2-16,-1 5 2 15,1 1-3-15,0 9 0 16,-6 6-1-16,-5 4 0 16,-1 11 0-16,-5 10 0 15,0 10 0-15,-6 10 0 16,0 10 0-16,-5 11 0 16,-7 14 2-16,-5 26 0 15,0 15 0-15,0 5 0 16,0-10 0-16,0-5 0 15,0-5 0-15,0-15 0 16,6-15 0-16,0-6 2 16,-1-5 1-16,-5-9 1 0,6-11-24 15,0-15-9-15,5-16-109 16,6-19-47-16</inkml:trace>
  <inkml:trace contextRef="#ctx0" brushRef="#br0" timeOffset="53537.08">23624 4911 280 0,'-17'0'107'0,"17"0"-83"0,0 0 26 0,5 0 30 16,1 10-45-16,0-10 32 15,5 0-40-15,6-10 28 16,0 10-32-16,0-15 17 16,1 5-23-16,-7-10 4 15,0 9-12-15,-5-4-3 16,0-5-4-16,-12 0-2 16,6 15 1-16,-11-16-4 15,5 21 2-15,-11 0-1 16,0 11 0-16,-6 14 0 15,6 5 0-15,-12 6 0 16,12-1 0-16,0 6 2 16,12-6 0-16,5 1-3 15,5-1 2-15,18-5 3 16,5-9-1-16,12-6 2 16,6 0-2-16,5-15 2 15,6 0-2-15,-5-15-1 16,-1 5 1-16,-6-16 1 0,-5 6-1 15,-11-25 2-15,-6 9-2 16,-12-9 2-16,-5-1-2 16,-23-10-3-16,5 26 1 0,-22-16 1 15,5 21 0-15,-16 10 0 16,11 5 0-16,-12 5-14 16,12 5 8-16,-6 5-52 15,17 5 32-15,6 5-113 16,11 0 78-16,12 5-148 15,6 6 118-15</inkml:trace>
  <inkml:trace contextRef="#ctx0" brushRef="#br0" timeOffset="53985.87">24211 5023 416 0,'-6'-11'154'0,"6"11"-120"0,6-25 4 16,-6 15-1-1,5 0-25-15,1-10 4 16,0 4-11-16,-6-4 4 16,11 10-5-16,-11 5 0 15,0-5-2-15,0 10-4 16,0 10 1-16,0 5-1 16,0 5 0-16,0 1 2 15,6 4 0-15,-6 0 0 0,6 6 0 16,-6-6 6-16,5-5-3 15,-5 1 25 1,0-11-15-16,-5-5 21 0,5 5-20 0,-6-15 6 16,6 5-11-16,-6-15 1 15,0 10-6-15,1-26 0 16,5 6-2-16,-6-16 1 16,12 6-2-16,-6-11 2 15,11 11-2-15,6-11-1 16,12 16 1-16,5-6 3 15,6 1-2-15,5 10 1 16,7 4-1-16,-7 1-2 16,1 5 1-16,-6 5-26 15,-6 5 14-15,-6 5-123 16,1 10 74-16,-12 0-195 16,6 10 144-16</inkml:trace>
  <inkml:trace contextRef="#ctx0" brushRef="#br0" timeOffset="54497.09">24798 5033 384 0,'-23'-21'145'0,"17"11"-112"0,0 5-3 0,6-5-8 16,0 10-7-16,0 0 3 15,0 0-4-15,0 0 0 16,0 10-8-16,0-5 7 0,0 5 4 16,0 1-5-16,6-1-2 15,5 0 10-15,7-5 4 16,4 0-6-16,7-5-3 16,5-5-6-16,0-10-1 15,6-6-3-15,6-14 0 16,-6 0-3-16,-6-21-2 15,-6 10 1-15,-11-4 1 16,-5-1-1-16,-18 10-1 16,0 6-4-16,-16 10 0 15,4 10 2-15,-4 4 1 0,-7 11-2 16,-5 11 2-16,-12 9 1 16,12 15 0-16,0 11-3 15,0 9 0-15,5-4 4 16,7 5 1-16,10 0 8 15,6-1 4-15,12-9 4 16,11-1 1-16,6 1-6 16,11-21-3-16,6 6-5 15,6-21-2-15,16-5-10 16,1-5-3-16,5-15-99 16,-5-26-41-16,-12-20-68 15</inkml:trace>
  <inkml:trace contextRef="#ctx0" brushRef="#br0" timeOffset="55276.447">26963 4901 296 0,'-17'-20'112'0,"17"20"-87"0,-12-26 31 0,7 11 33 15,10 10-50-15,-5-10 26 16,0 5-39-16,0-5 16 15,0 5-24-15,0-1 6 16,0 6-14-16,0 5-1 16,0 5-6-16,0 11 0 15,12 4-1-15,-1 20-2 16,0 6 1-16,6 10-1 16,1-6 0-16,-1 1 0 15,5 0 0-15,-10 14 2 16,5-9-1-16,-17 10 2 15,6-5-2-15,-23-1 4 16,-1 6-3-16,-16-10 10 16,0-10-6-16,-11-11 14 15,10-5-11-15,-10-19 3 16,5-1-8-16,-6-25-13 16,12-6 5-16,-6-19-59 15,17-1 35-15,-5-9-133 16,17-1 89-16,5-5-154 15,6 1 128-15</inkml:trace>
  <inkml:trace contextRef="#ctx0" brushRef="#br0" timeOffset="55452.222">26826 4435 428 0,'-34'-25'162'0,"34"25"-126"0,-6-5 32 0,0 0 6 16,12 10-42-16,-6-5-21 15,0 0-9-15,6 0-100 16,5 5 54-16,6 5-200 16,6 5 136-16</inkml:trace>
  <inkml:trace contextRef="#ctx0" brushRef="#br0" timeOffset="55940.278">27458 5033 208 0,'6'-41'77'0,"-6"41"-60"0,6-25 50 16,-1 20 19-16,-5-5-5 0,0 0 2 15,0-1-15-15,-5 1-6 16,-1 5-34-16,0 0 1 0,1 5 0 16,-7 5-14-16,7 0-3 15,-1 5-10-15,0 6-2 16,1 4-2-16,-1 5 0 16,0 1 2-16,6-1 0 15,6 0-3-15,5 6 2 16,6-6 1-16,6-5 0 15,0 5 0-15,5-14 2 16,7-1-1-16,10-10 2 16,6-10-2-16,1-1 2 15,-1-9 0-15,0-5 1 16,-5-6-2-16,-12-14-2 0,-11-11 3 16,-12 0 0-16,-5 1-1 15,-6 9-2-15,-6 6-2 16,1 9-1-16,-7 6-31 15,6 10-15-15,1 10-66 16,5 5-26-16,5 10-45 16</inkml:trace>
  <inkml:trace contextRef="#ctx0" brushRef="#br0" timeOffset="56301.356">28228 4714 472 0,'0'-21'178'0,"0"16"-138"0,0-5 22 0,0 10 1 15,0 0-32-15,0 0-8 16,0 15-13-16,5 11-5 16,1 9-2-16,-6 11-5 0,6 4 1 15,-1 6 1-15,1-5 0 16,-6-1 2-16,0-4 1 16,0-6-4-16,0-9 1 0,0 4-2 15,0-14-2-15,0-6-17 16,-6-10-9-16,1-10-70 15,-7-10-30-15,1-31-70 16</inkml:trace>
  <inkml:trace contextRef="#ctx0" brushRef="#br0" timeOffset="56464.474">28108 4430 428 0,'-34'-35'159'0,"28"25"-124"0,6 4 33 15,0 1 6-15,6 5-42 0,5-5-14 16,6 5-24-16,0 5-7 16,0 0 6-16,6 6-87 15,-6 9-36-15,-5 10-60 16</inkml:trace>
  <inkml:trace contextRef="#ctx0" brushRef="#br0" timeOffset="56853.12">28854 4871 412 0,'-11'-36'154'0,"11"36"-120"0,17-35 17 0,-6 20-2 0,1-1-18 15,-1-4-4-15,-5 5-2 16,0 5 1-16,-6-5-14 15,-12-6-2-15,-5 6 0 0,-11 10-6 16,-1 10-2-16,-5 10-1 16,-6 11-1-16,6 9 0 15,5 6 0-15,1 4-3 16,5 1 0-16,0-1 2 16,6 1 0-16,12-6 1 15,-1-4 2-15,12-6-1 16,5 1 2-16,6-6-2 15,17-10-1-15,12-5 3 16,16-5 0-16,7 0-4 16,-1-10 1-16,1-5-38 15,-7 0-16-15,1-10-77 0,-6-5-31 16,-11-6-10 0</inkml:trace>
  <inkml:trace contextRef="#ctx0" brushRef="#br0" timeOffset="57333.828">29327 4805 480 0,'-40'-36'178'0,"12"21"-138"0,-1 5 2 0,29 10-10 0,0 0-22 15,-11 5-6-15,5 10-2 16,-5 0-2-16,11 6 0 15,0 4 4-15,0-5 5 0,0-4 6 16,17 4 3-16,-6-5-3 16,12 0-1-16,11-5-6 15,-5-10 0-15,5 0-5 16,23-20-2-16,17-15 0 16,-6 4-1-16,-16 6 0 15,-7-11 2-15,-5 6-8 16,-17-5-3-16,-6 4-9 15,-34 6-3-15,-23-5 2 16,12 19 3-16,-1 1 10 16,-11 20 3-16,0 1 0 0,-11 19 0 15,17-5 4-15,-17 26 1 16,5 20 4-16,12-16 3 16,17-9 5-16,5 5 3 15,-5-11 2-15,23 6 1 16,0-6-3-16,22-4 0 15,35-6-7-15,5-10-4 16,-11-4 1-16,46-6 0 16,-23-5-54-16,45-15-25 15,-23-1-171 1</inkml:trace>
  <inkml:trace contextRef="#ctx0" brushRef="#br0" timeOffset="58400.998">22496 6511 236 0,'-23'-20'88'0,"34"20"-69"0,-11 5 6 0,0-5 0 15,12 0 4-15,16 0 4 0,18 0-6 16,22 0-4-16,18 5-13 15,10-5 5-15,24 0 2 0,23-5-5 16,45 0-2-16,22-5-3 16,30-10 0-16,27 5-2 15,24-11 0-15,40 6-6 16,-12 0 1-16,22-1 0 16,-16 11 2-16,-34-10-1 15,-6 5-1-15,-23 0 1 16,-80 10 1-16,-39 5-1 15,-1 0-1-15,-28 0 1 16,-11 0 1-16,-18 0-1 16,-17 0 2-16,-11 0 2 15,-22 0 2-15,-7 0-3 16,-11 0-3-16,-5 0 0 0,-7 5-1 16,1 0-11-16,-6-5-5 15,0 0-43-15,0 10-19 16,0-5-69-1</inkml:trace>
  <inkml:trace contextRef="#ctx0" brushRef="#br0" timeOffset="58746.753">26957 6091 380 0,'-57'-40'143'0,"51"35"-112"0,1 5-6 0,5-6-11 0,0 6-10 15,0 0 2-15,0 0 1 16,11 6 3-16,0-1-5 16,12-5 6-16,6 10 4 0,22 0-3 15,0 0-2-15,-5 0-5 16,34 10-2-16,-12-4-1 16,35 9-2-16,-18-5 1 15,29 16 1-15,-23-6-1 16,-11 16-1-16,-12-11 1 15,-45 26-1-15,-6-16 8 16,-51 16 5-16,11-10-4 16,-28 9-1-16,11-9-4 15,-28 0-1-15,22-11-6 16,-17 6-2-16,18-6-122 16,5 11-53-16,6-10 17 15</inkml:trace>
  <inkml:trace contextRef="#ctx1" brushRef="#br0">27350 16943 0</inkml:trace>
  <inkml:trace contextRef="#ctx0" brushRef="#br0" timeOffset="59919.99">24114 8142 360 0,'-12'-35'134'0,"12"35"-104"0,-11-26 16 16,11 26 1-16,-6-5-30 0,1 5-9 16,-1 0-8-16,-5 5-2 15,5 5 2-15,6-5-3 0,6 11 2 16,5-6 3-16,6 0 1 15,-6 0 14-15,29-20 8 16,-11 10-3-16,28-25-3 16,-12-1-7-16,18-4 0 15,-12 5-3-15,6-11 0 16,-11 6-5-16,-12-11-1 16,-5 11 1-16,-24-6 0 15,7 6-2-15,-41 0-2 16,-28-6-2-16,17 16-1 15,0 5 2-15,-17 15 0 16,18 0-4-16,-18 15 1 16,17 0 0-16,-6 10-1 0,23-4 1 15,6 19 3 1,0 26 0-16,17 10 1 0,12 5 0 16,10-10 2-16,-5-15-8 15,23 14-3-15,-6-4 11 16,12 10 5-16,-12-15 0 15,6 25 1-15,-6-10-10 16,-11 20 0-16,-6 21 2 16,-11-26 4-16,-12-10 1 15,-5-35 0-15,-1-11-1 16,-16-15 0-16,-12-10 9 16,12-10 3-16,5 0-10 15,-6-15-3-15,6 0-37 16,6-5-16-16,6-6-141 15,17 11-87-15,-1 5 119 16</inkml:trace>
  <inkml:trace contextRef="#ctx0" brushRef="#br0" timeOffset="61103.549">24695 8527 216 0,'0'0'82'0,"0"0"-64"0,0 0 11 0,0 0-1 15,0 0-12-15,0 0-2 16,-6 0-4-16,6 0-1 16,0 10-5-16,-11-10 2 0,11 10 3 15,-12-10 8-15,12 10 4 16,0-5-2-16,0-5-1 16,0 0-2-16,0 0 3 15,0 0-5-15,12 0 0 16,-1 0-8-16,18 10-2 15,-12-10-2-15,0 0 1 16,6 0-2-16,-6-10 2 16,6 10 0-16,-6-5 1 15,-6-5-2-15,1 0 1 16,-7 0-2-16,7-10 2 0,-12 4 0 16,-12 6 1-16,12-10-2 15,-5 5 1-15,-7 5-2 16,-5 0-1-16,6-1 1 15,-1 11 1-15,7-10-3 16,-1 10-2-16,0 0-1 16,0 0 3-16,1 0 0 15,5 0 1-15,0 0 2 16,0 0 1-16,0 0 1 16,0 0 0-16,0 0-2 15,0 0-2-15,0 0-2 16,0 0 1-16,0 0 1 0,0 0 2 15,0 0-1-15,0 0 2 16,0 0-4 0,0 0 0-16,0 0-1 0,0 0 0 15,0 0-55-15,0 0-25 16,0 0-75 0</inkml:trace>
  <inkml:trace contextRef="#ctx0" brushRef="#br0" timeOffset="61390.202">24706 8603 192 0,'0'0'74'0,"0"0"-58"0,0-10 25 15,0 10 8-15,0 0-14 16,0 0-5-16,0 0-13 16,0 0-6-16,0 0-6 15,0 0-4-15,0 0 2 0,0 0-4 16,0 0 0-16,0 0-1 16,0 0 0-16,0 0-31 15,0 0-15-15,0 0-71 16</inkml:trace>
  <inkml:trace contextRef="#ctx0" brushRef="#br0" timeOffset="61959.702">24649 8593 372 0,'6'-10'140'0,"-6"10"-109"0,11-11 22 0,-11 11 2 16,0 0-15-16,12 0-3 0,-1 0-15 15,-11-10-6 1,17 10-9-16,-5-5-1 0,5-5 1 16,-6 0-3-16,18 0-1 0,-1 0-1 15,1-5 1-15,-6 4-2 16,5 1-1-16,-11 10 1 15,0 0-1-15,6 0-3 16,-12 10 2-16,6-10 1 16,-17 26 2-16,0-16-1 15,-17 20-1-15,6-15-2 16,0 6 1-16,-7-1 1 16,-4 0 2-16,5-5-1 15,0 1-1-15,-6-6 1 16,0 0 1-16,6-5 1 15,0 0 1-15,0-5-2 16,5 0-2-16,1 0-2 0,5 0 1 16,0 0-1-16,6 0-2 15,0 0 3-15,18 5 0 16,-1 0 1-16,17 0 0 16,-6 0 0-16,18 0 0 15,-12-5 2-15,17 0 1 16,1 0-4-16,-1 0 1 15,-11 0 0-15,0-5 0 16,-6 0 0-16,-6 0 0 16,-5 5-77-16,-6 0-33 15,0 0-90 1</inkml:trace>
  <inkml:trace contextRef="#ctx0" brushRef="#br0" timeOffset="62440.505">25299 8618 288 0,'-40'-25'110'0,"40"25"-86"0,-46-21 29 15,46 21 8-15,-22-10-28 16,10 10-10-16,-5-5-10 16,0 5-2-16,6 0-6 15,-6 0 4-15,5 0 3 0,1 0 0 16,-1 0 3-16,7 0 1 15,5 0-1-15,0 0 4 16,40 0 2-16,-12 0-7 16,29 0-1-16,-11 0-7 0,16 0-4 15,-5 0-4-15,-11 5 1 16,5 5 3-16,-22 11 1 16,-1-11-4-16,-16 5 1 15,5-5 0-15,-34 10 2 16,5-4-1-16,-16 14-1 15,11-15 1-15,-18 10-1 16,7-4 0-16,5-1 2 16,6-5-1-16,6 0-1 15,-1-4 3-15,24-1 0 16,-1 0 10-16,35-5 3 16,-12 0-3-16,17-5 0 15,-5 0-8-15,11-5-1 0,-6 5-2 16,-6-5-2-16,7 0-39 15,5 5-19-15,-17 0-107 16,17 0-48-16,-6 0 51 16</inkml:trace>
  <inkml:trace contextRef="#ctx0" brushRef="#br0" timeOffset="62832.452">26222 7995 340 0,'-11'-15'126'0,"11"15"-98"0,-12-20 34 0,12 20 10 16,0 0-29-16,0 0-9 16,12 0-15-16,-1 0-2 15,12 0-10-15,-6 0-2 0,17 5-1 16,-5 0 0-16,22 5 0 16,-6-5-2-16,24-5-2 15,-18 0 3-15,17-5 0 0,-11 0-1 16,12 0-2-16,-12 0-2 15,-6 5 1 1,-5 0-59-16,-12 5-26 0,-6 0-81 16,-16 5-62-1,-1 0 92-15</inkml:trace>
  <inkml:trace contextRef="#ctx0" brushRef="#br0" timeOffset="63160.465">26826 7853 392 0,'-34'-30'145'0,"34"30"-112"0,-29-15 10 16,29 15-4-16,-5 0-18 0,-1 0-4 16,-6 0-13-16,7 0-2 15,5 5-2-15,0 0-3 0,11 5 2 16,1-5 1-16,27 5 0 16,-4-5 0-16,27 10 0 15,-10-4 0-15,16 9 0 16,-11-5 0-16,0 10 0 15,-11-4 0-15,-12 4 2 16,-6-5-1-16,-22 16-1 16,0-11 1-16,-29 21 1 15,6-11-1-15,-17 11-1 16,5-6-2-16,-5 6 1 16,5-11 1-16,1 6 0 15,-1-6-38-15,12-5-16 0,12-4-86 16,5-6-76-1,0-5 71-15</inkml:trace>
  <inkml:trace contextRef="#ctx0" brushRef="#br0" timeOffset="63599.448">27943 7327 400 0,'0'-51'148'0,"0"51"-115"0,5-35 15 0,-5 30 0 16,0-6-9-16,0 6 1 16,0 0-20-16,0 0-9 15,0 5-7-15,0 0-4 0,-5 15 1 16,-1 1-1-16,-5 29 0 16,-1-9-3-16,1 19 2 15,5-4 1-15,0 5 0 16,1-11 0-16,5 6 2 0,0-11-1 15,0 1 2-15,0-6-2 16,0-4 2-16,0-6-33 16,5-5-14-16,-5-4-88 15,12-1-37-15,-1-5 8 16</inkml:trace>
  <inkml:trace contextRef="#ctx0" brushRef="#br0" timeOffset="63882.917">28302 7676 420 0,'22'-35'156'0,"-22"35"-121"0,23-36 17 0,-17 31 0 16,0-5-26-16,-1 0-6 16,-5 5-10-16,0 0-5 15,0 5-2-15,0 0-5 0,-11 10 1 16,0 0-1-16,-12 15-2 15,6-4 5-15,-18 9 1 16,7-5-3-16,-12 16-1 16,12-11 1-16,-7 21 0 15,7-11-2-15,-1 11 2 16,7-10-28-16,-1-1-13 16,6-5-42-16,0-4-17 15,0-6-66 1</inkml:trace>
  <inkml:trace contextRef="#ctx0" brushRef="#br0" timeOffset="64404.25">28245 8203 312 0,'-12'-36'115'0,"12"36"-89"0,-11-25 19 31,11 25 4-31,-6-5-16 16,6 0-4-16,-6-5 1 0,1 5 1 15,-1-5-17 1,0 4 7-16,6-4 6 0,0 0-9 0,12 0-2 16,-1 5-7-16,18-5-4 15,-7 0-2-15,18 0-3 16,-5 0 3-16,10-6 0 15,-11 6-1-15,6 0-2 16,-11 0 1-16,-7 10-1 16,1 0 0-16,-17 10 0 15,-6 0 0-15,-11 16 2 16,-1-1-3-16,-11 20 0 16,1-9 1-16,-1 9 2 15,0-4-3-15,0 5 0 16,6-11 1-16,6 0 0 0,-1-4 2 15,7-6 1-15,-1 0 7 16,17-4 6-16,1-6 1 16,16-5-1-16,1 0 0 15,33-5 3-15,-10 0-9 16,27 0-1-16,-16-5-5 16,11 5-3-16,-11 0-5 15,-6 1-2-15,-6-1-132 16,-5-5-56-16,-12 0-18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24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 7680,'-27'0'5408,"26"0"-3275,2 10 8085,5-7-10171,0 0 0,1 0 0,-1-1 0,1 0 0,0 0 0,0-1 0,0 0 0,0 0 0,-1-1 0,1 1 0,0-2 0,0 1 0,6-2-47,55-11-2451,-47 7-549,4-1-465,-6 3-2288,-6 4 2020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2:42:07.2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11 256 8416,'-9'0'592,"8"0"346,1 0 198,0 0 80,0 0 27,0 0-102,0 0-149,0 0-341,0 0 207,0 0 193,0 0 26,0 0 22,0 0-150,0 0-143,0 0-193,0 0-96,0 0-127,1 0-49,34-24 367,-16 4-381,92-70 921,-55 36-902,-29 26-79,8-10 447,-34 37-570,9 11 166,-2 13-140,24 31 284,27 55-54,-14-40-3317,-21-41-778,-7-8-1736,0 4 904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2:42:44.95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0 659 10560,'5'0'1463,"-2"0"2530,5 0-3316,-6 0 133,-2 0-191,16-1 2165,15-24-1035,14-63-335,-24 12-844,13-31 38,11-1-176,1 14-101,-39 82-285,1 1 1,0 0 0,1 0-1,0 1 1,0 0-1,1 1 1,1 0-1,0 0 1,0 1 0,0 0-1,1 1 1,0 1-1,0 0 1,1 0 0,6-1-47,-12 7 33,0-1 0,0 1 0,0 1 1,0-1-1,0 1 0,0 0 1,0 1-1,0 0 0,0 0 0,-1 0 1,1 1-1,-1 0 0,1 1 1,-1-1-1,0 1 0,0 0 1,-1 0-1,1 1 0,-1 0 0,0 0 1,0 0-1,2 3-33,9 6 62,-3 1-7,0 0 0,-1 0 0,0 1 0,-2 1 0,1-1 0,-2 2-1,0 1-54,8 13 69,11 20-33,-15-25 10,2 0-1,0-2 1,2 1 0,1-2-1,0 0 1,4 1-46,34 48 202,57 38 54,-51-64-186,59 5 116,-91-44-135,0-1 0,0-1-1,1-2 1,-1-1 0,1-1-1,3-2-50,-10 0 37,1-1 0,-1-1-1,0-1 1,1-1-1,-1-1 1,-1-2-1,13-4-36,20-18 86,16-22-22,-9-13-59,15-37 32,-33 12-74,25-60 37,-25 52 0,-23 70 0,-6 0 0,25-15 59,-34 35-51,1 0 0,-1 1-1,1 0 1,0 0 0,1 1 0,-1 0 0,1 0 0,0 1 0,0 0 0,1 1-1,-1 0 1,1 0 0,5 0-8,26-9 58,-34 9-34,-1 0-1,1 1 1,0 0 0,0 1 0,0-1-1,0 1 1,0 1 0,0-1 0,1 1-1,-1 1 1,0-1 0,0 1 0,0 0-1,0 1 1,0 0 0,0 0 0,0 0-1,-1 1 1,1 0 0,-1 0 0,0 1-1,5 2-23,2 9 103,-1 1-1,0 0 1,-1 0-1,-1 1 0,8 17-102,51 139 288,3 5 54,20-53-214,-83-114-134,1-1 0,0 1 1,1-2-1,0 1 0,0-2 0,1 1 1,5 1 5,16 13 242,33 20-236,50 20 180,-102-58-179,0 0-1,0-1 1,0-1 0,1 0-1,-1-1 1,1-1-1,-1 0 1,1-1-1,0-1 1,0 0 0,-1 0-1,1-2 1,3-1-7,-8 2 7,0 0 0,0-1-1,-1-1 1,1 1 0,-1-1 0,0-1 0,0 0 0,0 0 0,0-1 0,2-2-7,52-47 101,-34 12-74,-6-10-27,-5-18 0,35-116 11,-14 62-22,10 15 128,-37 92-196,-12 16 76,1 0-1,0 0 1,-1 0-1,1 0 0,0 0 1,0 0-1,0 1 1,1-1-1,-1 0 1,0 1-1,1-1 1,-1 1-1,1-1 1,-1 1-1,1 0 1,0 0-1,0-1 1,-1 1-1,1 0 1,0 1-1,0-1 1,0 0-1,0 1 0,0-1 1,0 1-1,0-1 1,0 1-1,0 0 1,1 0-1,-1 0 1,0 0-1,0 0 1,0 1-1,0-1 1,0 0 3,3 3 13,1 1 0,-1-1 0,0 1 0,0-1 0,-1 1 0,1 1 0,-1-1 0,0 1 1,0-1-1,0 1 0,-1 0 0,0 1 0,0-1 0,0 1 0,0-1 0,-1 1 0,0 0-13,7 13 44,36 67 26,-35-70-74,-1 1 6,1 0-1,1-1 1,0 0 0,1 0-1,1-2 1,0 1-1,1-2 1,1 0-1,13 10-1,-15-15-14,13 9-103,1 0 1,1-2 0,0-2-1,23 9 117,-2-12-3030,-1-21-7182,-15-11 2554</inkml:trace>
  <inkml:trace contextRef="#ctx0" brushRef="#br0" timeOffset="1160.434">4198 232 7616,'-13'-35'6142,"-5"2"-1282,-4-5 777,24 32-2183,10 14-1598,-11-7-2265,83 86 1361,-59-56-821,104 108 157,-6-30-155,-118-105-99,0 0-3,0-1 1,0 1-1,0 1 1,0-1-1,-1 1 1,1 0-1,-1 0 0,0 0 1,-1 1-1,1-1 1,-1 1-1,0 0-31,-4-4 36,1 0-1,-1 0 1,0 0-1,1 0 1,-1 0-1,0 0 1,0-1-1,0 1 1,0 0-1,-1 0 1,1-1-1,0 1 1,-1-1-1,1 1 1,-1-1-1,0 0 1,1 1 0,-1-1-1,0 0 1,0 0-1,1 0 1,-1 0-1,0-1 1,0 1-1,-2 0-35,-7 5 88,-177 114 413,45 9-805,76-68-2112,45-36-117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2:42:49.02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196 144 9408,'-1'-4'752,"-5"-42"4874,8 2-1551,10 0-1249,-12 43-2810,0 1 0,0 0 0,1 0 0,-1-1-1,0 1 1,0 0 0,1-1 0,-1 1 0,0 0-1,0 0 1,1-1 0,-1 1 0,0 0 0,0 0-1,1 0 1,-1 0 0,0-1 0,1 1 0,-1 0-1,0 0 1,1 0 0,-1 0 0,0 0 0,1 0 0,-1 0-1,0 0 1,1 0 0,-1 0 0,0 0 0,1 0-1,-1 0 1,0 0 0,1 0 0,-1 0 0,0 0-1,1 1 1,-1-1 0,0 0 0,1 0 0,-1 0-1,0 0 1,0 1 0,1-1 0,-1 0 0,0 0-1,0 1 1,1-1 0,-1 0 0,0 0 0,0 1 0,0-1-1,1 0 1,-1 1 0,0-1 0,0 0 0,0 1-16,16 85 570,-7 110-282,-17 147 1003,-10-159-214,20-146-634,9-50-326,149-143-101,-85 102-128,-72 51 112,0 0 0,1 1 0,-1 0 0,1 0 0,-1 0 0,1 0 0,-1 1 0,1-1 0,-1 1 0,1 0 0,-1 0 0,1 0 0,-1 1 0,1-1 0,-1 1 0,1 0 0,-1 0 0,1 0 0,-1 0 0,0 1 0,1-1 0,-1 1 0,0 0 0,0 0 0,0 0 0,18 17-13,-1 1-1,0 2 1,-2 0 0,0 0-1,-2 2 1,8 13 13,-21-32 11,18 27 29,-12-15 20,2 0 0,0-1 1,1 0-1,0-1 0,1 0 1,1-1-1,0 0 0,15 10-60,-24-22-3,-1 0-1,1 0 0,-1 0 0,1 0 1,0-1-1,0 1 0,0-1 0,0 0 1,0-1-1,0 1 0,0-1 0,0 0 0,0-1 1,0 1-1,0-1 0,0 0 0,0 0 1,0 0-1,0-1 0,0 0 0,-1 0 0,1 0 4,46-28-2828,-8-7-5263,-21 16 3793</inkml:trace>
  <inkml:trace contextRef="#ctx0" brushRef="#br0" timeOffset="314.2">1 356 16863,'5'-2'402,"0"0"-1,0 1 0,0 0 1,1-1-1,-1 2 0,0-1 0,1 1 1,-1-1-1,0 2 0,1-1 0,-1 0 1,0 1-1,1 0 0,-1 1 0,0-1 1,0 1-1,0 0 0,0 0 0,0 0 1,0 1-1,1 1-401,19 3 187,1 0 0,0-1 1,0-2-1,0-1 0,0-1 0,1-1 0,-1-1 1,0-1-1,15-4-187,-13 4 75,255-30-545,-152 14-4089,-57 7-508,-6 0-879</inkml:trace>
  <inkml:trace contextRef="#ctx0" brushRef="#br0" timeOffset="1218.266">1200 544 12384,'-9'-15'2336,"-13"19"5231,-8 58-5293,26-51-2009,0 3-192,1 0 1,0 0-1,1 0 1,0 0-1,1 0 1,1 1-1,0-1 1,1 0-1,2 11-73,-2-19 0,0 1 0,1-1-1,0 0 1,0 0 0,0 0 0,0-1-1,1 1 1,0 0 0,1-1 0,-1 0 0,1 0-1,0 0 1,0 0 0,0-1 0,1 1-1,0-1 1,0 0 0,0 0 0,0-1 0,0 0-1,1 0 1,-1 0 0,2 0 0,5-1 45,-1 0 0,1 0 0,-1-1 1,1-1-1,-1 0 0,1-1 0,0 0 1,-1 0-1,1-2 0,-1 1 0,0-1 0,0-1 1,7-3-46,-9 4 36,11-3 31,0-1-1,0-1 1,-1-1 0,-1-1-1,0 0 1,0-1 0,-1-1-1,0-1 1,-1 0 0,1-3-67,15-3 90,-31 19-170,0 2 6,7 9 72,1 0 1,0 0 0,0-1 0,2-1 0,-1 1-1,1-2 1,0 1 0,1-1 0,0-1 0,0 0-1,1-1 1,-1 0 0,1-1 0,1-1 0,-1 0 0,1 0-1,-1-2 1,8 1 1,-5-1 65,-1-1 0,0-1 1,1 0-1,-1-1 0,1-1 0,-1 0 0,0-1 0,0-1 0,0 0 1,-1-1-1,1 0 0,-1-2 0,0 1 0,12-9-65,-24 12 59,1 0 0,-1 1 0,1-1 0,-1 0-1,0 0 1,-1 0 0,1-1 0,0 1 0,-1 0 0,0-1-1,1 1 1,-1-1 0,-1 1 0,1-1 0,0 1 0,-1-1 0,0 0-1,0 1 1,0-1 0,0 0 0,-1 1 0,1-1 0,-2-2-59,-30-84 590,25 75-593,-38-79 276,-38-98-1276,82 191 774,1 0 0,-1-1 0,0 1 1,1 0-1,0 0 0,-1 0 0,1-1 0,0 1 0,0 0 1,0 0-1,-1-1 0,1 1 0,1 0 0,-1-1 1,0 1-1,0 0 0,0 0 0,1-1 0,-1 1 1,0 0-1,1 0 0,-1 0 0,1 0 0,0-1 1,-1 1-1,1 0 0,0 0 0,0 0 0,0 0 0,-1 1 1,2-2 228,17-9-6645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3:45:13.881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3:45:13.884"/>
    </inkml:context>
    <inkml:brush xml:id="br1">
      <inkml:brushProperty name="width" value="0.05" units="cm"/>
      <inkml:brushProperty name="height" value="0.05" units="cm"/>
      <inkml:brushProperty name="color" value="#00A0D7"/>
    </inkml:brush>
    <inkml:brush xml:id="br2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4089 4739,'-22'0,"5699"0,-5669 0,-43 0,20 0</inkml:trace>
  <inkml:trace contextRef="#ctx0" brushRef="#br0" timeOffset="1">4338 436,'5234'0,"-5229"0,-14 0,-25 0</inkml:trace>
  <inkml:trace contextRef="#ctx0" brushRef="#br0" timeOffset="2">805 2522,'-14'0,"3306"0,-3286 0</inkml:trace>
  <inkml:trace contextRef="#ctx1" brushRef="#br1">4418 440 3392,'0'-10'5107,"0"6"-5366,0-9 976,0 16 219,-20 62-493,3-24-123,-10 48-251,-2 41 80,-12 156-239,7-110 143,10-99-58,16-29 175,-12 16-340,-3 13 229,4 0 0,-7 63-59,23-123-12,-23 136-46,20-70 148,-31 93-180,30-102 90,-3-22 181,2-35-170,3-10-18,1 0 0,0 1 0,1 0-1,0 0 1,0 0 0,0 0 0,1 1 0,1-1 0,-1 4 7,-13 36 58,8-28-1311,7-25 208</inkml:trace>
  <inkml:trace contextRef="#ctx1" brushRef="#br1" timeOffset="1">3943 2482 3168,'1'-3'229,"10"-14"1446,-2-3 3471,-8 20-5050,-1 0 64,10 11 731,6 23-670,-3 0 1,0 0-1,-2 2 1,-2-1-1,4 32-221,-1-11 237,37 205 243,-1 23-384,2-36-187,3 6 225,-35-175 100,2 23-346,28 135-144,1-16 384,-32-135 80,-15-26-45,0 1-3019,-2-57-13</inkml:trace>
  <inkml:trace contextRef="#ctx1" brushRef="#br1" timeOffset="2">10507 104 9888,'5'-38'5546,"-4"-28"2305,-8 121-7153,-32 271 687,15-153-311,2 100-1074,26-3 192,-4-270-276,0-1 0,-1 1 0,1 0 0,0 0 0,0 0 0,0 0 0,0 0 0,-1 0 0,1 0-1,0 0 1,0 0 0,0 0 0,-1 0 0,1 0 0,0 0 0,0 0 0,0 0 0,0 0 0,-1 0 0,1 0 0,0 0 0,0 0 0,0 0 0,0 0 0,-1 0 0,1 0 0,0 0 0,0 0 0,0 0 0,0 0 0,-1 1 0,1-1 0,0 0 0,0 0 0,0 0 0,0 0 0,0 0-1,0 0 1,-1 1 0,1-1 0,0 0 0,0 0 0,0 0 0,0 0 0,0 1 84,-12-13-5759,-13-6-2433,-11-1 2523</inkml:trace>
  <inkml:trace contextRef="#ctx1" brushRef="#br1" timeOffset="3">10842 593 11392,'-13'10'6325,"21"-3"-2048,16-3-4009,1-1 0,0-1 0,0-1-1,0-1 1,0-2 0,1 0-268,25-1-103,29-2-1540,-27 2-3162,-46 2 3739,37 0-2598</inkml:trace>
  <inkml:trace contextRef="#ctx1" brushRef="#br1" timeOffset="4">11505 210 13056,'-4'-2'965,"-3"-1"-156,-16-7 4254,-8 11 851,118 28-4351,146 42-1414,-190-57-75,-2 3-1,0 0 1,-1 3 0,-1 1-1,26 20-73,-23 3 485,-42-42-441,1 1-1,-1 0 0,1 0 1,-1 0-1,0-1 0,0 1 0,0 0 1,0 0-1,-1 0 0,1 0 0,-1-1 1,0 1-1,1 0 0,-1 0 0,-1-1 1,1 1-1,0-1 0,-1 1 1,1-1-1,-1 1 0,-1 0-43,-1 4 62,-77 97 135,-22 58-1094,85-130 232,-22 43-3335,9-2 1109</inkml:trace>
  <inkml:trace contextRef="#ctx1" brushRef="#br1" timeOffset="5">10696 4474 11264,'10'-44'4672,"11"11"-710,-20 32-3439,9 37 1311,-5-8-1414,-1-1 0,-1 1 0,-2 0-1,-2 20-419,3 39 332,58 465 2180,-58-490-2085,-2-57-3366,12-34-5807,-2 3 3210</inkml:trace>
  <inkml:trace contextRef="#ctx1" brushRef="#br1" timeOffset="6">11209 4911 9536,'-1'0'-4,"-17"1"2460,-6 5 5806,23-5-7478,1-1-85,7 6 581,0-3-1111,1 0 0,-1-1 0,1 1 1,0-2-1,0 1 0,0-1 0,0 0 1,0-1-1,0 1 0,0-2 0,0 1 1,6-2-170,-4 1 177,183-36 572,-28 3-848,-128 29-260,-10 1-1253,-7 3-2694,-9 11-7352,-10 0 6762</inkml:trace>
  <inkml:trace contextRef="#ctx1" brushRef="#br1" timeOffset="7">11469 4727 14112,'-9'0'-113,"6"6"10023,3-1-9889,0 483 1414,5-418-3416,18-6-6641,-3-44 3172</inkml:trace>
  <inkml:trace contextRef="#ctx1" brushRef="#br1" timeOffset="8">11928 4584 10240,'-7'-18'1679,"-18"-3"5170,0 0-2322,23 19-4231,0 0 1,-1-1-1,0 1 0,1 0 0,-1 0 0,0 0 0,0 0 0,0 1 0,0-1 1,0 1-1,-1 0 0,1 0 0,0 0 0,-1 0 0,1 1 0,-1-1 1,1 1-1,0 0 0,-3 0-296,36 23 314,133 50-79,30-11-176,51-10 181,-167-38-379,-41-13 438,-34-1-123,-12 5 26,-4 7-165,1 0 0,1 1-1,0 0 1,0 1-1,1 0 1,1 1-1,1 0 1,-1 1-37,2-2 6,-178 307-2262,151-266-616,0-3-3760,3-4 1801</inkml:trace>
  <inkml:trace contextRef="#ctx1" brushRef="#br1" timeOffset="9">5332 689 7616,'2'-2'400,"0"0"0,0 0 0,-1 0 0,0-1 0,1 1 0,-1 0 0,0-1 0,0 1 0,0-1 0,0 1 0,-1-1 0,1 0 0,-1 1 0,0-1 0,1 0 0,-1 1 0,0-1 0,-1 0-400,1 2 442,0 1-10,0 0 6,0 0-124,0 0-63,0 7 117,10 209 1610,6 19-900,-4-49-790,-12 437-27,-18-218-69,0-99-187,15 147 86,3-242-54,-10 29-37,9 85 11,1-54 37,-10-104 53,4-99-202,0-16 170,-3-18-335,4-30-550,3-7-2384,-2-12-464,-1-5-837</inkml:trace>
  <inkml:trace contextRef="#ctx1" brushRef="#br1" timeOffset="10">5073 661 7488,'-10'9'1594,"7"10"3356,-12 0-2039,5-15 321,10-3-2720,0-1-224,2-4-42,76-48 447,41-5-64,-112 54-591,-1-1-16,0 1 0,1 0 1,-1 0-1,1 0 0,0 1 0,0 0 1,0 0-1,0 1 0,0 0 0,0 0 1,0 0-1,1 1 0,-1 0 0,0 1 1,0 0-1,0 0 0,4 1-22,1 6 82,0 0 0,0 0 0,-1 1-1,0 1 1,-1 0 0,0 0 0,0 1 0,-1 1-1,-1-1 1,0 1 0,0 1 0,-1 0-1,-1 0 1,0 0 0,0 3-82,64 201-1275,-61-190-1706,-7-4-2709</inkml:trace>
  <inkml:trace contextRef="#ctx1" brushRef="#br1" timeOffset="11">5057 4170 8512,'0'-2'656,"9"-28"6982,7 1-3479,-15 28-4110,0 1 1,0 0 0,0 0 0,0 0 0,-1-1-1,1 1 1,0 0 0,0 0 0,0 1-1,0-1 1,0 0 0,0 0 0,0 0 0,0 1-1,0-1 1,0 0 0,0 1 0,-1-1-1,1 1 1,0-1 0,0 1 0,0-1 0,-1 1-1,1-1 1,0 1 0,-1 0 0,1 0-1,-1-1 1,1 1 0,0 0 0,-1 0 0,0 0-1,1-1 1,-1 1 0,1 0 0,-1 0-1,0 0 1,0 0 0,0 0 0,1 0 0,-1 0-1,0 0 1,0 0 0,0 0 0,0 0-50,10 38 264,2-1 0,2 0 1,2 0-1,1-1 0,2-2 1,1 1-1,11 10-264,-27-39 73,2-1 0,-1 1 0,1-1 0,0 0 0,0-1 0,0 0-1,1 0 1,0 0 0,0 0 0,0-1 0,1-1 0,2 2-73,-5-4 42,0-1 1,0 0-1,0-1 1,-1 1-1,1-1 1,0 0-1,0 0 1,-1 0-1,1-1 1,-1 1-1,1-1 1,-1 0-1,0-1 1,0 1-1,0-1 1,0 0-1,0 0 1,0 0-1,2-2-42,1-1 57,12-10-21,-2-2 0,0 1 1,-1-2-1,-1 0 0,-1-1 0,0-1 0,8-19-36,22-29-1688,22 5-10402,-33 41 6117</inkml:trace>
  <inkml:trace contextRef="#ctx1" brushRef="#br1" timeOffset="12">6251 2530 6688,'0'-4'570,"1"0"-38,0 1 0,-1 0 0,1-1 0,-1 1 0,0 0 0,0-1 0,-1 1 0,1-1 0,-1 1 0,1 0-1,-1 0 1,0-1 0,0 1 0,0 0 0,-1 0 0,1 0 0,-1 0 0,0 0 0,0 0-532,-14-47 4640,32 49-4400,-9 3-239,0 0 1,0 0 0,0 1-1,0 0 1,0 1 0,-1-1-1,0 1 1,0 0 0,0 1-1,0 0 1,-1-1-1,1 2 1,-1-1 0,0 1-1,-1 0 1,2 1-2,-6-6 0,30 38 73,-2 2-1,-1 1 1,-3 1-1,-1 1 1,1 10-73,-17-43 43,-1 1-1,0 0 1,-1 0 0,0 1-1,-1-1 1,0 1 0,-1 0-1,-1 0 1,0 0 0,0 1-1,-2-1 1,0 0 0,0 1-1,-1-1 1,-1 0 0,0 0-1,-1 5-42,1-15 21,1-1 0,-1 1 0,0 0 0,1-1 0,-1 1 0,0-1 0,0 0 0,-1 0 0,1 0 0,0 0 0,-1 0 0,1 0 0,-1 0 0,0-1 0,1 1 0,-1-1 1,0 0-1,0 0 0,0 0 0,0 0 0,0-1 0,0 1 0,0-1 0,0 0 0,0 1 0,0-1 0,0-1 0,0 1 0,-1 0 0,1-1 0,0 0 0,0 1 0,0-1 0,1 0 0,-1-1 0,0 1 0,0 0 0,1-1 0,-1 0 0,0 0 0,1 1 0,0-1 0,-1-1 0,1 1 0,0 0 0,0 0 0,0-1 0,1 1 0,-1-1 0,-1-2-21,1 0 2,0 0 0,0 0 0,0-1 0,1 1 0,-1-1 0,1 0 0,1 1 0,-1-1 0,1 0 0,0 0 0,0 1 0,1-1 0,-1 0 0,1 1 0,1-1 0,-1 1 0,1-1 0,0 1-2,1-12 1,52-154-1,-38 128-569,1 1-1,1 1 1,3 0-1,2 2 0,20-28 570,-15 28-5338,-3 4 1493</inkml:trace>
  <inkml:trace contextRef="#ctx1" brushRef="#br1" timeOffset="13">6876 1857 8512,'-2'-6'618,"-23"-66"5398,22 59-4696,8 23-320,31 96-275,13 148-37,-16 19-21,30 76 2085,-51-262-661,-7-76-1732,-4-39-270,-1 8-95,27-107-10,-17 98-26,-4 9 2,1 0 1,1 0-1,1 0 1,1 1-1,9-14 40,13-10-117,-32 42 115,1 0 1,-1 0-1,1 0 0,-1 1 1,1-1-1,-1 0 0,1 0 0,0 1 1,-1-1-1,1 0 0,0 1 1,0-1-1,-1 1 0,1-1 1,0 1-1,0-1 0,0 1 1,0 0-1,0-1 0,0 1 1,-1 0-1,1 0 0,0-1 1,0 1-1,0 0 0,0 0 1,0 0-1,0 0 0,0 0 0,0 1 1,0-1-1,0 0 0,0 0 1,0 1-1,0-1 0,-1 0 1,1 1-1,0-1 0,0 1 1,0-1-1,-1 1 0,1-1 1,0 1-1,0 0 0,-1-1 1,1 2 1,23 42-62,36 242 121,-53-262-36,-5-16-18,-1 1 1,1-1 0,0 1-1,1-1 1,0 0-1,0 0 1,1 0-1,0 0 1,0-1-1,1 1 1,0-1-1,0 0 1,0 0-1,1-1 1,0 0-1,1 0 1,-1 0-1,1-1 1,8 4-6,39-11-1140,-12-36-5149,-31 9 844,-1 3 1749</inkml:trace>
  <inkml:trace contextRef="#ctx1" brushRef="#br1" timeOffset="14">6698 2260 16160,'0'0'991,"12"-10"481,-8 6 608,8 8-1248,8-8 704,8-2-928,10-2 288,0 8-512,9-6 0,7 6-224,-4 0-32,-2 0-64,-4 0-608,-2 0 288,12-10-7008,-4 10 3969</inkml:trace>
  <inkml:trace contextRef="#ctx1" brushRef="#br1" timeOffset="15">7628 2096 12288,'-3'-21'2060,"0"2"3757,12 90-5492,20 460-80,-7-353 209,-19-152-961,-5-42-4922,1 1 1408</inkml:trace>
  <inkml:trace contextRef="#ctx1" brushRef="#br1" timeOffset="16">7622 2174 8992,'-3'-2'693,"-46"-61"10364,36 33-8829,14 26-2147,0-1-1,0 0 1,0 1-1,0-1 1,1 1 0,-1 0-1,1 0 1,0-1-1,1 1 1,-1 0 0,1 1-1,-1-1 1,1 0 0,0 1-1,1 0 1,2-3-81,-6 5 6,66-52 202,-44 38-188,1 1 0,0 1-1,1 1 1,0 1 0,1 2 0,0 0 0,2 1-20,-18 5 7,-1 1 0,1 0 0,0 0 1,0 1-1,0 0 0,0 0 0,0 1 1,0 0-1,0 1 0,0 0 1,0 0-1,0 1 0,-1 0 0,1 1 1,-1 0-1,1 0 0,-1 1 1,0 0-1,0 1 0,0-1 0,-1 1 1,2 2-8,-4-2 13,0 0 1,0 1-1,0-1 1,0 1-1,-1 0 1,0 1-1,0-1 1,-1 1-1,0-1 1,0 1-1,0 0 1,-1 0-1,0 1 1,0-1-1,-1 0 1,0 1-1,-1-1 1,1 0-1,-1 1 1,-1-1-1,1 1 1,-1-1-1,0 0 1,-1 1-1,0-1 1,0 0-1,-1 0 1,0 0-1,0 0 1,-2 3-14,-10 6 12,-1 0 1,-1-1-1,0-1 0,-1-1 0,-1 0 1,0-1-1,0-1 0,-1-1 1,0-1-1,-1-1 0,0 0 1,-1-2-1,-6 1-12,-141 30-267,155-35 87,32-1 120,4-2 50,1 1 1,-1 2-1,0 0 0,0 1 0,0 1 1,0 1-1,0 1 0,-1 1 0,0 0 0,0 2 1,-1 1-1,5 3 10,-13-5 26,1 1 0,-1 1 1,-1 0-1,0 0 0,0 1 0,-1 0 0,0 1 1,-1 1-1,-1-1 0,0 1 0,0 0 1,3 10-27,-5-12 32,0 1 1,0 0 0,-1 0 0,0 0 0,-1 0 0,-1 1 0,0-1 0,0 1 0,-1 0-1,-1 0 1,0 0 0,-1 0 0,-1 0 0,0 0 0,0 0 0,-1-1 0,-1 1 0,0 0-1,-1-1 1,0 1 0,-1-1 0,0-1 0,-1 1 0,-3 4-33,0-7 99,1-2 0,-1 1 0,0-1 0,0-1 1,-1 1-1,0-2 0,0 1 0,-1-1 0,1-1 0,-1 0 0,0 0 0,0-1 1,-1-1-1,1 0 0,0 0 0,-1-1 0,-2-1-99,-13 3 69,0-1 0,0-2 0,0 0 1,0-2-1,0-1 0,-10-3-69,24 3-579,0 0 1,0-1-1,1-1 1,0 0-1,-1 0 1,2-1-1,-1-1 1,-8-6 578,-23-38-9450,40 30 5178</inkml:trace>
  <inkml:trace contextRef="#ctx1" brushRef="#br1" timeOffset="17">8173 2889 10912,'0'0'837,"0"0"816,0 0 545,2-8 1012,13 4-762,12-25 1003,-23 21-2349,-8 13-695,-8 17-402,9-15-16,0-1 0,1 1-1,0-1 1,0 1 0,1 0 0,0 0-1,0 0 1,0 0 0,1 0 0,0 0-1,0 0 1,1 0 0,0 0 0,0-1-1,1 1 1,-1 0 0,2 0 0,-1-1-1,1 1 1,0-1 0,0 0-1,0 0 1,1 0 0,0 0 0,0-1-1,1 1 1,3 2 11,-1-5 13,0-1 0,1 0 0,-1 0 0,1-1 0,-1 0 0,1 0 0,-1 0 0,1-1 0,-1 0 0,1-1 0,0 0 0,-1 0 0,1-1 0,-1 1 0,0-2 0,0 1 0,1-1 0,-1 0 0,-1-1 0,1 1 0,-1-1 0,1 0 0,-1-1-13,-3 3 12,0 0 0,-1 1 0,0-1 0,1 0 0,-1-1 0,0 1 0,0 0 1,0-1-1,0 1 0,0-1 0,-1 1 0,1-1 0,-1 0 0,1 0 0,-1 0 0,0 0 0,0 0 0,-1 0 1,1 0-1,-1 0 0,1 0 0,-1 0 0,0 0 0,0 0 0,0 0 0,-1 0 0,1 0 0,-1 0 0,1 0 1,-2-3-13,-1-1 37,0 1 1,0 0 0,0 0-1,-1 0 1,0 0 0,0 0 0,0 1-1,-1-1 1,0 1 0,0 1 0,0-1-1,-1 1 1,1 0 0,-1 0-1,0 0 1,0 1 0,-1 0 0,1 0-1,-1 0 1,1 1 0,-1 0 0,0 1-1,0-1 1,1 1 0,-1 1-1,0-1 1,-3 1-38,-66 7-1066,62-6-2588,11-1-4185</inkml:trace>
  <inkml:trace contextRef="#ctx1" brushRef="#br1" timeOffset="18">9069 2434 9664,'-8'4'4026,"18"-3"231,0 2-3122,244-12 1740,-126 10-3510,-96 2-3530,-25-1-806,-2 7 1521</inkml:trace>
  <inkml:trace contextRef="#ctx1" brushRef="#br1" timeOffset="19">9155 2725 14304,'0'0'896,"6"6"575,-6-6 737,6 4-1248,-6-4 640,4 10-928,2 0 480,6 0-672,-2-2 320,12 2-480,4-4 128,8-2-288,4-4 64,-2 4-128,14-8-64,-2 4 0,2-4-2656,-9-2 1440</inkml:trace>
  <inkml:trace contextRef="#ctx1" brushRef="#br1" timeOffset="20">10107 2062 10688,'-12'-51'4661,"12"32"-2341,0 18-1958,1 2 17,5 13-38,-1 0-1,0 0 1,-1 0-1,-1 0 1,-1 1-1,0-1 1,0 1 0,-1 4-341,1 3 166,20 212 330,-19-171-389,36 482 2122,-39-544-2204,-1 0 0,1 0 1,0 0-1,-1 0 0,1 0 1,0 0-1,0 0 0,0 0 1,0 0-1,0 0 0,0 0 1,0 0-1,0 0 0,0 1 1,1-1-1,-1 0 0,0 0 1,1 0-1,-1 0 0,0 0 1,1 0-1,-1 0 0,1-1 1,0 1-1,-1 0 0,1 0 1,0 0-1,0 0 0,-1-1 1,1 1-1,0 0 0,0-1 1,0 1-1,0-1 0,0 1 1,0-1-1,0 1 0,0-1 1,0 0-1,0 1 0,0-1 1,0 0-1,0 0 0,0 0 1,0 0-1,0 0 0,0 0 1,0 0-1,0 0 0,1 0 1,-1-1-1,0 1 0,0 0 1,0-1-1,0 1 0,0-1-25,17-16 30,-1-2 0,0 0 1,-2-1-1,0 0 0,-2-1 0,0-1 0,-1 0 0,-1-1 0,3-11-30,7-10 17,-5 9-92,-10 20 66,0 1 0,1-1 0,1 1 0,0 1 0,1 0 0,0 0 0,1 0 0,0 1 0,1 1 0,9-8 9,-19 18-2,0 0 0,0 0 0,0 1 0,0-1 0,0 0 0,1 1 0,-1-1 0,0 0 0,0 1 1,0 0-1,1-1 0,-1 1 0,0 0 0,0-1 0,1 1 0,-1 0 0,0 0 0,1 0 0,-1 0 0,0 0 0,0 1 0,1-1 0,-1 0 0,0 1 0,0-1 1,1 1-1,-1-1 0,0 1 0,0-1 0,0 1 0,0 0 0,0-1 0,0 1 0,0 0 0,0 0 0,0 0 0,0 0 0,0 0 0,-1 0 0,2 1 2,20 50 59,-21-47-45,17 56 38,60 164-174,-76-218 136,1-1-1,0 1 1,1-1-1,0 0 0,0 0 1,0 0-1,0-1 1,1 1-1,0-1 1,0 0-1,1 0 1,0-1-1,-1 0 0,1 0 1,1 0-1,-1 0 1,0-1-1,1 0 1,0-1-1,0 1 1,-1-1-1,1-1 1,5 1-14,0-1-76,1 0 1,-1-1 0,1-1 0,-1 0 0,1 0 0,-1-1-1,0-1 1,0 0 0,0-1 0,0 0 0,2-2 75,-10 4-502,0 1-1,-1-1 1,1 0 0,0 0-1,-1 0 1,0-1 0,1 1-1,-1-1 1,0 0 0,-1 0-1,1 0 1,0 0 0,-1 0-1,1 0 1,-1-1 0,0-1 502,8-31-5909</inkml:trace>
  <inkml:trace contextRef="#ctx1" brushRef="#br1" timeOffset="21">11014 2601 10240,'11'-57'7845,"-1"47"-5355,-9 22-1231,-2 13-1086,1 0 0,2 0 0,0 0 0,2-1-1,1 1 1,1-1 0,1 0 0,0 0 0,2-1 0,1 0 0,1-1 0,14 21-173,-22-37 31,1-1 1,-1 0-1,1-1 1,1 1-1,-1-1 1,0 1-1,1-1 1,0 0-1,0-1 1,0 1-1,1-1 1,-1 0-1,1-1 1,0 1-1,-1-1 1,1 0-1,0-1 1,0 1-1,1-1 1,-1 0-1,0-1 1,0 1-1,0-1 1,1 0-1,-1-1 1,0 0-1,0 0 1,0 0-1,0-1 1,0 1-1,0-1 1,0-1-32,2-3 26,0-1 1,-1 0 0,0 0-1,0-1 1,0 0 0,-1 0-1,0 0 1,-1-1 0,0 0-1,0 0 1,-1-1 0,0 1-1,0-1 1,-1 0 0,-1 1-1,0-2 1,0 1 0,-1 0-1,0-2-26,2 8-144,1 15 91,25 76-91,-26-77 157,2 0 1,0 0-1,0 0 1,1 0-1,0-1 1,0 0-1,1 0 1,0-1-1,1 0 1,0 0-1,0-1 1,1 0-1,0 0 1,0-1-1,0 0 1,1-1-1,0 0-13,1-1 50,-1 0 0,1-1-1,0 0 1,0-1 0,1 0-1,-1-1 1,0 0 0,1-1-1,-1 0 1,0-1 0,1 0 0,-1-1-1,0-1 1,0 1 0,0-1-1,0-1 1,-1 0 0,0-1-1,1 0 1,-1 0 0,-1-1 0,4-3-50,-6 3 17,0-1 1,0 1-1,-1-1 1,0 0 0,-1-1-1,1 1 1,-1-1-1,-1 0 1,1-1 0,-1-1-18,3-9 12,-2 0 1,-1-1 0,0 1-1,-1-1 1,-1 0 0,-1 1-1,-1-1 1,-2-15-13,0 15 4,-1 0 1,0 0-1,-2 1 1,0-1-1,-1 1 1,-1 0-1,-1 0 0,-1 1 1,0 0-1,-1 0 1,-1 1-1,-10-11-4,13 18-131,0 1-1,-1 0 1,0 0 0,0 1-1,-1 0 1,0 1-1,0 0 1,0 0 0,-1 1-1,0 1 1,-12-4 131,2 9-3061,20 1 2557,0 0-1,-1-1 0,1 1 1,0 0-1,-1 0 1,1 1-1,0-1 0,0 0 1,0 0-1,0 0 0,0 1 1,0-1-1,0 1 1,1-1-1,-1 0 0,0 1 1,1-1-1,-1 1 0,1 0 1,-1-1-1,1 1 1,0-1-1,0 1 0,0 0 1,0-1-1,0 2 505,2 26-3989</inkml:trace>
  <inkml:trace contextRef="#ctx1" brushRef="#br1" timeOffset="22">12191 3057 13536,'0'-13'4409,"1"7"-61,10-36-599,-18 45-3445,-8 42-400,13-40 101,0 0 1,0 0 0,0 0-1,1 0 1,-1 1 0,1-1-1,1 1 1,-1-1 0,1 1-1,0-1 1,0 1-1,0-1 1,1 1 0,0-1-1,0 1 1,1-1 0,-1 0-1,2 3-5,-1-3-5,-1-1-1,1 0 0,0 1 1,0-1-1,0 0 0,1 0 1,-1-1-1,1 1 1,0 0-1,0-1 0,1 0 1,-1 0-1,0 0 0,1 0 1,0 0-1,0-1 1,0 1-1,3 0 6,1-2 32,0 0 0,0-1 0,0 0 0,0-1 0,0 1 0,0-2 0,0 1 0,0-1 0,-1 0 0,1-1 0,-1 1 0,1-2 0,-1 1 0,0-1 0,0 0 0,-1 0 0,1-1 0,-1 0 0,0 0 0,1-2-32,-3 4 27,0 0 0,0 0 0,0 0 0,-1 0 0,0-1 0,0 0 0,0 1 0,0-1 0,0 0 0,-1 0 1,1-1-1,-1 1 0,0 0 0,-1-1 0,1 1 0,-1-1 0,0 0 0,0 1 0,0-1 0,-1 0 0,1 0 0,-1 0 0,0 1 0,-1-1 0,1 0 0,-1 0 1,-1-2-29,-1 2 37,0 0 0,0 0 0,-1 0 0,1 0 0,-1 1 0,0 0 0,-1 0 0,1 0 0,-1 0 0,0 1 0,0 0 0,0 0 0,0 0 0,0 0 0,-1 1 0,1 0 0,-1 0 0,0 1 0,1-1 0,-1 1 0,0 1 0,0-1 0,0 1 0,0 0 0,1 0 0,-1 0 0,0 1 0,0 0 0,0 0 0,1 1 0,-1-1 0,-2 2-36,-60 32-214,32 3-3790,17-5-860,6 4-1578</inkml:trace>
  <inkml:trace contextRef="#ctx1" brushRef="#br2" timeOffset="23">1 5534 8160,'3'15'14589,"6"-21"-9031,0-3-6138,66-78 2324,-54 59-1482,-1-1 0,-1-1-1,-2 0 1,10-24-262,-3 5 94,28-58 50,-35 68-42,1 1-1,2 1 0,2 1 1,1 1-1,16-18-101,-31 43 27,0 0-1,0 1 1,1 0 0,0 1-1,1-1 1,0 2 0,0-1-1,1 2 1,-1-1 0,1 1-1,1 1 1,-1 0 0,8-2-27,-5 5 9,0 0 0,1 0 0,-1 1 0,0 1 0,1 1 0,-1 0 0,1 1 0,-1 0 0,0 1 0,0 1 0,0 0 0,-1 1 0,9 4-9,104 36 227,1-5-1,62 9-226,-161-44 26,0-1 1,-1-2-1,1 0 0,0-2 0,0-1 0,0-2 0,0 0 0,0-2 1,-1-1-1,9-4-26,40-13 83,-2-4 1,-1-3-1,27-18-83,-60 29 26,-22 11-19,-1 0 0,1-1 0,-2-1 0,1 0 0,-2-2 0,1 1 0,10-12-7,-14 10 0,-1-1 0,0 0 0,0 0 0,-2-1 0,0-1 0,-1 1 0,0-1 0,-1 0 0,-1-1 0,0-4 0,37-204 0,-37 198-10,-6 23 6,0 1 0,0-1 0,0 0 0,1 1 0,-1-1 1,1 0-1,0 1 0,0-1 0,1 1 0,-1-1 0,1 1 0,-1 0 0,1-1 1,0 1-1,0 0 0,1 0 0,-1 1 0,0-1 0,1 0 0,0 1 0,0-1 1,0 1-1,0 0 0,0 0 0,0 0 0,0 0 0,1 1 0,-1-1 0,2 0 4,3 3-5,0-1 0,0 1 0,0 0 0,0 0 0,0 1 0,0 0 0,-1 1 0,1 0 0,-1 0 0,0 0 0,1 1 0,-2 0 0,1 0 0,3 4 5,33 16-47,-4-8 71,-1-2 0,2-2 0,0-1 0,0-3 0,1-1 0,-1-1 0,2-3 0,-1-1 0,0-2 0,19-4-24,-25 2 0,1-2 0,0-1 0,-1-2 0,0-2 0,0-1 0,-1-1 0,29-15 0,243-130-1728,-258 128-1797,-18 8-5040,-14 11 3728</inkml:trace>
  <inkml:trace contextRef="#ctx1" brushRef="#br2" timeOffset="24">3360 3821 11488,'-2'-1'890,"-32"-21"10518,28 17-10933,-3 1 2600,18 6-1585,57 2-932,0 3 0,0 2-1,28 10-557,-67-14 71,5 2-11,0 2 1,0 0-1,-1 3 1,0 0-1,-1 2 0,7 5-60,-33-17 11,0 1-1,-1 0 0,1 0 0,-1 0 0,0 0 1,0 0-1,0 1 0,0 0 0,0-1 0,-1 1 1,1 0-1,-1 0 0,0 0 0,-1 1 0,1-1 1,-1 0-1,0 1 0,0-1 0,0 1 0,0-1 0,-1 1 1,1-1-1,-1 1 0,-1-1 0,1 1 0,-1-1 1,1 1-1,-1-1 0,-1 1 0,1-1 0,-1 0 1,1 1-1,-1-1 0,-1 2-10,-12 35-41,-1 0-1,-3-1 1,0-1 0,-3 0-1,-1-2 1,-2-1 0,-1-1-1,-18 18 42,-38 48-4794,44-52-1201</inkml:trace>
  <inkml:trace contextRef="#ctx1" brushRef="#br2" timeOffset="25">1604 5694 8416,'-6'-35'967,"-9"-46"7111,-2-25-2761,12 62-3125,6 41-1382,2 28-761,9 408 468,-17-162 933,15-231-351,2-43-240,52-102-529,-11 11-281,-42 72-79,0 0 1,2 0-1,1 1 0,0 1 0,1 0 0,2 1 0,13-13 30,-29 31-3,0 0 0,0 1-1,0-1 1,0 0-1,0 0 1,0 1-1,0-1 1,0 1-1,1-1 1,-1 1 0,0-1-1,0 1 1,1 0-1,-1 0 1,0 0-1,0-1 1,1 1-1,-1 0 1,0 0 0,0 1-1,1-1 1,-1 0-1,0 0 1,0 1-1,0-1 1,1 1-1,-1-1 1,0 1 0,0-1-1,0 1 1,0 0-1,0-1 1,0 1-1,0 0 1,0 0-1,0 0 1,0 0 0,0 0-1,-1 0 1,1 0-1,0 0 1,-1 0-1,1 0 1,-1 0-1,1 0 1,-1 0-1,1 1 1,-1-1 3,44 108 85,-38-91-86,1-1-1,1 0 1,1 0-1,0-1 0,1 0 1,1-1-1,0 0 1,1-1-1,1 0 0,6 5 2,-8-9 20,0 0 0,0-1 0,1 0 0,0-1 0,0 0 0,1-1 0,0 0 0,0-1 0,1-1 0,0 0-1,0-1 1,0 0 0,0-1 0,0-1 0,14 1-20,-17-3-304,-1-1 1,1 1-1,0-2 0,-1 1 1,1-2-1,-1 1 0,1-2 0,-1 1 1,0-1-1,7-4 304,15-18-4675,-9-9-3836,-16 16 4431</inkml:trace>
  <inkml:trace contextRef="#ctx1" brushRef="#br2" timeOffset="26">1366 5660 14304,'0'0'896,"28"-6"1055,-18 2 1057,2 4-1664,10-4 768,-2-2-1280,8-4 608,4 6-832,12-10 160,-2 8-448,23-2 32,-5 2-224,10 2-64,0 4-32,0 0-1600,-4 4 864,-2 2-6464,-4-2 3937</inkml:trace>
  <inkml:trace contextRef="#ctx1" brushRef="#br2" timeOffset="27">2506 5861 10112,'-2'-3'768,"-16"-23"3221,14 12-341,2 11-3464,1 3-78,1 0 1,0 0-1,0 1 1,0-1-1,-1 0 1,1 0-1,0 0 1,0 1-1,-1-1 1,1 0-1,0 0 1,0 0-1,-1 0 1,1 0-1,0 0 1,-1 0-1,1 0 1,0 0-1,0 0 1,-1 0-1,1 0 1,0 0-1,-1 0 1,1 0-1,0 0 1,-1 0-1,1 0 1,0 0-1,0 0 0,-1 0 1,1 0-1,0 0 1,0-1-1,-1 1 1,1 0-1,0 0 1,0 0-1,-1 0 1,1-1-1,0 1 1,0 0-1,0 0 1,-1-1-1,1 1 1,0 0-1,0-1-106,3 108 1419,0-92-1330,1-1 1,1 1-1,1-1 1,0 0-1,0 0 1,2 0-1,-1-1 1,2-1-1,0 2-89,-1-7 45,1 0 0,-1 0 1,1-1-1,1 0 0,-1 0 0,1-1 0,0 0 0,0-1 0,0 0 0,1-1 0,-1 0 1,1 0-1,0-1 0,0-1 0,-1 0 0,1 0 0,0-1 0,0 0 0,0-1 1,0-1-1,0 1 0,0-2 0,-1 1 0,1-2 0,-1 1 0,0-1 0,0-1 0,0 0 1,0 0-1,-1-1 0,0 0 0,0-1 0,-1 0 0,1 0 0,-2-1 0,1 0 0,0-1-45,64-94 22,-68 95-95,-5 16 23,-6 29 109,27 40-102,-15-70 65,0 1 0,1-1 0,-1 0 0,2-1 0,-1 0 0,1 0 0,0 0 0,0-1 0,1 1 1,-1-2-1,1 1 0,0-1 0,1-1 0,-1 1 0,1-1 0,-1-1 0,3 1-22,3 2 20,-1-1 6,1-1-1,0 0 1,0-1 0,0-1-1,0 0 1,1-1 0,-1 0-1,0-1 1,0-1 0,0 0-1,5-2-25,-9 2 11,-4 2-1,0 0 1,0-1-1,0 0 0,0 0 0,0-1 0,-1 1 0,1-1 0,-1-1 0,1 1 0,-1-1 0,0 0 0,0 0 0,0 0 0,0-1 0,0 1 0,-1-1 0,0 0 0,0-1-10,1-5 13,0 0 0,-2-1 0,1 0-1,-1 1 1,-1-1 0,0 0-1,0-1 1,-1 1 0,-1 0-1,0 0 1,0 0 0,-1-1 0,0 1-1,-1 0 1,-1 0 0,1 0-1,-2 1 1,0-1 0,0 1-1,-1-1 1,-4-7-13,-14-29 34,-1 1 0,-3 1-1,-18-23-33,-36-28-598,45 59-6350,35 37 1217,2 9 1372,8 11 124,3 15 182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48:08.3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4605 10947 160 0,'0'0'63'0,"0"6"-49"0,17-6 7 0,-6 0 2 15,1-6-1-15,-1 6 4 16,0-5-3-16,6 0 0 15,-11 0-12-15,6 5-7 0,-1 0 0 0,0 5-3 16,6 0-1-16,-11 0 1 16,6 6 1-16,10-1 3 15,-5 0 4-15,6-5 7 16,0 0 4-16,0 0-6 16,5 0-1-16,1 0-5 15,5-5 0-15,0 5-3 16,12-5 2-16,5 0-6 15,6 0-1-15,6 0 0 16,-1 5 0-16,1 0 2 16,5 0 3-16,-5 0-2 15,-6 1-2-15,6 4 2 16,-6-5 0-16,0 0-1 16,0 0 1-16,5 0-2 15,7 0 2-15,-1 0 0 0,6 0 1 16,0 0 0-16,0 0 2 15,-5 5-3-15,-1 1 0 16,0-1-1-16,-5-5 1 16,0 0-2-16,5 0-1 15,6-5 1-15,6 0-1 16,5 0 0-16,1 0 0 16,-1 0 2-16,1 0 1 15,-6 0-1-15,-1 0-2 16,1 0-2-16,0 0 1 15,5 0 1-15,7-5 2 16,4 0-1-16,1 5-1 16,-6 0-2-16,1 0 1 0,-7 0 3 15,1 0 1-15,-12 0-4 16,11 0 1-16,-5-5 0 16,28 5 2-16,-5 0-1 15,-7 0-1-15,13 0-2 16,-12 0 1-16,-6 5 1 15,-6-5 2-15,1 0-1 16,11 0-1-16,-1 0 1 16,1 0-1-16,12 0 0 15,-13 0 0-15,-10 0 0 16,11 5 0-16,-17-5 2 16,16 0 1-16,1-5-1 15,0 5-2-15,0 0-2 16,11 0 1-16,-11 0-1 15,-6 0 0-15,-5 0 2 0,-7 0 0 16,-4 5 2-16,-1-10 1 16,5 0-4-16,13 0 1 15,4 0-2-15,7-1 0 16,22 1 4-16,-5 5 1 16,-17-5-1-16,-1 0-2 15,-5-5 1-15,0 0-1 16,-6 5 0-16,-11-5 2 15,-6 5-3-15,-12-5 0 16,-10 5 1-16,-7-1 0 16,-10 1 0-16,-7 0 2 0,-5 0-1 15,0 0 2-15,-12 0-2 16,0 5-1-16,-5-5 1 16,-6 5 1-16,0-5-1 15,-11 0-1-15,-6 0 1 16,-18 0-1-16,-10 0 0 15,-18 0 0-15,-11 5 0 16,0 0 0-16,-6 0 0 16,0 0 0-16,1 5 0 15,-12-5 0-15,-12 0-3 16,-11 0 2-16,-6 0 3 16,1 0 1-16,10-5-1 15,7 5-2-15,-6-5 1 16,-12 0 1-16,-11 0 3 0,-6-1 2 15,6 1-3-15,6 0-3 16,5 0 0-16,-17 5-1 16,-22 0 0-16,-6 0 0 15,28 0 0-15,51 0 0 16,18 0 0-16,-40 0 2 16,-69 0-1-16,-5 0-1 15,17 0 1-15,28-5-1 16,6-5 2-16,0 5 1 15,-23-10 1-15,17 10 2 16,-11 0-3-16,17 0-2 16,11 0 0-16,1 5-1 0,-1 0 0 15,-11 5 0-15,-11 0 0 16,5 0 2 0,17-5-3-16,0 5 0 0,12-5 3 15,17-5 1-15,0 0 3 16,0-5 1-16,0-1-1 15,5-4 1-15,-11 5-2 16,12 0 0-16,5 0-6 16,12 0 1-16,-12 0 0 15,6-1 0-15,-6 1 0 16,-17 5 2-16,-11 0-1 16,-6 0-1-16,0 10-2 15,11 5 1-15,12 0 1 16,12 1 2-16,10-6-1 15,12 0-1-15,6 0-2 16,11 0 1-16,12-5 1 0,-1 0 2 16,6 5-1-16,6-5-1 15,11 5 1-15,-11-5 1 16,6 5-41-16,-12 5-16 16,-17-10-122-1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51:43.5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16405 14968 76 0,'23'-25'30'0,"-1"15"-24"0,18-10 15 0,-17 9 3 0,5 1-4 16,12-5 1-16,6 5-14 16,0 0-5-16,5 5-1 15,0 0-1-15,6 5 0 16,0 0 0-16,6-5 2 0,5 0-1 15,18 0-1-15,16 5 3 16,12 0 0-16,6 10 1 16,-12 0 0-16,0 0 0 15,-5 0 0-15,11-5-2 16,5 0 1-16,7 5-4 16,-7 0 0-16,1 1 5 15,-6-6 2-15,0-5 9 0,11-5 2 16,6 0-6-16,12-1-4 15,-12 6-2-15,0 0-1 16,-11-5 0-16,11-5 0 16,5 0-2-16,7 5-2 15,-1 5 3-15,-11 5 0 16,-5-5-1-16,-1-5-2 16,23 0 1-16,6 0-1 15,0 5 0-15,0 5 0 16,-6-10 0-16,17 0 0 15,17 0 2-15,1 5 1 16,28 0 1-16,5-10 0 16,1 0-2-16,-1 10 1 0,-17 5-2 15,-10-16 2-15,10 6-4 16,17 0 0-16,-5 5 1 16,-11-5 2-16,16-5-3 15,18 5 0-15,-18 10 1 16,-5-15 2-16,23 0-1 15,-6 5 2-15,-18 10 0 16,-16-10 1-16,17-10 0 16,0 10 0-16,-6 5 0 15,0-5 0-15,0-6-5 16,23 6 1-16,-11 10 2 16,-18 0 1-16,12-5-1 15,11 0-2-15,-11 11 1 0,-12-1-1 16,1-10 0-16,-1 0 0 15,1 5 0 1,-24 5 2-16,-16 0 3 0,-12-10 2 16,-6 0 1-16,-5-5 0 15,0 5-4-15,-6 5-1 16,-17 0 3-16,-17 5 1 16,-12-5-1-16,-11 5-1 15,-5-10 3-15,-7 0 5 16,-10-10-3-16,-1 5 0 15,-6-5-4-15,-5 5-1 16,-6 0-3-16,-5 0 1 0,-1 0-2 16,-5 5 2-1,-6-10-2-15,0 10-1 16,1 0-2-16,-1 0 1 16,0 0 1-16,-6 0 2 0,6 0-3 15,-5 0 0-15,-1 0 1 16,0 0 2-16,1 0-1 15,-12 0 2-15,0 0 0 16,0 0 3-16,0 0-3 16,-6 0 0-16,-5 0-3 15,-6 0-3-15,-6 10 4 16,-11 0 1-16,-6 25-44 16,-6-4-22-16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4:34:17.529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4:34:22.814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  <inkml:brush xml:id="br3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2163 10446,'-15'0,"-8"0,6702 0,-6649 0</inkml:trace>
  <inkml:trace contextRef="#ctx1" brushRef="#br1">8185 10053 8992,'-27'-33'5045,"19"22"-1193,11 18-856,75 89-1791,-24-42-1125,2-3 0,2-3 0,2-2 0,3-2 0,42 20-80,-100-60 16,120 78 773,-125-81-716,0 1-1,0-1 1,0 0 0,-1 1-1,1-1 1,0 0-1,-1 0 1,1 1-1,-1-1 1,0 0-1,1 0 1,-1 0 0,0 0-1,0 0 1,0 0-1,0 0 1,0 0-1,0 0 1,0 0 0,0 0-1,0 0 1,0-1-1,0 1 1,0 0-1,0-1 1,-1 1 0,1-1-1,0 0 1,-1 1-1,1-1 1,0 0-1,-1 0 1,1 1-73,-181 65 1349,137-43-1653,1 2 0,2 2 0,-34 27 304,21 9-8245,42-38 2107</inkml:trace>
  <inkml:trace contextRef="#ctx0" brushRef="#br0" timeOffset="-12961.327">2173 7026,'6684'0,"-6703"0</inkml:trace>
  <inkml:trace contextRef="#ctx1" brushRef="#br1" timeOffset="-1854.99">8321 6588 11392,'-44'4'8191,"43"-3"-8146,1-1-19,-1 0 0,1 0 0,0 0-1,-1 0 1,1 0 0,-1 1-1,1-1 1,0 0 0,-1 0 0,1 1-1,-1-1 1,1 0 0,0 1-1,-1-1 1,1 0 0,0 1 0,0-1-1,-1 0 1,1 1 0,0-1-1,0 1 1,0-1 0,-1 0 0,1 1-1,0-1 1,0 1 0,0-1-1,0 1 1,0-1 0,0 1 0,0-1-1,0 0 1,0 1 0,0-1-1,0 1 1,0-1 0,0 1 0,0-1-1,0 1 1,1-1 0,-1 0-1,0 1 1,0-1 0,0 1 0,1-1-1,-1 0 1,0 1 0,1-1 0,-1 0-1,0 1 1,1-1 0,-1 0-1,1 1-25,10 10 99,1-1 0,1 0 0,0-1 0,0 0 0,1-1 0,0-1 0,3 2-99,17 8 97,217 137 9,-165-82 92,-84-70-135,0 0 0,0 0 0,0 1 0,0-1 0,-1 1 0,0-1 0,1 1 0,-1-1 0,0 1 0,0 0 0,0 0 1,0-1-1,-1 1 0,1 0 0,-1 0 0,0 0 0,0 0 0,0 0 0,0 0 0,0 0 0,-1 0 0,1-1 0,-1 1 0,0 0 0,1 0 1,-1 0-1,-1-1 0,1 1 0,0 0 0,-1-1 0,1 1 0,-1-1 0,0 0 0,-1 2-63,-78 74 1285,74-73-1280,-152 120-517,133-95-1461,13 3-3910</inkml:trace>
  <inkml:trace contextRef="#ctx0" brushRef="#br0" timeOffset="-15598.269">2330 5225,'5'0,"6637"0,-6667 0</inkml:trace>
  <inkml:trace contextRef="#ctx1" brushRef="#br1" timeOffset="-2738.598">8347 4911 9120,'-36'0'5408,"22"-7"-1410,10 5-3399,-50-27 4393,54 29-4968,0-1 1,0 1-1,-1 0 1,1-1 0,0 1-1,-1 0 1,1-1-1,0 1 1,0 0 0,-1-1-1,1 1 1,-1 0-1,1-1 1,0 1-1,-1 0 1,1 0 0,-1 0-1,1-1 1,-1 1-1,1 0 1,0 0 0,-1 0-1,1 0 1,-1 0-1,1 0 1,-1 0 0,1 0-1,-1 0 1,1 0-1,-1 0 1,1 0 0,-1 0-1,1 0 1,0 1-1,-1-1 1,1 0-1,-1 0 1,1 0 0,-1 1-1,1-1 1,0 0-1,-1 1 1,1-1 0,0 0-1,-1 1 1,1-1-1,0 0 1,0 1 0,-1-1-1,1 0 1,0 1-1,0-1 1,-1 1 0,1-1-1,0 1 1,0-1-1,0 1 1,0-1-1,0 0 1,0 1 0,0-1-1,0 1-24,11 28-106,42 29 112,10-5 195,56 56-82,-63-31 110,-48-70-166,0 2 1,-1-1-1,0 1 0,-1 0 1,0 0-1,-1 1 0,0 0 1,0 0-1,-1 0 1,-1 0-1,0 1 0,-1-1 1,0 1-1,0 0 0,-1 0 1,-1-1-1,0 13-63,-43 82-299,23-63-2095,9-15-3265</inkml:trace>
  <inkml:trace contextRef="#ctx0" brushRef="#br0" timeOffset="-3167.528">1925 8639,'7053'0,"-7003"0</inkml:trace>
  <inkml:trace contextRef="#ctx1" brushRef="#br1" timeOffset="-871.671">8407 8259 10368,'-28'-7'3581,"18"9"3488,59 36-6301,209 226-544,-165-165-160,-91-97-11,1 1 1,0-1-1,0 0 0,-1 1 1,1-1-1,-1 1 0,0 0 1,0 0-1,0 0 0,0 0 1,0 0-1,-1 0 0,0 1 1,1-1-1,-1 0 0,0 1 1,-1-1-1,1 1 0,0-1 1,-1 1-1,0-1 0,0 1 1,0 0-1,0-1 0,-1 1 1,1-1-1,-1 1 0,0-1 1,-1 3-54,-5 3 152,-1-1 1,1 0-1,-2 0 0,1 0 1,-1-1-1,0-1 1,0 0-1,-1 0 1,0-1-1,0 0 1,0 0-1,-7 1-152,-22 13 139,6-3-96,18-10-297,1 1 1,-1 1-1,2 0 1,-1 1 0,1 1-1,0 0 1,1 0 0,-5 7 253,14-14-720,1 0 0,-1 1 0,1 0 0,0-1 0,0 1 0,0 0 0,1 0 0,-1 0 0,1 0 0,0 0 0,0 1 0,1-1 0,-1 4 720,0 24-5509</inkml:trace>
  <inkml:trace contextRef="#ctx0" brushRef="#br0" timeOffset="20944.959">4754 4692,'0'-102,"0"4957,0-4873,0-12</inkml:trace>
  <inkml:trace contextRef="#ctx0" brushRef="#br0" timeOffset="25431.946">6483 4771,'0'-118,"0"4861,0-4734,0 1,0 29,0-30</inkml:trace>
  <inkml:trace contextRef="#ctx1" brushRef="#br1" timeOffset="24111.485">4722 9421 4768,'2'0'368,"6"0"357,-6 0 198,-2 0-102,0 0-85,0 5 587,-12 27 410,8 30 1723,4-57-3281,-1 1-33,1 0-1,0-1 1,1 1 0,-1-1-1,1 1 1,0 0-1,0-1 1,1 1-1,-1-1 1,1 0 0,0 0-1,1 1 1,0-1-142,28 58 949,13-10-485,-6-5-208,-33-43-240,7 6 49,0 0 0,1-1 0,0 0 0,0-1 0,1-1-1,6 4-64,106 37 646,-18-6-652,-84-34 35,5 4 34,0-1 0,1-2-1,0 0 1,0-3 0,1 0 0,0-2 0,0-1 0,0-1 0,1-2 0,-1-2-1,20-2-62,79-30 283,58-30 0,-107 44-278,65-20 150,-94 23 27,74-32 164,-108 36-303,-1-1 0,-1-1 0,0-1 1,0 0-1,6-10-43,-19 21-8,2-3 61,-1 0 1,-1 0-1,1 0 0,-1-1 1,0 1-1,-1-1 1,0 0-1,0 1 0,-1-1 1,0 0-1,0 0 1,-1 0-1,0 0 1,0 0-1,-1 0 0,0 0 1,0 0-54,0-28 14,2-40-590,24 45-5135,-13 14 543</inkml:trace>
  <inkml:trace contextRef="#ctx1" brushRef="#br1" timeOffset="26843.175">4642 4624 3392,'-5'24'2698,"10"-3"1833,0-13-3771,21 11 952,61 4 597,-5-9-1029,65-8-197,126-21 197,-12-9-379,70 20 326,-139-1-971,57-14-224,-14 19 165,-233 0-122,-2 0 5,0 0-54,0 0-68,21 0 4,-6-2 211,-23 0-2900,3 1-404,4-4-1743</inkml:trace>
  <inkml:trace contextRef="#ctx1" brushRef="#br1" timeOffset="33839.455">2065 4590 7392,'-20'-28'3658,"20"10"1052,4 23-4579,-1 0 0,0 0 0,0 0 0,0 1 0,0 0 0,-1-1 0,0 1 0,0 0 0,-1 0 0,1 0 0,-1 1 0,-1-1-131,7 23 299,11 97 901,2 213-64,-19-28-794,10 900 250,-17-776-342,6 353-191,0-204-11,-20-274-59,17-108 70,-63 608 16,48-636-81,-15 187 17,21-139-107,-10 9 181,18 17 54,-11-143-347,12-97-1024,-22-65-3050,14 6-310</inkml:trace>
  <inkml:trace contextRef="#ctx1" brushRef="#br1" timeOffset="34724.089">39 4167 7040,'-4'0'586,"-3"0"-478,-18 0 7363,23 0-6719,2 0 117,2-3 256,130 6 587,142 22-1226,-90-3-310,108 4-48,266 60 0,-144-43 80,-284-32-176,-63 12-2726,-54-17 1090,2 1-3874,0-1 2177</inkml:trace>
  <inkml:trace contextRef="#ctx1" brushRef="#br1" timeOffset="35624.687">169 10850 9664,'-2'2'170,"1"0"-1,-1 0 1,1 1 0,0-1 0,0 0-1,0 1 1,0-1 0,0 1 0,1-1 0,-1 1-1,1-1 1,0 1 0,-1 0 0,1-1 0,0 1-1,1-1 1,-1 1 0,0-1 0,1 1 0,-1-1-1,1 1 1,0-1 0,0 1 0,0-1 0,0 1-1,0-1 1,1 0 0,-1 0 0,1 0 0,-1 0-1,1 0 1,0 0 0,0 0 0,0 0 0,0-1-1,0 1 1,1 0-170,75-2 1728,-37-5-959,35-3 182,0 2 0,0 4-1,15 4-950,410 56 368,-242 2-148,-193-41-193,0-2-1,1-4 0,0-2 1,52 0-27,-82-11-88,0-2-1,0-1 1,0-2 0,26-8 88,74-28-3173,-14-6-1466</inkml:trace>
  <inkml:trace contextRef="#ctx1" brushRef="#br1" timeOffset="37729.052">8952 4408 6016,'-1'-5'520,"0"0"1,0 0-1,0-1 0,1 1 1,0 0-1,0-1 0,1 1 1,-1 0-1,1 0 0,0-1 1,1 1-1,-1 0 0,1 0 1,0 0-1,0 0 0,1 0-520,7-23 1008,-8 24 1626,-3 24-1690,6 354 2006,-3-28-1804,-2 344 38,-7-310-938,-47 715 735,39-790-661,15 76-320,5 208 224,11-242-213,-7 142 111,-3-234-207,12 321 181,-12-62 49,-7-322-290,-4 25 284,4-111-971,-5-108-1920,2-7 106</inkml:trace>
  <inkml:trace contextRef="#ctx1" brushRef="#br1" timeOffset="39056.498">8952 4225 9664,'8'-6'2411,"-4"-6"2617,-4 12-4537,0 0 133,0 0 91,10-6 1151,163-12 1713,1 8-2614,182 4-181,-236-4-734,0 5-1,0 5 0,0 6 1,37 9-50,-46-4-29,0-4 1,66-6 28,76 3 73,-87 5-15,123-12-58,126-16 635,-457 42-7480,36-18 5573,-21 19-4845</inkml:trace>
  <inkml:trace contextRef="#ctx1" brushRef="#br1" timeOffset="43026.876">558 7644 10432,'1'-3'752,"20"-37"5221,-11 11-2104,-14 45-2032,-19 393-893,29-299-432,-5-46 2139,-2-433-1910,-20 95-320,20 263-408,1-14 8,0 25-21,0 0 0,0 0-1,0 0 1,1 0 0,-1 0 0,0 0 0,0 0 0,0 0 0,0 1 0,0-1 0,1 0 0,-1 0 0,0 0 0,0 0 0,0 0 0,0 0 0,0 0 0,1 0 0,-1 0 0,0 0 0,0 0 0,0 0 0,0-1 0,0 1 0,1 0 0,-1 0 0,0 0 0,0 0 0,0 0 0,0 0 0,0 0 0,0 0 0,1 0 0,-1 0 0,0 0 0,0-1 0,0 1 0,0 0-1,0 0 1,66 120 278,-55-94-236,1 1 0,1-2 0,1 0 0,1-1 0,2 0 0,0-1 0,1-1 0,8 6-42,10 2 41,1-2 0,1-1-1,27 12-40,8 0 86,2-4-1,78 26-85,-145-58 22,30 12 149,0-2-1,1-2 0,34 5-170,-68-15 35,0 0 0,1 0-1,-1-1 1,1 1 0,-1-1-1,0-1 1,1 1 0,-1-1-1,0 0 1,1 0 0,-1 0-1,0-1 1,0 0 0,0 0-1,0 0 1,3-2-35,-4-47 688,-19-461-53,14 442-788,-2-29-1082,-6 34-2454,-5 22-637</inkml:trace>
  <inkml:trace contextRef="#ctx1" brushRef="#br1" timeOffset="44461.041">10617 7125 12992,'10'-14'4607,"-7"11"-2202,-17 1-1343,-70 34-123,-247 71-134,276-85-739,30-11-23,0 1-1,0 2 0,1 0 0,1 1 1,0 2-1,-15 10-42,36-22 11,0-1 0,0 1 0,0 0 0,1 0 0,-1 0 0,0 0 0,1 0 0,-1 1 0,0-1 0,1 0 0,-1 1 0,1-1 0,0 1 0,0 0 0,-1-1 0,1 1 0,0 0 0,1 0 0,-1 0 0,0-1 0,0 1 0,1 0 0,-1 0 0,1 0 0,-1 0 0,1 0 0,0 0 0,0 0 0,0 0 0,0 1 0,0-1 0,1 0 0,-1 0 0,1 0 0,-1 0 0,1-1 0,0 1 0,-1 0 0,1 0 0,0 0 0,0 0 0,0-1 0,1 1 0,-1 0 0,0-1 0,1 1 0,-1-1 0,2 1-11,164 71 459,-132-54-435,0 1 0,-1 2 0,-1 1 0,-1 1 0,-1 2 0,-1 1 0,-2 2 0,0 0 0,-3 2 0,0 1 0,-2 1 0,11 21-24,-27-40-1,0 1 0,-1 0 1,0 0-1,-1 0 0,-1 1 1,0-1-1,-1 1 0,0 9 1,-2-18 19,1 0-1,-1 1 1,-1-1-1,0 0 1,0 1-1,0-1 0,-1 1 1,0-1-1,0 0 1,-1 0-1,0 1 1,0-1-1,-3 5-18,0-5 98,-1-1 0,1 0 0,-1 0 0,-1 0 0,1-1 1,-1 0-1,0 0 0,0-1 0,0 0 0,-1 0 0,1-1 0,-1 0 0,-6 2-98,-103 21 1061,80-18-879,-1-3-1,0 0 0,1-3 0,-13-1-181,-92-10-485,95-1-2530,6-8-3916,27 9 2526</inkml:trace>
  <inkml:trace contextRef="#ctx1" brushRef="#br1" timeOffset="45638.885">9012 11163 8064,'-9'9'2135,"8"-4"6913,309-15-4304,-118 1-3637,547-6-30,-73-3-746,-505 2-452,0-8 0,13-9 121,-46 9-2233,-94 10-5638,-30 4 2335</inkml:trace>
  <inkml:trace contextRef="#ctx1" brushRef="#br2" timeOffset="61187.286">2536 2761 4416,'-28'-44'5594,"22"40"-5064,6 4-502,0 1 0,0-1 0,0 0 0,0 1 0,0-1-1,0 1 1,0-1 0,0 1 0,0-1 0,0 1 0,-1-1 0,1 0 0,0 1 0,0-1 0,0 1 0,-1-1 0,1 0 0,0 1 0,0-1 0,-1 0 0,1 1-1,0-1 1,-1 0 0,1 1 0,0-1 0,-1 0 0,1 0 0,-1 1 0,1-1 0,0 0 0,-1 0 0,1 0 0,-1 0 0,1 0 0,-1 1 0,1-1-1,0 0 1,-1 0 0,1 0 0,-1 0 0,1 0 0,-1 0 0,1 0 0,-1-1 0,1 1 0,0 0 0,-1 0 0,1 0 0,-1 0 0,1-1 0,0 1 0,-1 0-1,1 0 1,-1 0 0,1-1 0,0 1 0,-1 0 0,1-1 0,0 1 0,0 0 0,-1-1 0,1 1 0,0-1 0,0 1 0,-1 0 0,1-1-28,0 524 2448,-18-33-1408,12-288-587,-4-10-410,0 32 100,10 258 33,-5-171-192,5-115-16,-1 262 155,1 1597 5,-6-1796-16,6 1-197,-3 152 319,3-68-351,9-111 229,-9 223 21,6-356-149,-6-92-18,0 9 23,0 0 1,0 1 0,2-1 0,0 0-1,1 0 1,1 0 0,2 3 10,2 18-2,12 20 4,-11-39 40,8-14-90,-14-8 41,1 1-1,-1 0 0,1-1 0,-1 0 0,0 0 0,0 0 1,0 0-1,0 0 0,-1 0 0,1-1 0,-1 0 0,0 1 0,0-1 1,0 0-1,-1 0 0,1 0 0,-1 0 0,0 0 0,0-3 8,3-5 21,89-271-21,-70 224 15,-1 7-16,-4-1 0,-1-1-1,7-45 2,29-293-5,-26 175 101,1-27-75,30-309 48,-52 381-10,15-205-182,-6 59 1,-4-176 330,0-255-283,-11 516 82,-12-22-7,9 193 41,-12-192 23,-9-49-128,-3 117 117,24 157-57,0 0 0,-2 1 0,-2 0-1,0 0 1,-11-25 4,18 52-2,0 0 0,0 0 1,-1-1-1,1 1 0,0 0 0,-1 0 0,1-1 0,-1 1 0,1 0 1,-1 0-1,0 0 0,1 0 0,-1 0 0,0 0 0,0 0 1,0 0-1,0 0 0,0 0 0,0 1 0,0-1 0,0 0 0,0 0 1,0 1-1,0-1 0,0 1 0,-1-1 0,1 1 0,0 0 1,0-1-1,-1 1 0,1 0 0,0 0 0,0 0 0,-1 0 0,1 0 1,0 0-1,-1 0 0,1 0 0,0 1 0,0-1 0,0 0 0,-1 1 1,1-1-1,0 1 0,0-1 0,0 1 0,0 0 0,0-1 1,-1 2 0,-41 101-121,-3 2 116,15 9-10,13-51-2,4 1 0,2 1-1,3 0 1,0 35 18,5-57 20,-52 714-164,18-99 267,16-9-150,22-291 118,0-170-65,0-182-27,16 796 8,10-265 19,34-102-58,26 29-181,-73-407 117,2-1 0,23 52 96,-38-105-17,0-1 0,1 1-1,0 0 1,-1-1 0,1 1 0,0 0-1,0-1 1,1 1 0,-1-1-1,0 0 1,1 1 0,-1-1 0,1 0-1,0 0 1,0 0 0,0 0-1,0 0 1,0-1 0,0 1 0,1-1-1,-1 1 1,0-1 0,1 0 0,-1 0-1,1 0 1,-1 0 0,1 0-1,0 0 1,-1-1 0,1 1 0,0-1-1,0 0 1,-1 0 0,1 0 0,0 0-1,0 0 1,-1-1 0,1 1-1,0-1 1,-1 0 0,1 0 0,-1 0-1,1 0 1,-1 0 0,1 0 0,0-1 17,4-5-13,-1-1 1,0 0-1,0 1 1,-1-2 0,0 1-1,-1-1 1,1 1 0,-2-1-1,1 0 1,-1-1 0,1-4 12,2-5-30,103-339-98,-74 190 155,-6-94 21,-18 42-144,1-91 229,8-37-37,-8 87-80,-8 84 22,8-207-92,4-567-36,-16-16 218,-6 544-102,-20-111-26,25 517 10,-1-1-1,0 1 0,-2 0 1,0 0-1,0 1 0,-2-1 1,0 1-1,-2-3-9,-37-68 0,44 87 1,0-1 1,0 0-1,0 1 1,0-1-1,0 1 1,0-1-1,0 1 1,0-1-1,0 1 1,0-1-1,0 1 1,0 0-1,0 0 0,0 0 1,-1 0-1,1 0 1,0 0-1,0 0 1,0 0-1,0 0 1,0 0-1,-1 1 1,1-1-1,0 0 1,0 1-1,0-1 1,0 1-1,0-1 1,0 1-1,0-1 0,0 1 1,0 0-1,0 0 1,1-1-1,-1 1 1,0 0-1,0 0 1,1 0-1,-1 1-1,-31 44 35,28-37-47,-19 27-25,3 2-1,1 1 1,2 0 0,-11 39 37,11-3 22,3 1 1,-3 71-23,10-81 13,-30 476-135,15 190 292,6-222-212,11-313 100,-32 786 33,37-625-27,-5 99-139,19-163 278,14 11-203,5-119-75,-29-159 72,1 0 0,2-1-1,1 1 1,1-1 0,1-1-1,1 0 1,1 0 0,12 16 3,-22-38-5,-1-1 1,1 0 0,0 1-1,0-1 1,-1 0 0,1 0-1,1 0 1,-1 0 0,0-1 0,0 1-1,1-1 1,-1 1 0,1-1-1,-1 0 1,1 0 0,0 0 0,-1 0-1,1 0 1,0 0 0,0-1-1,-1 1 1,1-1 0,0 0-1,0 0 1,0 0 0,-1 0 0,1-1-1,0 1 1,0-1 0,0 0-1,-1 0 1,1 1 0,0-2 0,-1 1-1,1 0 1,-1 0 0,1-1-1,-1 0 1,0 1 0,0-1 0,1 0 4,9-10 16,-1 0 1,0 0 0,0-1-1,-2-1 1,1 0 0,-2 0-1,0-1 1,0 1 0,1-9-17,35-57-81,-33 58 96,0-1-1,-1 0 1,-1 0 0,-1-1-1,-2 0 1,0-1 0,-1 1-1,0-17-14,43-323 6,16-274-134,-20-72 245,-28 361-224,17-199 134,-1-294 149,-23 176-261,-7 427 213,-17-86-128,-6 214 0,-20-11 90,0 48-52,40 73-40,0 0 0,0 1 0,0-1 0,0 0 1,0 1-1,-1-1 0,1 0 0,0 1 1,0 0-1,-1-1 0,1 1 0,0 0 1,-1-1-1,1 1 0,0 0 0,-1 0 0,1 0 1,0 0-1,-1 1 0,1-1 0,0 0 1,-1 0-1,1 1 0,0-1 0,-1 1 1,1-1-1,0 1 0,0 0 0,0-1 0,0 1 1,-1 0-1,1 0 0,0 0 0,0 0 1,1 0-1,-1 0 0,0 0 0,0 0 1,0 0-1,1 0 0,-1 0 0,0 1 0,1-1 1,-1 0-1,1 0 0,0 1 0,-1-1 1,1 0-1,0 1 0,0-1 0,0 1 2,-3 3 21,-10 18 13,1 0 0,1 1 1,1 0-1,1 1 0,-1 8-34,-35 171 208,-2 76-208,7-6 192,-27 276 357,42-222-453,-14 169-32,9 305 133,30-638-197,1 294 91,20-214-224,-4-5 346,9-4-320,12 36 257,-25-202-116,-7-28-57,3 0-1,1 0 1,2-1-1,1-1 1,3 0-1,1 0 24,43 73-96,-33-64 80,17 11 59,-17-29 15,-7-44-148,-15 8 89,-1-1 0,0 0 1,0 0-1,-1-1 0,0 1 1,0-1-1,0 0 0,-1 1 0,0-6 1,15-40 60,-8 27-46,-1 0 0,-1-1 0,-1 1 0,-2-1 0,1-18-14,-5 41-1,21-210-15,0-88-37,15-83-6,-29 199 118,14-30 5,-10 45-59,1-134-5,8-120 59,-19 221-16,15-329-17,-15 310-26,2-51 91,14-391-43,-10 381 43,7 57-65,-1 25 33,-13-369 69,-9 478-85,5-26-129,-10-6 172,7-371 266,13 408-171,-6-164 395,-7 167-245,8-104 661,-6 159-683,1 26-272,3 3-133,12 10-2741,5-3-848,-5-1-1184</inkml:trace>
  <inkml:trace contextRef="#ctx1" brushRef="#br2" timeOffset="68257.366">7698 2919 4288,'2'-2'352,"6"-5"384,-7 16 5747,0 40-5062,-18 442 2040,-3-187-3253,-11 168-134,16-97 17,1 53-54,12-32-37,-3-9 0,16 507-128,-10-569 187,-1 25 101,0-62-208,0-27 64,0 21-37,-5 258 85,4-21-672,13-312 474,15-19-57,-12-87-247,-13-69 382,0-1-1,2 1 1,2-1 0,0 0-1,2-1 1,2 1 0,7 14 56,-17-44-1,0 0 0,1 0 0,-1 0 0,1 1 1,-1-1-1,1 0 0,-1 0 0,1 0 1,0 0-1,-1 0 0,1 0 0,0 0 1,0-1-1,0 1 0,0 0 0,0 0 1,0-1-1,0 1 0,0 0 0,0-1 1,0 1-1,0-1 0,0 0 0,1 1 0,-1-1 1,0 0-1,0 1 0,0-1 0,1 0 1,-1 0-1,0 0 0,0 0 0,1 0 1,-1-1-1,0 1 0,0 0 0,0 0 1,0-1-1,1 1 0,-1-1 0,0 1 1,0-1-1,0 0 0,0 1 0,0-1 0,0 0 1,0 0-1,0 1 0,0-2 1,27-57-48,-1-4 24,-2-1-1,-3-1 1,-1-11 24,-10 37-55,12-75 13,26-341 228,-23 160-250,-3-19 0,-14 4 112,-2-91-96,-7 38 123,-5-467 106,-1 517-138,-13-137-16,-5 96-27,20 290 14,-3-1 1,-3 1 0,-2 1-1,-8-16-14,14 60 14,1 1-8,-1 0 0,0 1-1,-2 0 1,0 1 0,0-1-1,-2 1-5,-76-84-106,85 99 100,1 0 1,-1 1-1,0-1 1,0 0 0,1 1-1,-1-1 1,0 0-1,0 1 1,0-1 0,0 1-1,1 0 1,-1-1 0,0 1-1,0 0 1,0-1-1,0 1 1,0 0 0,0 0-1,0 0 1,0 0-1,0 0 1,0 0 0,0 0-1,0 0 1,0 0 0,0 1-1,0-1 1,0 0-1,0 0 1,0 1 0,0-1-1,0 1 1,1-1-1,-1 1 1,0-1 0,0 1-1,0 0 1,1-1 0,-1 1-1,0 0 1,1 0-1,-1-1 1,0 2 5,-16 43-124,14-35 160,-7 30 11,2 0 1,2 1 0,-1 33-48,0 4-42,-8 104 5,-2 67 37,-1 389 122,-3 59-116,10-479-6,10 33 0,2 58 58,-7 14 6,8-23-58,13-60-129,-4 37 176,27 197 17,-31-421-102,2-1 0,2 0 0,3-1 0,1 0 0,3-1 0,2-1 0,2-1 0,28 44 32,-35-64 20,-13-23-26,0 0-1,-1 0 0,2-1 0,-1 1 1,0-1-1,1 1 0,0-1 0,0 0 0,0 0 1,1 0-1,-1 0 0,1-1 0,0 1 1,0-1-1,0 0 0,0 0 0,1-1 1,-1 1-1,1-1 0,0 0 0,-1 0 1,5 1 6,-4-5 0,0 1 0,0-1 0,0 0 0,-1 0 0,1-1 0,-1 1 0,0-1 0,0 0 0,0 0 0,0 0 0,0-1 0,-1 1 0,1-1 0,-1 0 0,1-1 0,1 0 0,14-21-9,-2-1 1,0-1 0,-2 0 0,-1-1-1,-1-1 1,-1 0 0,-2-1 0,-1 0-1,-2 0 1,-1-1 0,-1 1 0,-1-5 8,-2 24-13,117-872 125,-88 590-102,-13-26 81,3-22-187,-5-31 91,0 8 5,-4 23 58,-13-283 12,-13 200-70,1-6 0,-5 248 106,1 104-4,16 75-116,0 0 0,-1 0 0,0 0 0,0 0 0,0 0 0,0 1 0,-1-1 0,1 1 0,-1 0 0,0 0 0,0 0 0,0 0 0,0 0 0,-1 1 0,1-1 0,-1 1 14,3 2-7,-1 0 1,1 0 0,0 0 0,-1 1 0,1-1 0,0 0 0,-1 1-1,1-1 1,0 1 0,0 0 0,0-1 0,0 1 0,0 0 0,0 0 0,0 0-1,0-1 1,0 1 0,0 0 0,0 0 0,0 0 0,0 1 0,1-1-1,-1 0 1,0 0 0,1 0 0,-1 1 0,1 0 6,-1-1-5,-14 33-9,1 1 0,2 1 0,1 0 1,2 0-1,0 9 14,4-24 0,-39 289 134,33-205-87,-2 65 100,7 84-147,4-83 109,-5 182-40,-13 471-133,14-398 48,0-239 32,1 104 48,8-94-58,11 197-6,34 212-16,-16-395 5,17 45-85,-49-254 94,0-1-1,0 0 1,0 0 0,0 1 0,0-1 0,0 0-1,0 0 1,0 0 0,0 1 0,1-1-1,-1 0 1,0 0 0,1 0 0,-1 0 0,1 0-1,0 0 1,-1 0 0,1 0 0,0 0-1,-1 0 1,1 0 0,0 0 0,0 0 0,0 0-1,0 0 1,0-1 0,0 1 0,0 0-1,0-1 1,0 1 0,0-1 0,0 1 0,0-1-1,1 0 1,-1 1 0,0-1 0,0 0-1,0 0 1,1 0 0,-1 0 0,0 0 0,0 0-1,0 0 1,1 0 0,-1-1 0,0 1-1,0 0 1,0-1 0,0 1 0,1-1 0,-1 1-1,0-1 1,0 1 0,0-1 0,0 0-1,0 0 1,0 1 0,-1-1 0,1 0 0,0 0 2,67-113-86,-23-2 81,-8-86-32,-4-28 37,4-59 0,-9 34 0,-2-30 58,-9 45-31,21-131-112,-16 23 143,-6-121 6,-10-126-26,-12 21-38,-5 217-22,-4 67 134,15 41-202,0 240 87,-1 0 0,0 0 0,0 0 0,0 0 0,-1 1 0,0-1 0,-1 1 0,0-1 0,-1 1 0,1 0 1,-3-3 2,2 3 0,3 6 1,0-1-1,0 1 1,-1 0 0,1-1-1,0 1 1,-1 0-1,1 0 1,-1 0-1,0 0 1,1 0-1,-1 0 1,0 1-1,0-1 1,0 1 0,0-1-1,-1 1 1,1 0-1,-1-1 0,0 2 5,0 0 0,1 0 1,-1 1-1,0-1 0,1 1 0,-1-1 0,0 1 0,1 0 0,-1 0 0,1 0 0,-1 0 1,1 0-1,0 1 0,0-1 0,-1 1 0,1-1 0,-1 2-5,-1 0 4,-9 8 9,1 0 0,0 1 0,1 0 0,0 1 0,1 0 0,1 0 0,0 1 0,0 1 0,-4 11-13,13-25 0,-8 17 9,0 1 0,1 0 1,1 0-1,1 0 0,1 1 0,0 0 0,1 14-9,-5 17 22,-57 480-38,43-256 138,6 36-15,11 78-96,-1-16 106,6 32-74,0-64-177,1 14 193,15-37 74,-7-52-106,4-17-32,-2-137 5,5 57 0,25 101 0,-29-213 3,3-1 1,2 0-1,4 5-3,-7-26 19,-9-19-41,0-1 1,2 1-1,0-1 0,1-1 0,0 1 1,1-1-1,4 3 22,-13-16 0,2 1 3,-1 0 1,0 0-1,1 0 0,0-1 1,-1 1-1,1 0 1,0-1-1,0 1 1,0-1-1,0 1 0,0-1 1,0 0-1,0 0 1,1 0-1,-1 0 0,0 0 1,1 0-1,-1-1 1,0 1-1,1-1 1,-1 0-1,1 0 0,-1 0 1,0 0-1,2 0-3,3-4-8,0 0-1,0-1 1,0 0-1,0 0 1,-1 0-1,0-1 1,0 0-1,-1-1 1,1 1-1,-1-1 1,3-5 8,2-1 3,0-1-21,0 0 0,-1 0 1,0-1-1,-1 0 1,-1-1-1,0 1 1,3-16 17,16-73 53,-4-63 11,21-347-128,-37 245 43,-6-13 42,5 62 22,16-123-16,-9 61-27,-12-10 90,5-53-175,38-453 170,1 99-170,-30 406 170,15-525-47,-14 564 20,-15-226 22,-15 317-90,9-96 100,2 100-15,-8 83 479,-5 34 465,-5 39-726,23-5-2511,7 0-4822,-17 6 1979</inkml:trace>
  <inkml:trace contextRef="#ctx1" brushRef="#br3" timeOffset="132965.775">6485 5450 2016,'-2'-7'2208,"-5"2"-2035,0 1-1,0 0 1,0 1 0,0 0-1,0 0 1,0 0 0,-1 1 0,0 0-1,1 0 1,-1 1 0,0 0-1,0 1 1,-4 0-173,-237-26 2016,-35 24-1200,139 11-619,-207 15-117,70-13-48,99 3 86,37 0-182,118-8 69,2 1 0,-1 1 1,1 1-1,0 1 0,-19 12-5,36-18-7,1 0-1,0 0 0,0 1 0,1 0 0,-1 0 0,1 0 0,0 1 1,0 1-1,1-1 0,0 1 0,0 0 0,0 0 0,1 1 1,0 0-1,1 0 0,0 0 0,-4 8 8,9-11 3,0 0-1,0 0 1,0-1 0,1 1 0,0-1-1,-1 1 1,2-1 0,-1 1 0,0-1-1,1 0 1,0 0 0,0 0-1,0-1 1,0 1 0,1-1 0,-1 1-1,1-1 1,0 0 0,0-1 0,0 1-1,0-1 1,1 1 0,-1-1-1,1-1 1,1 1-3,7 7 44,13 5-6,0-1 0,0 0 0,1-2 0,1-2 0,0 0 0,0-2 0,1-1-1,-1-1 1,3-1-38,530 102 331,-403-81-112,104 1-219,-142-16 5,202 14-5,-294-22 14,-1-1 0,0-2 1,0-1-1,0-1 0,0-1 0,0-1 1,-1-2-1,1 0 0,19-10-14,-44 17 3,1-1-1,0 0 1,0 0 0,-1 0-1,1 0 1,0 0 0,-1 0-1,1-1 1,-1 1 0,1-1-1,-1 0 1,0 1 0,0-1-1,0 0 1,0-1 0,0 1-1,0 0 1,0 0 0,-1-1-1,1 1 1,-1-1 0,0 0-1,0 1 1,0-1 0,0 0-1,0 1 1,-1-1 0,1 0-1,-1 0 1,1 0 0,-1 0-1,0 0 1,0 0 0,-1 1-1,1-1 1,0 0 0,-1 0-1,0 0 1,0 1 0,0-1-1,0 0 1,0 1 0,0-1-1,-1 0 1,1 1 0,-2-2-3,-94-51 24,86 50-22,-40-16 8,-1 3-1,-1 2 0,0 2 1,-41-4-10,-196-9 65,160 19-40,-82-2 127,0 8 0,-190 24-152,120 17 150,278-38-159,-21 3-3,1 2 1,0 1-1,0 1 0,0 0 0,1 2 1,0 1-1,1 1 12,21-11-3,0 0 1,-1 0-1,1 0 1,0 0-1,0 0 0,0 0 1,0 0-1,0 0 1,0 1-1,1-1 0,-1 0 1,0 1-1,0-1 1,1 0-1,-1 1 0,1-1 1,0 1-1,-1-1 1,1 1-1,0-1 1,0 1-1,0-1 0,0 1 1,0-1-1,0 1 1,0-1-1,0 1 0,1-1 1,-1 1-1,1-1 1,-1 1-1,1-1 0,-1 1 1,1-1-1,0 0 1,0 1 2,36 48-86,-32-45 73,30 31 77,1-2 0,2-1 0,1-3 0,2-1 0,0-1 0,31 13-64,8-3 0,1-3 0,1-4 0,10-1 0,21 9-5,-12-4 60,2-3 0,2-6 0,19 0-55,242 17 144,-279-35-158,1-4 0,-1-3-1,7-4 15,68-21 219,-160 25-215,0-1 0,1 0 0,-1 0 0,0 0 0,0 0 0,1 0 0,-1 0 0,0 0 0,0-1 0,0 1 0,1-1 0,-1 0 0,0 1 0,0-1 0,0 0 0,0 0-1,0-1 1,0 1 0,-1 0 0,1-1 0,0 1 0,0-1 0,-1 1 0,1-1 0,-1 0 0,0 0 0,1 1 0,-1-1 0,0 0 0,0 0 0,0 0 0,0-1 0,-1 1 0,1 0 0,-1 0 0,1 0 0,-1-1 0,0 1 0,1 0 0,-1 0 0,0-1 0,-1 1 0,1 0 0,0 0 0,-1 0 0,1-1 0,-1 0-4,-6-5-18,1 0 1,-1 1 0,-1 0-1,1 0 1,-1 1 0,0 0 0,-1 0-1,1 1 1,-1 0 0,0 0-1,0 1 1,-1 0 0,-1 0 17,-2-1 27,-119-47 11,22 25-60,0 4 1,-2 6 0,-1 4-1,0 5 1,-8 5 21,-277 27-11,324-16 185,0 4-1,-65 20-173,121-27 5,0 0-1,1 2 1,0 0-1,0 1 1,0 0-1,1 1 1,1 1 0,-1 1-1,2 0 1,-1 1-1,2 1 1,-1 0-1,2 1 1,-2 2-5,-3 5-13,9-12 11,-1 1-1,1 0 1,1 0-1,0 1 1,0 0 0,1 0-1,0 1 1,1 0-1,1 0 1,-3 8 2,8-15 0,-1 0 1,2-1 0,-1 1-1,0-1 1,1 1 0,0-1-1,0 0 1,0 1 0,0-1-1,1 0 1,-1 0 0,1-1-1,0 1 1,0 0 0,1-1-1,-1 0 1,1 0 0,0 0-1,-1 0 1,1 0 0,1-1-1,-1 0 1,0 0 0,1 0-1,25 13 49,0-2 0,0-2 0,1 0 0,1-2 0,27 3-49,79 15 27,193 68 42,-245-74-44,1-4 0,0-3 0,17-3-25,18-2 71,1-5 0,0-6 0,51-10-71,-31-16-5,-131 27 19,-1-1 1,0 0-1,1-1 1,-1 0-1,0-1 1,0 0 0,-1 0-1,1-1 1,-1-1-1,0 0 1,-1 0 0,1-1-1,-1 0 1,0-1-1,5-6-14,-13 12-1,-1 0-1,0 0 0,0 0 0,0 0 1,-1 0-1,1 0 0,0 0 0,-1 1 1,1-1-1,-1 0 0,0 0 1,0 0-1,1 1 0,-1-1 0,0 0 1,0 1-1,-1-1 0,1 0 0,0 1 1,-1 0-1,1-1 0,0 1 1,-1 0-1,1 0 0,-1 0 0,0 0 1,0 0-1,1 0 0,-1 0 0,0 0 1,0 1-1,0-1 0,1 1 1,-1-1-1,0 1 0,0 0 0,-1 0 2,-3-3 22,-173-49-86,53 23 48,-1 6 1,-1 6-1,-126-1 16,107 8 15,-7 4 41,0 6 0,-124 16-56,66 17 64,77 11 64,69-8-128,59-31-7,-1 1 0,1 0 0,1 0 1,-1 1-1,1 0 0,0 0 0,1 1 1,-1-1-1,2 1 0,-1 0 0,1 1 1,0-1-1,1 1 0,0 0 1,0 0-1,1 0 0,0 0 0,1 0 1,-1 2 6,3 0 5,0 0 0,0 1 1,2-1-1,-1-1 0,1 1 1,0 0-1,1-1 0,1 1 1,-1-1-1,2 0 0,-1-1 1,1 1-1,1-1 0,0-1 1,0 1-1,1-1 0,1 2-5,9 8 16,1-1 0,0 0 0,1-2 0,1 0 0,0-1 0,1-1 0,1-1 0,0-1 0,2 0-16,100 28 17,2-4-1,6-6-16,-72-15 47,62 13-9,2-6-1,98 3-37,240 8 336,-415-31-314,0-2 0,0-2 1,-1-2-1,0-2 0,0-2 0,25-9-22,24-16 96,-94 32-97,0 1 0,0-1 0,0 0 0,0 1 0,0-1-1,0 0 1,-1 0 0,1 0 0,-1 0 0,1-1 0,-1 1 0,0 0-1,0-1 1,0 1 0,0-1 0,0 1 0,-1-1 0,1 1 0,-1-1-1,1 1 1,-1-1 0,0 1 0,0-1 0,0 0 0,-1 1 0,1-1-1,0 1 1,-1-1 0,0 1 0,0-1 0,1 1 0,-1-1 0,-1 1-1,1 0 1,0-1 0,-1 1 0,1 0 0,-1 0 0,1 0 0,-1 0-1,0 0 1,-1 0 1,-11-14-16,0 1-1,-1 0 0,-1 1 1,-1 1-1,0 0 0,0 1 1,-1 1-1,-7-2 17,-20-8 5,-1 3 1,-1 1-1,-1 3 0,0 2 1,0 2-1,-8 1-5,-100-5-53,-136 8 53,33 17-112,-80 21 112,288-25 12,-1 3 0,1 2 0,1 2 0,-22 11-12,-47 36-38,94-46 41,1 1 0,1 0 0,0 2 0,2 1 0,0 0 1,1 2-1,-11 14-3,27-32-2,0 1 1,1 0 0,-1 1-1,1-1 1,0 0 0,0 1-1,0 0 1,1 0 0,0 0-1,0 0 1,0 0 0,0 0-1,1 0 1,0 1 0,0-1-1,0 0 1,1 1 0,0-1-1,0 1 1,0-1 0,1 0-1,-1 1 1,1-1 0,1 2 1,80 80 37,-72-78-16,26 21 3,2-1-1,0-2 1,2-1-1,1-2 1,1-2-1,1-2 1,1-2-1,0-2 0,1-1 1,3-2-24,90 22 14,2-6 0,0-6 0,2-6-1,0-6 1,22-6-14,-59-11 107,-1-3 0,17-9-107,-109 16 20,44-5 19,0-3-1,-2-2 0,1-3 1,-2-2-1,0-3 0,24-13-38,-24-8 55,-52 40-57,0 0 0,0-1 0,0 1 0,0 0 0,0-1 1,0 1-1,0-1 0,0 1 0,0-1 0,-1 0 0,1 1 0,-1-1 0,1 0 0,-1 1 0,0-1 0,1 0 0,-1 0 0,0 1 0,0-1 0,0 0 0,-1 1 0,1-1 0,0 0 0,-1 0 0,1 1 0,-1-1 0,1 1 0,-1-1 0,0 0 0,0 1 0,1-1 0,-1 1 0,0 0 0,-1-1 0,1 1 0,-1-1 2,-6-4-21,0 1-1,0 0 1,-1 0 0,1 1-1,-1 0 1,0 0-1,-1 1 1,1 1 0,-1-1-1,1 1 1,-1 1-1,-2 0 22,-8-3-9,-98-21 45,-138-20 109,137 38-464,-100 9 319,55 1-49,38-4 36,-1 6 1,1 5 0,-27 9 12,-95 34 69,231-50-50,-59 11-7,0 4 0,-53 20-12,116-33-26,1 0 0,0 1 0,1 0 0,-1 0 1,1 2-1,1-1 0,-1 2 0,-2 2 26,9-8-3,1 1-1,0-1 0,0 1 1,0-1-1,0 1 0,0 0 1,1 0-1,0 0 1,0 1-1,0-1 0,0 0 1,1 1-1,-1-1 0,1 1 1,0 0-1,1-1 1,-1 1-1,1 0 0,0-1 1,0 1-1,0 0 0,1-1 1,0 1-1,0 2 4,6 8 2,0-1-1,0 0 1,2 0-1,0-1 0,0 0 1,1 0-1,1-1 1,0-1-1,0 0 0,1 0 1,1-1-1,0-1 1,0 0-1,1 0 1,0-1-2,111 59 26,23-19 108,66-9-129,-102-16-32,-37-6 89,2-3 1,-1-4-1,13-3-62,454-6 27,-305-1-17,-210-3 56,-1-1-1,1-1 1,-1-1-1,0-2 1,0-1-1,-1-1 1,11-6-66,-24 10 3,-10 5-9,-1 1-1,1 0 0,-1-1 1,0 0-1,1 1 0,-1-1 1,0 0-1,0 0 1,0 0-1,0-1 0,0 1 1,0 0-1,0-1 0,0 0 1,0 1-1,0-1 0,-1 0 1,1 0-1,-1 0 0,1 0 1,-1 0-1,0 0 0,0 0 1,0 0-1,0 0 0,0-1 1,-1 1-1,1 0 1,0-1-1,-1 1 0,0-2 7,-35-14-107,28 17 108,-244-38-161,106 32 160,0 6 0,-128 16 0,76-3-16,14 3-11,-135 31 27,255-33-31,0 2 0,1 2 0,1 4 0,1 2 0,-3 5 31,55-25 5,1 0-1,0 0 1,0 1-1,0 0 1,0 1-1,1 0 1,0 0 0,0 0-1,0 0 1,1 1-1,-1 0 1,1 0-1,1 1 1,-1-1-1,1 1 1,0 0-1,1 0 1,0 1 0,0-1-1,0 1 1,1-1-1,0 1 1,1 0-1,0 0 1,0 0-1,0 0 1,1 6-5,4 8 51,1 0 0,1 0 0,1 0 1,1-1-1,1 0 0,1-1 0,0 0 0,2-1 1,0 0-1,8 8-51,-9-11 19,1 0 1,1 0-1,0-1 0,1-1 1,1 0-1,0-1 0,1-1 1,0-1-1,1 0 0,0 0 1,1-2-1,0-1 0,0 0 1,1-1-1,0-1 0,15 3-19,361 55 219,-317-57-140,-1-3 1,1-4-1,0-2 1,15-6-80,97-3 103,105-4 153,-282 13-249,-1 1 0,1-2 0,0 0 0,-1 0 0,0-1 0,1-1 0,-2 0 0,1 0 0,-1-1 0,1-1 0,-2 0 0,1 0 0,-1-1 0,0-1 0,-1 1 0,9-11-7,-16 17-3,-1 0 0,1 0 0,-1-1 0,1 1 0,-1 0 0,0-1 0,0 0 0,0 1 0,0-1 0,0 1 0,-1-1 0,1 0 0,-1 1 0,1-1-1,-1 0 1,0 0 0,0 1 0,-1-1 0,1 0 0,0 0 0,-1 1 0,0-1 0,0 1 0,1-1 0,-2 0 0,1 1 0,0 0 0,-1-2 3,-46-69-5,39 64 3,-6-5-15,0-1 0,-1 2 1,-1 0-1,0 1 0,-15-8 17,7 8-28,0 1-1,-1 0 1,0 2-1,-1 2 1,0 0 0,-27-3 28,2 5 1,0 3 0,0 1 0,-1 3 0,1 2 0,-37 8-1,-413 40-128,272-22 155,169-15-40,1 2 1,1 3-1,-3 4 13,-23 29-112,74-44 129,1 1 1,-1 0-1,2 1 0,-1 0 0,1 0 1,1 1-1,0 0 0,-3 8-17,-9 12-15,-20 41 100,3-16-37,37-54-47,0-1-1,1 0 1,-1 0-1,0 0 1,1 0-1,-1 0 1,1 0-1,0 0 1,-1 0-1,1 0 1,0 0-1,0 0 1,0 0-1,1 0 1,-1-1-1,0 1 1,1-1-1,-1 1 1,1-1-1,-1 1 1,1-1-1,0 0 1,0 0-1,0 1 1,-1-1-1,1-1 1,0 1-1,2 0 0,4 5 34,3 1-18,13 12 123,1-2 0,1-1-1,0-1 1,1-1 0,1-1-1,0-2 1,1 0-1,23 4-138,241 39 539,160 52-208,-269-79-331,-61-21-6,185-5 113,-280-1-25,-6 1-92,1-1 0,-1-1 0,0-1 0,1-1 0,-1-1-1,6-3 11,59-17 32,-24 16 70,51 3-204,-76-1 129,20-6 53,-57 11-21,-2-15 5,-7 24-2229,7-6-1979</inkml:trace>
  <inkml:trace contextRef="#ctx1" brushRef="#br3" timeOffset="136496.357">6489 5300 3936,'-6'4'949,"0"-3"-30,12-2-249,-4 1-24,-2 0-220,0 0 92,0 0-134,0 0 128,4 25 1834,18 9-1946,6-16-149,20-17 304,5-32-305,-37 23-202,-3-1 70,7-24-188,12-66 150,-21 12 11,-4-57-128,-8 94 74,-1-108-96,-8 4 65,10-238-54,-3 327 93,-3 1 1,-3 1 0,-3-1-46,0-9 39,-10-122-210,22 12 1072,-10 102-517,10 80-490,0 12-2278,0 6-864</inkml:trace>
  <inkml:trace contextRef="#ctx1" brushRef="#br3" timeOffset="138480.02">6656 9189 4640,'0'5'916,"1"-3"3736,5 0-4536,1 0 1,-1 0-1,0-1 1,0 0 0,1 0-1,-1-1 1,1 1-1,-1-1 1,1-1-1,-1 1 1,1-1-1,-1 0 1,0-1 0,2 0-117,164-55 1376,-62 33-731,-57-3-672,12-19 214,-22-17-198,-33 46 21,-1 0 1,-1-1-1,-1 1 0,0-2 0,-1 1 0,2-16-10,-4 21 9,4-27-5,-1 0 1,-2-1-1,-2 1 0,-2-6-4,1 3 41,5-212 13,9 64-166,-10-202 234,-6-967-116,-12 1063-6,2-309 58,10-526 1404,-5 1017-1077,-6 0 0,-14-59-385,12 88 472,6-125-9,8 134-297,-1-106 922,-10 131-378,-11 15 20,20 36-911,-5 11-2587,-4 8-1802</inkml:trace>
  <inkml:trace contextRef="#ctx1" brushRef="#br1" timeOffset="-123790.727">4756 3432 6400,'13'-8'4118,"2"-6"2344,-11-2-4989,-6 15-1394,1 0 1,0 0-1,-1 0 1,1 0-1,-1 0 1,1 0-1,-1 0 1,0 0-1,0 1 1,1-1-1,-1 1 1,0-1 0,0 1-1,1-1 1,-1 1-1,0 0 1,0 0-1,0 0 1,0 0-1,1 0 1,-1 1-1,0-1 1,-1 1-80,-4-1 149,-14 1-125,1 1-1,0 1 0,-1 1 1,1 1-1,1 0 0,-1 2 1,1 0-1,-15 8-23,-51 54 136,68-51-144,15-15 20,0 1 1,0 0-1,0 0 0,0 0 1,1 0-1,-1 1 0,1-1 1,0 0-1,0 1 1,1-1-1,-1 0 0,1 1 1,0-1-1,0 1 0,1-1 1,-1 1-1,1-1 0,0 0 1,0 1-1,0-1 0,1 0 1,0 0-1,-1 0 0,2 0 1,-1 0-1,0 0 1,1-1-1,-1 1 0,1-1 1,0 1-1,0-1 0,1 0 1,-1 0-1,1-1 0,-1 1 1,1-1-1,0 1 0,2 0-12,150 98 539,-70-29-427,-84-70-91,0 0 0,0-1 1,-1 1-1,1 0 0,-1 1 0,0-1 0,1 0 1,-1 0-1,0 1 0,0-1 0,0 0 0,-1 1 1,1-1-1,0 1 0,-1-1 0,0 1 1,0-1-1,0 1 0,0-1 0,0 1 0,0 0 1,0-1-1,-1 1 0,1-1 0,-1 1 0,0-1 1,0 0-1,0 1 0,0-1 0,0 0 0,-1 0 1,1 1-1,0-1 0,-1 0 0,0 0 0,1-1 1,-1 1-1,0 0 0,0-1 0,0 1 0,0-1 1,-1 1-22,-10 6 133,1-1-1,-1 0 1,-1 0 0,1-2 0,-1 0 0,0 0 0,-1-1 0,1-1 0,-1 0 0,-13 0-133,21-2 68,-10 1 34,1 0 0,0-1 0,-1 0-1,1-2 1,0 0 0,-1-1 0,1 0 0,0-1 0,0-1 0,-4-2-102,-26-27-776,39-3-5648,17 17 899</inkml:trace>
  <inkml:trace contextRef="#ctx1" brushRef="#br1" timeOffset="-122352.573">5019 3831 8064,'10'0'2592,"-8"0"-1360,-2 0 389,0 0 384,0 0-218,-1-14 1935,-4 5-3507,0 0 0,-1 0 0,0 0-1,0 1 1,-1 0 0,0 1 0,-1-1 0,0 1-1,0 1 1,0 0 0,-6-4-215,8 9 2,1 1 0,-1-1 1,0 1-1,1 0 0,-1 0 0,0 1 0,1 0 0,-1 0 1,1 0-1,-1 1 0,1 0 0,-1 0 0,1 0 0,0 0 1,0 1-1,0 0 0,1 0 0,-1 0 0,0 1 1,1 0-1,0 0 0,-3 3-2,-1 2 1,1 0 1,0 0-1,1 1 0,0 0 1,0 0-1,1 0 0,0 0 1,1 1-1,0 0 0,1 0 1,0 0-1,1 0 0,0 1 1,1-1-1,0 1 0,1 4-1,-1-12 12,1-1 0,0 1 0,0 0-1,1 0 1,-1 0 0,1 0 0,0 0 0,0-1-1,0 1 1,0 0 0,0-1 0,1 1 0,0-1-1,0 1 1,0-1 0,0 0 0,0 0-1,1 0 1,-1 0 0,1 0 0,0 0 0,0-1-1,0 0 1,0 1 0,0-1 0,1 0 0,-1 0-1,0-1 1,1 1 0,0-1 0,-1 0 0,1 0-1,0 0 1,0 0 0,0 0 0,-1-1-1,1 0 1,3 0-12,0-2 27,1 0 0,-1-1 0,0 0 0,0-1 0,0 1 0,0-1 0,-1-1-1,0 1 1,1-1 0,-1 0 0,-1 0 0,1-1 0,-1 0 0,0 0 0,-1 0 0,1-1 0,-1 1-1,0-1 1,-1 0 0,0 0 0,0 0 0,0-1 0,1-6-27,-3 10 13,1 0 0,-1-1 0,0 1-1,0 0 1,0 0 0,-1-1 0,1 1 0,-1-1 0,0 1 0,0 0-1,-1-1 1,1 1 0,-1 0 0,0-1 0,0 1 0,-1 0 0,0-1-13,2 5-5,0-1 1,0 1 0,-1 0 0,1-1-1,0 1 1,-1-1 0,1 1 0,0 0-1,-1-1 1,1 1 0,-1 0-1,1 0 1,-1-1 0,1 1 0,0 0-1,-1 0 1,1 0 0,-1-1 0,1 1-1,-1 0 1,1 0 0,-1 0 0,1 0-1,-1 0 1,1 0 0,-1 0 0,1 0-1,-1 0 1,1 0 0,-1 0 0,1 1-1,-1-1 1,1 0 0,-1 0-1,1 0 1,-1 1 0,1-1 0,-1 0-1,1 0 1,0 1 0,-1-1 0,1 0-1,0 1 1,-1-1 0,1 1 0,0-1-1,-1 0 1,1 1 0,0-1 0,0 1-1,-1-1 1,1 1 0,0-1 0,0 1-1,0-1 1,0 1 0,0-1 0,0 1-1,-1-1 1,1 1 0,1-1 4,-7 33-98,6-26 122,1 1-1,0-1 0,1 1 0,-1-1 1,2 0-1,-1 0 0,1 0 1,0 0-1,0 0 0,1-1 1,0 1-1,0-1 0,1 0 1,-1 0-1,1-1 0,0 1 0,1-1 1,0 0-1,-1-1 0,2 1 1,-1-1-1,0 0 0,1-1 1,0 1-1,0-1 0,0-1 1,4 2-24,-3-1 30,0-1 1,1 0-1,-1 0 1,1-1-1,-1 0 1,1 0-1,-1-1 1,1 0-1,0 0 1,-1-1-1,1 0 1,-1-1-1,0 0 1,1 0-1,-1-1 1,0 0-1,0 0 1,2-2-31,-4 0 25,1 0 0,-1-1 0,-1 1-1,1-1 1,-1 0 0,0 0 0,0-1 0,-1 0 0,0 1 0,0-2 0,0 1 0,0-3-25,8-43-91,-12 51 43,0 23-5,0 96 122,0-115-10,38-37 597,69-78-747,-106 112 88,0 0 0,0 0 0,0 0 0,0 1 0,0-1 0,0 0 0,0 1 0,0-1 1,0 1-1,0-1 0,1 1 0,-1-1 0,0 1 0,0 0 0,0 0 0,1-1 0,-1 1 0,0 0 0,0 0 0,1 0 0,-1 0 1,0 1-1,0-1 0,0 0 0,1 0 0,-1 1 0,0-1 0,0 1 0,0-1 0,0 1 0,0 0 0,1-1 0,-1 1 0,0 0 0,-1-1 1,1 1-1,0 0 0,0 0 0,0 0 0,0 0 0,-1 0 0,1 0 0,0 1 3,24 55 15,-21-44-27,11 57 71,-14-70-53,-1 1 0,1-1-1,-1 0 1,1 0 0,0 0 0,-1 0 0,1 0 0,-1 0-1,1 0 1,-1 0 0,1 0 0,-1 0 0,1 0 0,-1-1-1,1 1 1,0 0 0,-1 0 0,1 0 0,-1-1 0,0 1-1,1 0 1,-1-1 0,1 1 0,-1 0 0,1-1-1,-1 1 1,0-1 0,1 1 0,-1 0 0,0-1 0,1 1-1,-1-1 1,0 1 0,0-1 0,1 1 0,-1-1 0,0 1-1,0-1 1,0 0 0,0 1 0,0-1 0,0 1-6,0 0 6,27-63 68,28-33-90,-46 84-29,23-16-38,-30 29 78,0 0 0,-1 0 0,1 0 0,-1 1 0,0-1 0,1 0 0,-1 1 0,0-1 0,0 0 0,0 1-1,0-1 1,0 1 0,0 0 0,0-1 0,-1 1 0,1 0 0,0 0 0,-1-1 0,0 1 0,1 0 0,-1 0 0,0 0 0,0 1 5,1 1-12,14 130-89,-8-86 96,9-11-982,16 15-10378,-16-33 6144</inkml:trace>
  <inkml:trace contextRef="#ctx1" brushRef="#br1" timeOffset="-121627.514">5900 4173 7296,'-2'-35'3584,"3"-27"3306,-16 0-2741,15 62-4118,-1 0-1,1 1 0,0-1 0,0 0 1,0 0-1,0 0 0,-1 0 0,1 1 1,0-1-1,0 0 0,0 0 0,-1 0 1,1 0-1,0 0 0,0 0 0,-1 0 1,1 0-1,0 1 0,0-1 0,0 0 1,-1 0-1,1 0 0,0 0 0,0 0 1,-1 0-1,1 0 0,0 0 1,0-1-1,-1 1 0,1 0 0,0 0 1,0 0-1,-1 0 0,1 0 0,0 0 1,0 0-1,0 0 0,-1-1 0,1 1 1,0 0-1,0 0 0,0 0 0,0 0 1,-1-1-1,1 1 0,0 0 0,0 0 1,0-1-1,0 1-30,-2 150 181,-8-19 6,10 28 1397,-2-334 171,-6 111-1741,3-1 0,3 0 0,2 0 0,3 1 1,4-1-1,6-26-14,-11 81-16,1 0 1,-1 0-1,2 0 0,-1 0 1,2 1-1,-1-1 1,1 1-1,1 0 1,-1 0-1,2 1 0,-1 0 1,1 0-1,3-2 16,-5 7-8,0 0 1,-1 1-1,2 0 0,-1 0 0,0 0 0,0 1 0,0 0 1,1 0-1,-1 0 0,1 1 0,-1-1 0,1 1 0,-1 1 1,1-1-1,-1 1 0,0 0 0,1 0 0,-1 0 1,0 1-1,0 0 0,0 0 0,0 0 0,0 1 0,0-1 1,0 1-1,-1 1 0,0-1 0,1 0 0,-1 1 1,1 2 7,0-1 1,0 0 0,-1 0 1,0 1-1,0 0 0,-1 0 1,0 0-1,0 0 0,0 0 1,0 0-1,-1 1 0,0-1 1,-1 1-1,1 0 1,-1 0-1,0 6-1,2 7-20,-2-14 22,0 1 0,-1-1 0,1 1 1,-2-1-1,1 1 0,-1-1 0,0 1 1,0-1-1,0 0 0,-1 0 1,0 1-1,0-1 0,-1 0 0,0-1 1,0 1-1,0 0 0,-1-1 1,0 0-1,0 0 0,0 0 0,0 0 1,-6 4-3,-3 2 112,0-1 1,-1 0-1,-1 0 0,0-2 1,0 1-1,-1-2 0,1 0 1,-2-1-113,13-4 18,0-1 0,0 0-1,0 0 1,0 0 0,0 0 0,0 0 0,-1-1 0,1 0 0,0 0-1,0 0 1,0 0 0,-1-1 0,1 1 0,0-1 0,0 0 0,0 0-1,0-1 1,0 1 0,0-1 0,0 0 0,1 0 0,-1 0-1,0-1-17,2 1-351,0 0-1,0 0 1,0-1-1,1 1 1,-1-1-1,1 1 0,-1-1 1,1 1-1,0-1 1,0 0-1,0 1 1,0-1-1,1 0 0,-1 0 1,1 0-1,0 0 1,0 1-1,0-1 0,0 0 1,0 0-1,0 0 1,1 0-1,-1 0 1,1 1-1,0-1 0,1-2 352,12-35-5887</inkml:trace>
  <inkml:trace contextRef="#ctx1" brushRef="#br1" timeOffset="-121290.38">6251 3336 12032,'-3'-29'3898,"7"19"-2197,28-9 4395,-31 19-5701,-1 0-150,10 21 577,-7-12-748,0 0 1,-1 1 0,0-1-1,-1 1 1,0-1 0,0 1 0,-1 0-1,-1-1 1,0 9-75,0 17 48,8 264-128,1-91 229,-7-170-2189,-1-26-4283,0-17 740</inkml:trace>
  <inkml:trace contextRef="#ctx1" brushRef="#br1" timeOffset="-120725.925">6501 3797 9728,'-27'-4'6149,"26"8"-2630,-2 5-2357,2-7-446,-37 82 3023,38-82-3718,1-1 1,0 0 0,-1 0 0,1 0 0,0 0 0,0 0-1,0 0 1,0 0 0,0 0 0,0 0 0,0 0 0,0 0-1,0-1 1,0 1 0,0 0 0,1-1 0,-1 1 0,0-1-1,0 0 1,1 1 0,-1-1 0,0 0 0,1 0-1,-1 1 1,0-1 0,1 0 0,-1 0 0,0-1 0,1 1-1,-1 0 1,0 0 0,0-1 0,1 1 0,-1-1 0,0 1-1,0-1 1,1 1 0,-1-1 0,0 0 0,0 1 0,0-1-1,0 0 1,0 0-22,8-3 11,-1-1 0,0 0-1,0-1 1,-1 1 0,1-1-1,-1-1 1,-1 1 0,1-1-1,-1 0 1,0-1 0,-1 0-1,0 1 1,0-2 0,0 1-1,-1 0 1,-1-1 0,1 0-1,-1 0 1,-1 0 0,0 0-1,0-1 1,-1 1 0,0 0-1,0-1 1,-1 1 0,-1-1-1,0-2-10,1 9-3,0 1 0,0-1 0,0 1 0,-1-1-1,1 0 1,-1 1 0,0-1 0,0 1 0,0 0-1,0-1 1,0 1 0,0 0 0,-1 0 0,1-1 0,-1 1-1,1 0 1,-1 0 0,0 1 0,0-1 0,0 0 0,0 1-1,0-1 1,0 1 0,-1-1 0,1 1 0,0 0 0,-1 0-1,1 0 1,-1 1 0,1-1 0,-1 0 0,1 1 0,-1 0-1,1-1 1,-1 1 0,0 0 0,0 0 3,-3 3 22,0 0-1,0 1 1,0-1 0,0 1 0,0 0 0,1 1 0,0-1-1,0 1 1,0 0 0,0 1 0,1-1 0,0 1-1,0 0 1,0 0 0,1 0 0,0 0 0,0 0 0,-1 6-22,-2 4 191,2 1 1,0 0-1,1 0 1,0 0-1,2 0 1,0 1-1,1 2-191,0-14 59,0 1 1,1-1-1,0 1 0,1-1 1,-1 0-1,1 1 0,0-1 0,1 0 1,0 0-1,0 0 0,0 0 1,0-1-1,1 1 0,0-1 1,0 0-1,0 0 0,1-1 0,0 1 1,0-1-1,0 0 0,0 0 1,1 0-1,0-1 0,-1 0 0,1 0 1,0 0-1,0-1 0,1 0 1,-1 0-1,0-1 0,1 0 1,-1 0-1,1 0 0,0-1-59,111 0-309,-48-23-5755,-44-8-107,-3 5-340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52:53.236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3984 14953 204 0,'-17'-15'77'0,"17"15"-60"0,5 10-5 0,-5-10-6 16,12 10-4-16,-12 0 1 15,5-5 3-15,1 0 3 16,5 0-4-16,-11-5 4 0,6 6 1 15,6-6 12-15,-7-6 6 16,7-4 1-16,-1-10 2 0,6-5-11 16,6-6-2-16,5-4-10 15,-11-1-5-15,12 6-2 16,5 0 1-16,-17 4-1 16,6 6 2-16,0 0-4 15,0 5 0-15,-6 0-1 16,0 4 0-16,0 6 0 15,0 5-2-15,0 0 0 16,6 10 0-16,0 6 3 16,11 4 0-16,-11 10-2 15,11 6 2-15,-11 4 1 16,11 6 2-16,6-6 1 16,-12 1 1-16,6-11 4 15,6-10 3-15,0-9 7 16,0-11 3-16,0-11-4 15,11-9-2-15,-11-10-9 0,6-6-2 16,-6 1-2-16,-6-1 1 16,0 6-2-16,-17 5-1 15,6 5 1-15,-6 4 1 16,0 6-3-16,-6 5-2 16,6 5-3-16,1 0 1 15,4 5 1-15,13 15-1 16,-1-4 4-16,11 4 2 15,7 5 0-15,-7 1-1 16,-5-1 5-16,0-5 1 16,0-5 0-16,0-5 1 15,5-4-2-15,1-6 2 16,-1 0-4-16,1-6-2 0,0 1 0 16,-1 0-1-16,1 0 2 15,-18 0 1-15,-5 5-70 16,-12 10-29-16,-5 6-62 15</inkml:trace>
  <inkml:trace contextRef="#ctx0" brushRef="#br0" timeOffset="493.068">5448 14599 272 0,'-40'-41'104'0,"34"41"-81"0,6-5 5 0,0 5-4 15,0 0 12-15,6 0 10 16,5 0-24-16,1 0-12 15,5 5-7-15,0 0-6 0,0 5 0 16,0-5 4-16,0 5 1 16,0 11 0-16,6-6-2 15,-6 5 1-15,12 6 1 16,5 4-1-16,6 5-1 16,0-4 1-16,11 9-1 0,0 1 0 15,1-1 2-15,-7 1-1 16,-11-11 2-16,-11-5-2 15,-6 1 2-15,-17-6 13 16,-11 0 9-16,-12 1-6 16,-5 4-3-16,-7-5-12 15,-5 0-2-15,1 11-4 16,-7-1 0-16,0 6 2 16,1 4 2-16,-6 1-3 15,5-1-2-15,6 1 2 16,6 9 0-16,11 11-140 15</inkml:trace>
  <inkml:trace contextRef="#ctx0" brushRef="#br0" timeOffset="1003.764">5397 14690 356 0,'-17'-56'132'0,"28"41"-103"0,6-5-1 15,-6 9-9-15,1 1 3 16,5-10 8-16,0-5-11 15,0 10-3-15,0-1-10 0,0 1 0 0,0 5 1 16,-5 10-3-16,-1 10-1 16,-5 16-3-16,-6-6-1 15,-6 20-1-15,6 21 0 16,-11 30 2-16,11 16 2 16,0 9-1-16,11-5 2 15,-5-4-2-15,17-1 2 16,5 6-53-16,12-11-21 0,17-25-103 31</inkml:trace>
  <inkml:trace contextRef="#ctx0" brushRef="#br0" timeOffset="2129.183">9613 14705 300 0,'-6'-25'112'0,"12"20"-87"0,0-6 9 0,-1 11-4 15,1-5-10-15,-6 0-1 16,0 0-11-16,-6 0-5 16,-5 0-2-16,-6 0 1 0,-6 0 1 15,-5 0 1-15,-7 5 0 16,1 0 0-16,-6 5 2 15,1 5-5-15,-1 5-1 16,0 1-2-16,0 9 0 16,0 0 2-16,0 6 0 15,0 4 2-15,0 0 1 16,6 1-1-16,6-6-2 16,-1-4 9-16,6-6 6 15,6-10 8-15,0-10 3 0,6-5-9 16,5-10-5-16,0-6-7 15,-5-4-4-15,0 0 0 16,-7-1-1-16,-4 1 0 16,-7 5 0-16,1 5-3 15,-6 0 2-15,-1 4 1 16,1 1 0-16,6 5-3 16,-1 5 2-16,6 0 1 15,1 0 0-15,-1 5-3 16,0 0 2-16,6 5 1 15,-6 1 0-15,0 4 0 16,6 0 2-16,-6 0-1 16,1 0-1-16,-1-5 1 15,-6 1-1-15,-5-6 2 0,6-5 1 16,-1 0-4-16,1-5 1 16,-1 0 0-16,1-1 0 15,5 6-3-15,0 0 2 16,0 6-87-16,12 4-40 15,5 0-35 1</inkml:trace>
  <inkml:trace contextRef="#ctx0" brushRef="#br0" timeOffset="2894.711">7898 14487 192 0,'-51'-30'74'0,"39"20"-58"0,-5-11 49 15,17 16 19-15,0-5-27 16,12 0-9-16,10-5-20 16,13 5-9-16,10 0-10 15,6 5-6-15,-5 5 0 0,-6 5-2 16,-6 0-1-16,-5 5 1 15,-12 0-1-15,-6 5 2 16,-5 5 3-16,-12 6-2 16,-5-1-2-16,-6 0 4 15,-12 6 1-15,-5-1-2 16,-12 6-3-16,-11 4 4 16,-5 11 1-16,5 4 2 0,0 1 0 15,11 0 0-15,6-5 2 16,12-6-3-16,5-4-2 15,12-6-2-15,11-10 0 16,17 6 0-16,11-16 1 16,18 0-2-16,5-5 1 15,6 5-2-15,6 6 2 16,-1-6-4-16,-5 5 0 16,-5 0 1-16,-7-4 2 15,1 9-1-15,-6-15-1 16,-6 5 1-16,0-5-1 0,-5 1 0 15,-7-6 2-15,-5-5-1 16,-5-5 2-16,-1-6-9 16,-5-9-1-16,0-10-31 15,-1-6-13-15,7-14 4 16,-12-11 3-16,5-15 25 16,-5 0 13-16,0 5 16 15,0-5 9-15,-5-5 16 16,-12 0 10-16,5 0-17 15,1 10-6-15,-1 5-9 16,1 11-3-16,0 14-4 16,-1 11-1-16,1 20-6 0,5 15 1 15,0 20-2 1,1 15 0-16,-1 16 2 16,0 5 2-16,1 10-3 0,-1 25 0 15,0 21 1-15,-5 4 0 16,5-10 2-16,0 1 1 15,1-6-28-15,5-10-10 16,11-4-148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5:19:15.644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5:19:28.570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1120 501,'0'-29,"0"23,0 21,0 7197,0-7194</inkml:trace>
  <inkml:trace contextRef="#ctx0" brushRef="#br0" timeOffset="10504.931">578 4337,'10791'0,"-10813"0,-13 0</inkml:trace>
  <inkml:trace contextRef="#ctx1" brushRef="#br1">11198 4014 9408,'-32'-37'10661,"-10"27"-5541,41 10-5077,0 0 0,0 0 0,1 0 0,-1 0 0,0 0 0,0 1 0,1-1 0,-1 0 0,0 1 1,1-1-1,-1 0 0,0 1 0,1-1 0,-1 1 0,1-1 0,-1 1 0,1-1 0,-1 1 1,1 0-1,-1-1 0,1 1 0,-1 0 0,1-1 0,0 1 0,-1 0 0,1-1 0,0 1 0,0 0 1,0 0-1,-1-1 0,1 1 0,0 0 0,0 0 0,0-1 0,0 1 0,0 0 0,0 0 0,1-1 1,-1 1-1,0 0 0,0 0 0,0-1 0,1 1 0,-1 0 0,0-1 0,1 1 0,-1 0 0,1-1 1,-1 1-1,1 0 0,-1-1 0,1 1 0,-1-1 0,1 1 0,-1-1 0,1 1 0,0-1 0,-1 0 1,1 1-1,0-1 0,0 1-43,207 118 789,-104-48-640,26 35-21,-44-50-74,-86-56-30,0 0 0,0 0 0,-1 0 0,1 0 0,0 0 1,0 0-1,-1 1 0,1-1 0,0 0 0,0 0 0,-1 0 0,1 0 1,0 0-1,0 0 0,0 1 0,0-1 0,-1 0 0,1 0 0,0 0 0,0 0 1,0 1-1,0-1 0,0 0 0,-1 0 0,1 0 0,0 1 0,0-1 1,0 0-1,0 0 0,0 1 0,0-1 0,0 0 0,0 0 0,0 1 0,0-1 1,0 0-1,0 0 0,0 0 0,0 1 0,0-1 0,0 0 0,0 0 1,0 1-1,0-1 0,0 0 0,0 0 0,1 0 0,-1 1 0,0-1 0,0 0-23,-17 8 354,-91 46-35,-74 22-709,49-32-1782,1 12-6292,99-36 1642,9-1 2229</inkml:trace>
  <inkml:trace contextRef="#ctx1" brushRef="#br1" timeOffset="5485.328">914 557 11616,'-1'2'821,"-4"21"4832,6 16-709,31-83-4149,28-51-587,-41 73-164,-5 4 10,1 0 0,1 1 0,0 1 0,1 1 0,1 0 0,1 1-54,-18 13 28,0 0 1,0 1-1,1-1 1,-1 0-1,0 0 1,1 1-1,-1-1 1,1 1-1,-1 0 1,1-1-1,-1 1 1,1 0-1,-1 0 1,1 0-1,-1 0 0,1 0 1,-1 0-1,1 0 1,-1 0-1,1 1 1,-1-1-1,0 1 1,1-1-1,-1 1 1,1-1-1,-1 1 1,0 0-1,0 0 1,1 0-1,-1-1 1,0 1-1,0 0 1,0 1-1,0-1 1,0 0-29,18 21 118,-1 0 1,-1 1-1,-2 1 0,0 0 1,-1 1-1,-2 1 1,0 0-1,-2 1 0,-1 0 1,2 12-119,14 57-325,-3-12-1938,-3-29-4104,-3-24 2240</inkml:trace>
  <inkml:trace contextRef="#ctx1" brushRef="#br1" timeOffset="6677.132">11 188 9184,'0'-2'746,"-5"-12"4993,-1-36 3455,7 56-8362,28 127-57,-14-81-584,-11-29-62,2-1 0,0 0 1,1 0-1,1 0 1,2-1-1,0-1 1,1 1-1,0-2 1,2 1-1,1-2 0,3 4-129,-14-21 40,-1 0 0,1 0 0,0 0 0,-1 0 0,1 0 0,0-1 0,0 0 0,-1 1 0,1-1 0,0 0 0,0 0 0,0-1 0,-1 1 0,1 0 0,0-1 0,0 0 0,-1 0 0,1 1 0,0-2 0,-1 1 0,1 0 0,-1 0 0,1-1 0,-1 0 0,0 1 0,0-1 0,0 0 0,0 0 0,0 0 0,0 0 0,0-1-40,0 2 8,17-15 34,0-1 0,-1 0-1,0-2 1,-2 0-1,7-9-41,13-26-132,-1-2-1,26-58 133,1-44-6006,-46 112 3216</inkml:trace>
  <inkml:trace contextRef="#ctx1" brushRef="#br1" timeOffset="18098.571">11587 5090 7424,'16'-96'4896,"23"-22"1061,-24 54-3333,-36 95-1131,5 6-1404,1 1-1,2 0 1,2 1-1,2 0 1,-2 17-89,7-38 31,0-1 0,2 1 1,0-1-1,0 1 1,2 0-1,0 0 0,1 0 1,1-1-1,1 1 1,0-1-1,2 1 1,0-1-1,0 0 0,2-1 1,0 1-1,1-1 1,0-1-1,7 9-31,-10-19 40,0 1 0,0-2 1,1 1-1,0-1 0,0 0 0,0 0 1,0 0-1,0-1 0,1 0 0,0 0 0,0-1 1,-1 0-1,1 0 0,0 0 0,1-1 1,-1 0-1,5 0-40,122-10 383,-129 9-378,24-4-134,70-13-1251,-41-8-3916,-45 14-21,-8 5 1669</inkml:trace>
  <inkml:trace contextRef="#ctx1" brushRef="#br1" timeOffset="18346.907">11340 5220 10368,'-16'-10'3872,"32"6"-3040,22-6 575,-18 10 65,8-6-160,10 6 64,5-4-544,5 0-224,6-6-384,10 0-160,12-4-32,0 0-1440,6-2 768,4-8-5951,-5 6 3647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5:19:58.706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5:19:58.708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1120 501,'0'-29,"0"23,0 21,0 7197,0-7194</inkml:trace>
  <inkml:trace contextRef="#ctx0" brushRef="#br0" timeOffset="1">578 4337,'10791'0,"-10813"0,-13 0</inkml:trace>
  <inkml:trace contextRef="#ctx1" brushRef="#br1">11198 4014 9408,'-32'-37'10661,"-10"27"-5541,41 10-5077,0 0 0,0 0 0,1 0 0,-1 0 0,0 0 0,0 1 0,1-1 0,-1 0 0,0 1 1,1-1-1,-1 0 0,0 1 0,1-1 0,-1 1 0,1-1 0,-1 1 0,1-1 0,-1 1 1,1 0-1,-1-1 0,1 1 0,-1 0 0,1-1 0,0 1 0,-1 0 0,1-1 0,0 1 0,0 0 1,0 0-1,-1-1 0,1 1 0,0 0 0,0 0 0,0-1 0,0 1 0,0 0 0,0 0 0,1-1 1,-1 1-1,0 0 0,0 0 0,0-1 0,1 1 0,-1 0 0,0-1 0,1 1 0,-1 0 0,1-1 1,-1 1-1,1 0 0,-1-1 0,1 1 0,-1-1 0,1 1 0,-1-1 0,1 1 0,0-1 0,-1 0 1,1 1-1,0-1 0,0 1-43,207 118 789,-104-48-640,26 35-21,-44-50-74,-86-56-30,0 0 0,0 0 0,-1 0 0,1 0 0,0 0 1,0 0-1,-1 1 0,1-1 0,0 0 0,0 0 0,-1 0 0,1 0 1,0 0-1,0 0 0,0 1 0,0-1 0,-1 0 0,1 0 0,0 0 0,0 0 1,0 1-1,0-1 0,0 0 0,-1 0 0,1 0 0,0 1 0,0-1 1,0 0-1,0 0 0,0 1 0,0-1 0,0 0 0,0 0 0,0 1 0,0-1 1,0 0-1,0 0 0,0 0 0,0 1 0,0-1 0,0 0 0,0 0 1,0 1-1,0-1 0,0 0 0,0 0 0,1 0 0,-1 1 0,0-1 0,0 0-23,-17 8 354,-91 46-35,-74 22-709,49-32-1782,1 12-6292,99-36 1642,9-1 2229</inkml:trace>
  <inkml:trace contextRef="#ctx1" brushRef="#br1" timeOffset="1">914 557 11616,'-1'2'821,"-4"21"4832,6 16-709,31-83-4149,28-51-587,-41 73-164,-5 4 10,1 0 0,1 1 0,0 1 0,1 1 0,1 0 0,1 1-54,-18 13 28,0 0 1,0 1-1,1-1 1,-1 0-1,0 0 1,1 1-1,-1-1 1,1 1-1,-1 0 1,1-1-1,-1 1 1,1 0-1,-1 0 1,1 0-1,-1 0 0,1 0 1,-1 0-1,1 0 1,-1 0-1,1 1 1,-1-1-1,0 1 1,1-1-1,-1 1 1,1-1-1,-1 1 1,0 0-1,0 0 1,1 0-1,-1-1 1,0 1-1,0 0 1,0 1-1,0-1 1,0 0-29,18 21 118,-1 0 1,-1 1-1,-2 1 0,0 0 1,-1 1-1,-2 1 1,0 0-1,-2 1 0,-1 0 1,2 12-119,14 57-325,-3-12-1938,-3-29-4104,-3-24 2240</inkml:trace>
  <inkml:trace contextRef="#ctx1" brushRef="#br1" timeOffset="2">11 188 9184,'0'-2'746,"-5"-12"4993,-1-36 3455,7 56-8362,28 127-57,-14-81-584,-11-29-62,2-1 0,0 0 1,1 0-1,1 0 1,2-1-1,0-1 1,1 1-1,0-2 1,2 1-1,1-2 0,3 4-129,-14-21 40,-1 0 0,1 0 0,0 0 0,-1 0 0,1 0 0,0-1 0,0 0 0,-1 1 0,1-1 0,0 0 0,0 0 0,0-1 0,-1 1 0,1 0 0,0-1 0,0 0 0,-1 0 0,1 1 0,0-2 0,-1 1 0,1 0 0,-1 0 0,1-1 0,-1 0 0,0 1 0,0-1 0,0 0 0,0 0 0,0 0 0,0 0 0,0-1-40,0 2 8,17-15 34,0-1 0,-1 0-1,0-2 1,-2 0-1,7-9-41,13-26-132,-1-2-1,26-58 133,1-44-6006,-46 112 3216</inkml:trace>
  <inkml:trace contextRef="#ctx1" brushRef="#br1" timeOffset="3">11587 5090 7424,'16'-96'4896,"23"-22"1061,-24 54-3333,-36 95-1131,5 6-1404,1 1-1,2 0 1,2 1-1,2 0 1,-2 17-89,7-38 31,0-1 0,2 1 1,0-1-1,0 1 1,2 0-1,0 0 0,1 0 1,1-1-1,1 1 1,0-1-1,2 1 1,0-1-1,0 0 0,2-1 1,0 1-1,1-1 1,0-1-1,7 9-31,-10-19 40,0 1 0,0-2 1,1 1-1,0-1 0,0 0 0,0 0 1,0 0-1,0-1 0,1 0 0,0 0 0,0-1 1,-1 0-1,1 0 0,0 0 0,1-1 1,-1 0-1,5 0-40,122-10 383,-129 9-378,24-4-134,70-13-1251,-41-8-3916,-45 14-21,-8 5 1669</inkml:trace>
  <inkml:trace contextRef="#ctx1" brushRef="#br1" timeOffset="4">11340 5220 10368,'-16'-10'3872,"32"6"-3040,22-6 575,-18 10 65,8-6-160,10 6 64,5-4-544,5 0-224,6-6-384,10 0-160,12-4-32,0 0-1440,6-2 768,4-8-5951,-5 6 3647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24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13056,'0'10'4927,"0"-10"-3839,10 0 608,-4 0 704,-2 0-1408,9 0 448,9 0-896,-2 0 64,15 0-352,3 0-96,1 0-96,-1 0-1472,-1 0 800,19 0-7328,-1 4 4385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53:59.6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20735 3225 156 0,'0'-20'57'0,"0"20"-44"0,0-11 21 0,0 6 29 16,0 10-34-16,0-5 21 15,0 0-29-15,0 0 8 16,0 0-17-16,0 0 0 15,0 0-7-15,0 0-1 16,0 0-2-16,0-5 1 16,0 5-2-16,0-5 4 15,6 5-3-15,-6-10 4 16,5 10-4-16,-5-5 8 16,6 5-6-16,-6-5 3 15,6 10-4-15,0-5 5 16,-1 0-5-16,1 0 3 15,0 0-3-15,-1 0 0 16,1 5-1-16,5-5 1 16,1 5-2-16,-1-5 2 15,1 5-2-15,-1 0 4 0,0 0-3 16,-5 1 6-16,5-1-5 0,-5-5 1 16,0 5-2-16,0-5 1 15,-1 5-2-15,1 0 2 16,5 0-2-16,-5 0 2 15,5 5-2-15,-5-5-1 16,6 5 1-16,-7-5-1 16,7 5 0-16,-7-5 0 15,7 6 0-15,-7-6 0 16,7 5 0-16,-1-5 2 16,1 0-1-16,-7 0-1 15,7 0 1-15,-1 0 1 16,1 5-1-16,-7-5 2 15,1 5-2-15,0-4-1 16,5 4 1-16,-5-5 1 16,-1 5-1-16,1 0-1 15,5 0 1-15,-5 0-1 16,6 0 0-16,-7-5 0 16,7 6 0-16,-1-6 2 15,0 0-1-15,-5 0-1 16,6 5 1-16,-7-5-1 15,1 5 0-15,0-5 0 16,5 5 0-16,-5-5 0 16,-1 5 0-16,1-5 0 15,6 6 0-15,-7-6 2 0,7 5-1 16,-7 0-1 0,7 0 1-16,-7-5-1 0,1 5 0 15,0-5 0-15,0 5 0 16,-1 1 0-16,1-1 0 15,0 0 0-15,-1 0 0 0,1 0 0 16,5 5 0-16,-5-5 0 16,5 6 0-16,-5-1-3 15,0 10 2-15,0-10 3 16,-1 6-1-16,1-1 2 16,0 5-2-16,-1 0-3 15,1 1 1-15,0-1 1 16,5 0 0-16,-5 1 2 15,0 4-1-15,-1-5-1 16,7 6 1-16,-7-6-4 16,7 6 2-16,-7-6 1 15,1 5 0-15,0-4 2 16,0-1-1-16,-1-5-1 16,1 5 1-16,0 1-1 15,-1-1 0-15,1 0 0 16,0 1 0-16,-1-1 0 15,1 0 0-15,-6 1 2 16,6 4-1-16,0-5-3 16,-1 1 1-16,-5 4 1 15,6 0 0-15,-6 1 2 0,6 4-1 16,-6-4-3-16,0 4 1 16,5 1 1-16,7-6 0 15,-12 5 0-15,11-9 0 16,-11 4 2-16,11-5-1 0,-11 6-1 15,6-6 1-15,6 0-1 16,-12 1 0-16,11-6 0 16,-11 5 0-16,6-4 0 15,5 4 0-15,-11-5 0 16,11 0 0-16,-11 1 0 16,6-1 0-16,6 0 0 15,-12 6 0-15,11-6 0 16,-11 5 0-16,11-5 0 15,-11 6 0-15,6-1-3 16,5 5 2-16,-11 1 3 16,12 4-1-16,-6 1-1 15,5 4 1-15,-11-4-1 16,11-1 0-16,-11 11 0 0,12-6 0 0,-7-4 0 31,-5-6 0-31,12 5 0 16,-12 1 0-16,11-11 0 15,-11 1 0-15,6-6 0 16,0 5 0-16,-1-5 0 16,1 1 0-16,0-6 2 15,-1 0-1-15,-5-5-38 16,6 0 20-16,-6-10-167 16,0 5 102-16</inkml:trace>
  <inkml:trace contextRef="#ctx0" brushRef="#br0" timeOffset="16873.67">21892 5448 132 0,'-29'-5'49'0,"29"5"-38"0,-11-10 32 0,11 5 16 16,0 10-31 0,-12-5-10-16,12 0-12 0,-5 0-3 15,10 5-1-15,-5-5 9 16,0 5-5-16,0-5 25 16,0 5-17-1,-5 5 20-15,5 5-19 0,0-5 5 16,0 11-11-16,-12 4 3 15,12 0-7-15,-17 6 0 16,17-1-3-16,0 6 1 16,0-1-2-16,0-5 2 15,0 6-2-15,6-1-3 16,5 1 1-16,-11-6 3 16,6 6-1-16,0 4-1 15,11 6 1-15,-17-6-1 16,11-4 0-16,-11 24 2 15,12 1-1-15,-12 0 2 16,17-5-2-16,-6 14-1 16,-5-9 1-16,5-10 1 15,1 0-1-15,5-1-1 16,-6 1 1-16,0-6-4 16,1-4 2-16,-1 4 1 15,1-4 0-15,-1-1 2 16,0-4-1-16,1 10-3 15,-1-1 1-15,-5 1 1 16,5-1 0-16,1 6 4 16,-1 0-2-16,-5-6-1 15,5 1 0-15,1-6-4 16,-1 1 2-16,-5-6 3 0,5 1-1 16,-5-6 4-16,5 0-3 15,-5-4-1-15,5 4 0 0,-5-5-1 16,5 1 0-16,-5-6 2 15,0 0-1-15,-1-5-1 16,1 6 1-16,0-1-1 16,0 0 0-16,-1 0-3 15,1 1 2-15,0-6 3 16,-1 5-1-16,1-5 2 16,0 6-2-16,-6-1-1 15,5 5 1-15,-5-10-1 16,6 16 0-16,-6-11 0 15,6 5 0-15,0-4 2 16,-1 4-1-16,1-5-1 16,0 5 1-16,-1 6-1 15,1-6 0-15,0 11 2 16,-1-16-1-16,1 0-1 16,0 5 1-16,-6-4 1 15,0-1-1-15,0 0-3 16,6 0 1-16,-6-4 1 15,5-1 0-15,-5 0 2 16,6 0-1-16,0-5 2 16,-1 6-2-16,-5-6-1 15,0 0 1-15,0 0-1 16,0 0 0-16,0 0 0 16,6 5 0-16,-6-4 0 15,6-1 0-15,-6 0-3 0,5 0 2 16,-5 0 1-16,6 0 0 0,-6 0 4 15,6 0-2-15,-1 1 1 16,1 4-1-16,-6 0-2 16,0 0 1-16,0-5-4 15,6 5 2-15,-6-9 3 16,6 4-1-16,-6 0-1 16,5 0 1-16,-5 0-1 15,6 0 0-15,-6 0 2 16,6 0-1-16,-6 1-1 15,5-1 1-15,-5 0-1 16,6 5 0-16,0-5-3 16,-1 5 2-16,-5-5 1 15,6 6 0-15,-6-6 2 16,6 0-1-16,-6 0-1 16,6 5 1-16,-6 0-4 15,5 1 2-15,1-6 1 16,0 0 0-16,-6 0 2 15,5 0-1-15,1 0-1 16,0 0 1-16,-6-5-1 16,5 6 0-16,-5-11 0 0,0 0 0 15,0 0 0 1,6 5 0-16,0-5 2 0,0 0-1 16,-1-5-3-16,1 5 1 15,0-6 3-15,-1 12-1 0,1-12-1 16,0 6 1-16,-1-5-4 15,1 0 2-15,0-5 1 16,0 0 0-16,-1-5 2 16,1 10-1-16,0-10-1 15,-1 5 1-15,1-6-1 16,0 6 0-16,-1-10 0 16,1 10 0-16,0-10 2 15,-1 4-1-15,1-9 2 16,0 10-2-16,0-10-3 15,-1 9 1-15,1-9-1 16,0 10 0-16,-1-10 2 16,1 9 0-16,0-4 2 15,-1 5-1-15,1-10-3 16,0 4 1-16,0-9 1 16,-1 5 0-16,1-16 0 15,0 6 0-15,-1-16 2 16,1 5-1-16,0 1-1 15,-1 4 1-15,1-4-1 16,0-1 0-16,0 1 0 16,-1 9 0-16,1-4 0 15,0 9 0-15,-1-9 0 16,7 4 0-16,-7-9 0 16,7 4 0-16,-6-4 0 15,-1 9 0-15,1-14 0 16,0 4 0-16,-6-15 2 0,5 11-1 15,1-21-3-15,0 15 1 0,-1-10 1 16,1 10 0-16,0-9-3 16,-1 19 2-16,1-10 1 15,6 11 0-15,-12-16 2 16,11 10-1-16,-11-9-1 16,0 9 1-16,0-30-1 15,0 15 0-15,0-10 0 16,0 15 0-16,0-5-3 15,0 6 2-15,0-11 1 16,0 15 0-16,0-10 0 16,0 11 0-16,-6-21 0 15,6 10 0-15,-5-25 2 16,5 10-1-16,-6-16-3 16,12 21 1-16,-6-10 1 15,0 15 0-15,0-15 2 16,0 26-1-16,0-26-3 15,0 10 1-15,0-21 1 16,0 11 0-16,0-15 0 16,0 15 0-16,0-5 2 15,5 10-1-15,1-16-1 16,0 22 1-16,-6-27-1 16,5 16 0-16,1-15 0 15,0 15 0-15,-1-5 0 0,1 20 0 16,0-5 0-16,0 20 0 15,-1 0 0-15,7 6 0 16,-1-16 0-16,0 15 0 0,1 6 0 16,5 9 0-16,-6-9-3 15,6 4 2-15,-5-4 1 16,5 9 0-16,-6 1 2 16,1 4-1-16,-1-9-1 15,6 14 1-15,-11 6-1 16,5 10 0-16,1-10-3 15,5 0 2-15,-6 4-1 16,1 6 0-16,-1 10 4 16,0 10-1-16,1-5-1 15,-1 6 1-15,1 4 1 16,-1 0-1-16,0 5 2 16,1 0-2-16,-1 11-1 15,1 4 1-15,-1-9-1 16,6 4 0-16,6 16 2 15,0-1-1-15,-1 6 2 16,7-6-2-16,-6 11 4 16,-1-5-3-16,-10 15 4 15,5 4-4-15,-6 22-1 16,6-6 0-16,-5-20 3 16,5-6-2-16,0 26 1 0,6-5-1 15,-6 0 1 1,6 0-2-16,-6 36 4 0,6-1-3 15,-6-30 4-15,0-10-4 16,0 16 6-16,0-1-5 0,-6-5 6 16,6-15-6-16,1 40 1 15,-1-10-2-15,-6-15 1 16,6 1-2-16,0 34 2 16,0-9-2-16,-5-11-1 15,-1-15 1-15,-5-10 1 16,5-15-1-16,-5 4-1 15,5 6 1-15,1 21 1 16,-1-1-1-16,-5-20-1 16,5-16 1-16,-5 6 1 15,5-5-1-15,1-1-1 16,-1 1 1-16,-5 15 1 16,5 0-1-16,-5-10 2 15,5-6-2-15,-11 26-1 16,17-5 1-16,-17-10 1 15,12-10-1-15,-12 0-1 16,5-6 1-16,7 1 1 16,-12 0-1-16,11-6 2 15,-11 1-2-15,0-6-1 16,6 1 1-16,-6-1-1 16,11-4 0-16,-11 4 0 15,0 1 0-15,0-1 0 0,6 1 0 16,-6-1 0-16,6 1 0 15,-1-1 2-15,1 1-1 16,-6 4-1-16,6-14 1 0,-1 14-4 16,1-14 2-16,0 4 3 15,0 1-1 1,-1-6-1-16,1 5 1 0,0-9-1 16,-1-6 0-16,1 0 0 15,0 6 0-15,-1-6-3 16,7-5 2-16,-1 0 3 15,1 0-1-15,-1-4-1 16,0-1 1-16,1 0 1 16,-1 0-1-16,-5-5-1 15,5 0 1-15,-5 0-1 16,5 0 0-16,-5 0-3 16,6 0 2-16,-1-5 1 15,0 5 0-15,1-5 0 16,-1 0 0-16,0-5 0 15,1 5 0-15,-6-5 0 16,5 0 0-16,-5-5 2 16,5 0-1-16,-5-15-1 15,-1 4 1-15,1-19-1 16,0-1 0-16,0-19 0 16,-1 4 0-16,-5-10 2 15,6 5-1-15,-6-5-1 16,0 6 1-16,0-6-1 15,0 10 0-15,6-20 0 0,-6 15 0 16,0-35 2-16,0 15-1 0,11-20-1 16,-11 20 1-1,6-10-1-15,5 15 0 0,-11-15-3 16,12 25 2-16,-7-25 3 16,1 10-1-16,-6-6 2 15,0-29-4-15,0 25 0 16,0-10 3-16,0 14 1 15,6 6-1-15,-6-10-2 16,5 25 1-16,1-15-4 16,0 6 2-16,-1-42 3 15,1 11-1-15,0 9-1 16,0 22 1-16,-1-7-1 16,1 17 0-16,0-16 0 15,-1 20 0-15,-5-35 0 16,6 20 0-16,-6-15-3 15,6 15 2-15,-1-36 1 16,1 21 0-16,0 10 2 16,5 20-1-16,1-30-1 15,-1 15 1-15,0 10-1 16,1 11 0-16,-1-62 0 16,12 11 0-16,-12-6 0 15,1 26 0-15,-1-10 0 16,6 20 0-16,0 0 0 0,0 15 0 15,1-4 0 1,-1 19 0-16,0-5 2 0,0 11-1 0,-12-6-1 16,7 16 1-1,-6-1-1-15,-1 1 0 0,1 10-3 16,0 10 2-16,-1-11 1 16,1 11 0-16,0-5 0 15,11 0 0-15,6 0 0 16,-6 10 2-16,0 10 1 15,0 10-1-15,0 10-4 0,0 6 1 16,-5-6 5 0,5 5-2-16,-6 16-1 0,6 10 0 15,-6 14 1 1,1 22-1-16,5 55 2 0,0-11-2 16,-6-24-3-1,1-1 1-15,-6 0 1 16,5-9 0-16,-5 14 4 15,5-9-2-15,-11 19 4 16,11-20-4-16,-5 26 1 16,6 0-1-16,-1 5-2 15,0-6 1-15,1 1 1 16,5-11-1-16,-6 16 2 16,1-15-2-16,-1 14 2 15,0-9-2-15,1-5 2 16,-1-16-2-16,1 5 4 15,-1-20-3-15,0 16 1 0,1-11-1 16,-1 20 1-16,1-9-2 16,-1 4-1-16,0-15 1 15,-5 6-1-15,5-21 0 0,1 0-3 16,-1-5 2-16,1 5 3 16,-1-10-1-16,-5 10-1 15,5 0 1-15,-11 5-1 16,12-10 0-16,-1-5 2 15,-5 0-1-15,5-11-1 16,0-9 1-16,7-5-4 16,-7-1 2-16,0-9 3 15,-5-1-1-15,5-10-1 16,1 6 1-16,5-6-1 16,-6 5 0-16,1-4 0 15,-7-6 0-15,7 5-3 16,-1-4 2-16,-11-11 1 15,17 0 0-15,-17-5-3 16,12 5 2-16,5-10 1 16,-6 10 0-16,1-20 0 15,-7 10 0-15,7-15 2 16,5-5-1-16,-6-1-1 16,1 6 1-16,5-25-1 15,-6 14 0-15,0-50-3 16,6 16 2-16,-5-21 1 15,5 15 0-15,6-20 2 16,5 10-1-16,-11-21-1 16,23 1 1-16,17-122-1 0,-6 26 0 0,-5 30 0 15,0 10 0-15,-12-5 0 16,0-25 0-16,-5-1 0 16,-1 16 2-16,-5 5-3 0,5-20 0 15,6-15-1-15,1 9 0 16,-7 21 4-16,12 5 1 15,-11-5-4-15,-1-5 1 16,0 15 0-16,1 15 0 16,-12 10 0-16,6 11 0 15,-6 9 0-15,0 1 0 16,0-11 0-16,0 1 2 0,0 9-3 16,0 16 0-16,1 15 1 15,-1 10 0-15,0 16 0 16,0 9 2-16,0 11-3 15,0 4 0-15,0 11 1 16,0 0 0-16,0 10 0 16,6 4 0-16,0 6 0 15,0 0 0-15,-1 16 0 16,-4-1 2-16,-1 0-1 16,-6 15 2-16,0 16-2 15,1 30-1-15,-6 35 1 16,5 6 1-16,6-6-3 15,-6-45 0-15,1-5 3 16,5 20-1 0,17 96-1-16,0 0 1 0,0-25 1 15,-5-15-1-15,-6-21 4 16,0 6-3-16,-6 35 1 16,-6 10-1-16,-5-15 1 15,-1-25-2-15,1-21 2 16,5 0-2-16,-5-9-1 15,6-11 1-15,-7 5-1 16,7-5 0-16,-7 5 2 16,7 0-1-16,-1 21 2 15,1-6-2-15,-7-5 2 16,7-10-2-16,-1 16 2 16,0-6-2-16,1 15 2 15,5 1-2-15,-6-36-1 16,1-15 1-16,-7 10-1 15,1-5 0-15,0 15 2 16,5-5-1-16,-5 10-1 16,5-10 1-16,-5 0-1 15,5-5 0-15,-5 0 0 16,5-15 0-16,1-1 0 16,-1-9 0-16,1-5 0 15,5-1 0-15,-6-4-3 16,6-6 2-16,-5-4 1 15,5-6 0-15,0 0 0 16,0-5 0-16,0-4 2 0,6-1-1 16,-6-10-3-16,6 5 1 15,-1-15 1-15,13 5 0 0,-13-10 2 16,7 5-1-16,-6-10-1 16,5-1 1-16,-5-19-1 15,0 5 0-15,0-31 0 16,-1 5 0-16,-5-30 0 15,6 10 0-15,-6-15 0 16,0 10 0-16,-5-20 0 16,-1 14 0-16,1-34 0 15,-1 10 0-15,0-21 0 16,1-5 0-16,11-146 0 0,5 14-3 16,-5 36 2-16,0 26 1 15,-6-1 0-15,0 5 0 16,0 16 0-16,0 25 0 0,-6 25 0 15,1 1 0-15,-1-16 0 16,1 45 0-16,-7 21 0 16,12-35 0-16,12-62 0 15,-1 82 2-15,-16 10-1 16,16-36-1-16,-5 26 1 16,6-21-1-16,10-50 0 15,-4 46 0-15,-1 19 0 16,-6 16 2-16,1 25-3 15,-1 11 0-15,7 4 1 16,-7 16 0-16,0 9 0 16,1 1 0-16,-6 15 0 0,0 5 2 15,-1 5-3-15,1 15 0 16,0 5 1-16,-6 6 2 16,0 9-1-16,0 21-1 15,-5 25 1-15,5 30-1 16,5 16 0-16,1-6 0 15,0 6 0-15,0 15 0 16,0 25 0-16,-6 5 0 16,11-10 0-16,-5-15 2 15,-12 5-1-15,7 15-1 16,-1 0 1-16,0-10-1 16,-6-35 0-1,12-11 0-15,-6 10 0 16,6 21 0-16,-6-35 0 15,6-6 0-15,-6 5 0 16,6-15 0-16,-1 26 0 16,7-6 0-16,-6 21-3 15,5-11 2-15,-5 6 5 16,0-21-2-16,-6 1-1 16,6-21 0-16,-6 15 1 15,0-10-1-15,0 11-1 16,6-6 1-16,-1 5-1 15,1-10 0-15,-6-5-3 16,6-10 2-16,-6 0 1 16,6-15 0-16,0-5 2 0,0-11-1 15,-6 1 2-15,5-1-2 16,-4-9-3-16,-1-1 1 16,0-4 1-16,0-6 0 15,0-5 0-15,0-5 0 0,-6-4 0 16,7 4 0-16,-1-10 2 15,0 0-1-15,0-10-3 16,0 0 1-16,0-10 1 16,6-1 0-16,-6-9 0 15,6 0 0-15,-6-31 0 16,6 5 0-16,-6-30-3 16,5 5 2-16,-4-20 1 15,-1 10 0-15,0-25 0 16,5 9 0-16,-4-4 2 0,-1-46-1 15,0 31-1-15,6-21 1 16,-6-25-4 0,5 10 2-16,1-21 1 15,0 6 0-15,17-137 2 0,0 21-1 16,5 55-1-16,-16 40 1 16,-1 36-4-1,1 16 2-15,-1-11 1 0,12 0 0 16,-6 10 0-16,-11 66 0 15,-6 15 2-15,12-10-1 16,11-40-3-16,0 25 1 0,-6 25 1 31,0 5 0-31,0 6-3 0,0 9-59 16,-5 6-26-16,-6-1-137 0</inkml:trace>
  <inkml:trace contextRef="#ctx0" brushRef="#br0" timeOffset="18915.767">23248 2860 200 0,'-12'-25'74'0,"12"25"-58"0,6-30 27 16,-6 19 9-16,6 1-2 15,-1-5 3-15,1 0-8 16,0 0-1-16,0 5-7 0,-1-1 6 31,1 6-24-31,-6-5-1 0,0 10-12 0,0-5-1 31,0 5-3-31,0 5 1 0,6 5-2 0,-1 16 4 16,1 4-3-16,0 26 4 16,5 10-4-16,1 15 1 15,-1-10-1-15,0 10 1 16,6-16-2-16,0-4 4 16,1-10-3-16,-7-11-23 15,6-4 12-15,6-21-158 16,-6 0 92-16</inkml:trace>
  <inkml:trace contextRef="#ctx0" brushRef="#br0" timeOffset="19515.973">25168 2729 200 0,'0'-46'77'0,"6"36"-60"0,-1-15 30 0,-5 14 12 0,0 1 1 16,0-5 1-16,0 5-7 16,-5 0-1-16,-1 5-30 15,0 0 2-15,0 5 0 0,-5 5-11 16,5 10-5-16,1 10-4 15,-1 11 1-15,0 14-3 16,1 26-2-16,5 26 2 16,5-6 0-16,7-5-4 15,-1-10 1-15,0-10 2 16,1-10 1-16,-1-16-21 16,1-4-8-16,-1-11-113 15,6-5-50-15</inkml:trace>
  <inkml:trace contextRef="#ctx0" brushRef="#br0" timeOffset="20627.345">23812 1812 208 0,'11'-35'79'0,"1"14"-61"0,5 1 28 0,-6 15 10 0,1-5-3 16,-1 0 4-16,0-5-4 15,-5 9 2-15,-6 1-30 16,0 5-1-16,0 0-2 0,-6 5-10 16,-5 16-4-16,0-1-5 15,-1 0-3-15,1 6 1 16,5 4-1-16,0 5 0 16,6 1 0-16,6-1 0 15,5-4 0-15,12-1 2 16,0-15 3-16,0-10 11 31,0 5-9-31,-1-15 6 0,7 0-8 0,-6-10-2 16,-1 5-2-1,-4-15-1-15,4 15 0 16,-5-6-3-16,1 6 2 16,-7 0-1-16,0 5 0 0,-5 5 0 15,5 5 0-15,-5 5 4 16,0 5-1-16,-1 6-1 15,7 4 1-15,-1-5-4 16,1 6 2-16,10-1 5 16,1-10-2-16,6-5 6 15,5 0-5-15,0-20 3 16,6 5-3-16,0-15 7 16,0 0-6-16,0-11 5 15,-6-9-5-15,-6 4 0 0,-11 1 0 16,-11-6 0-16,-6 1-2 15,-11-1-4-15,-6 6 1 0,-6-1 3 16,-6 6 1-16,7 15-4 16,-1-5-1-16,6 9-4 15,5 11-1-15,12 0-73 16,12 0-34-16,-1-10-88 16</inkml:trace>
  <inkml:trace contextRef="#ctx0" brushRef="#br0" timeOffset="52078.474">20729 11196 108 0,'-5'0'44'0,"5"0"-35"0,0 0 16 0,0 0 24 15,0 0-28-15,0 0 31 16,0 0-31-16,-6 0 23 16,6 0-25-16,-6 0 12 15,6 0-18-15,-5-11 1 16,10 11-8-16,-5 0-3 16,0 0-2-16,0-10 1 15,0 10-1-15,0-10 6 16,0 5-4-16,0-5 10 15,6 0-7-15,0 0 5 16,-1 0-6-16,1 5 2 16,0 0-4-16,-1-11 0 15,1 16-1-15,-6-10 1 16,6 10-2-16,0-10 2 0,-1 10-2 0,1-10-1 16,0 10 1-1,-1-5 1-15,1-5-1 0,0 0 4 16,-1 10-3-16,1-11-1 15,0 22 0-15,0-22-1 16,5 11 0-16,-5 0 0 16,5 11 0-16,0-11 0 15,1 10 0-15,-7-10 2 16,7 10-1-16,-1-5 4 16,1 5-3-16,-7 0 1 15,7 0-1-15,-7 6 1 16,7-6-2-16,-6 10-1 15,5 0 1-15,-5-5 3 16,5 6-2-16,-5 4 6 16,-1 5-5-16,1 6 1 15,0 9-2-15,0-9 1 16,-1 9-2-16,1 1 2 16,0 0-2-16,-1 4-1 15,1 1 1-15,0-6 3 16,-1-4-2-16,1-6 1 15,0 1-1-15,0-1-2 16,-1 1 1-16,1-1-1 16,0-5 0-16,-1 6 2 15,1-1-1-15,0 1-3 16,-1 4 1-16,-5 6 3 16,6 0-1-16,0 9 2 0,-1-4-2 15,1 5 2-15,0-1-2 0,0-4 2 16,-1 0-2-16,1 4-1 15,0-9 1 1,-6-1-1-16,0-4 0 0,0 4 0 16,-6-4 0-16,6 10 2 15,0-11-1-15,0 16 2 16,0 5-2-16,0 10 4 16,0-1-3-16,0 1 4 15,11-5-4-15,-11 0 1 16,0 0-1-16,12-5-2 15,-7-6 1-15,-5 1 1 16,0 0-1-16,6 10-1 16,0-6 1-16,-6 11 3 15,11 0-2-15,-11 0 1 16,6 0-1-16,0 5 1 16,-1-5-2-16,-5-16-1 15,12 1 1-15,-12-5 1 16,-6-6-1-16,6 11-3 15,0 0 1-15,0 5 1 16,0-11 0-16,0 6 2 16,6 0-1-16,-6 9-1 15,5-4 1-15,-5 5-1 16,6-5 0-16,0-6 0 0,0 1 0 16,-1 0 2-16,1-5-1 15,0-1-1-15,-1-4 1 16,1-1-1-16,0 1 0 15,-1 5 0-15,1-1 0 16,-6 6 0-16,6-5 0 0,0 4 0 16,-1 1 0-16,-5 0 0 15,6-6 0-15,-6 11 2 16,6-5-1-16,-6-11-1 16,5 1 1-16,-5-6-1 15,6-4 0-15,0-6 0 16,-1 6 0-16,-5 9 0 15,6-4 0-15,-6-6 0 16,6 1 0-16,-1-6 0 16,1 6 0-16,-6-1 2 15,6 0-1-15,0 6-1 16,-1-6 1-16,1 1-4 16,0-6 2-16,-1 1 3 15,1-1-1-15,0-5-1 16,-1 6 1-16,1-1 1 15,0 5-1-15,0-9-1 16,-1-6 1-16,-5 0-1 16,12 1 0-16,-7-6 0 15,-5 5 0-15,12-10 0 16,-12 0 0-16,11 0 2 0,-5 1-1 16,-6-11-1-16,0 5 1 15,0-5-1-15,6 0 0 16,-6-5 2-16,5 5-1 15,-5-11-1-15,12 6 1 16,-7-10-1-16,1 0 0 0,0-20 2 16,5 9-1-16,-5-14-1 15,5 9 1-15,-5-14 1 16,5 14-1-16,-5-19-1 16,5 9 1-16,-5-9-1 15,5 14 0-15,-5-9 2 16,6 14-1-16,-7-9-1 15,7 9 1-15,-7-14-1 16,7 4 0-16,-7-15-3 16,1 6 2-16,0-21 3 15,0 15-1-15,-1-20 2 16,7 15-2-16,-7-9-1 16,1 9 1-16,0-5-1 15,-1 10 0-15,1-10 0 16,0 16 0-16,0-26 0 15,-1 15 0-15,1-25 0 16,0 15 0-16,-1-15 0 16,1 15 0-16,0-10 0 15,-1 20 0-15,-5-10 0 16,0 21 0-16,0-21 0 16,0 15 0-16,0-20 0 0,0 5 0 15,0-10 0-15,0 0 0 16,0-35 0-16,12 15 0 15,-12 20 0-15,0 20 0 16,0-30 0-16,6 15 0 0,-6 0 0 16,0 20 0-16,0-30 0 15,5 10 0-15,-5-15 2 16,0 15-1-16,0-5-1 16,6 10 1-16,5-5-1 15,-5 20 0-15,0-20 0 16,-1 26 0-16,1-26 2 15,0 10-1-15,-1-30-5 16,7 10 2-16,-6 10-1 16,5 15 1-16,-5-15 4 15,5 20-1-15,0-5-1 16,7 16 1-16,-1-11 1 16,0 16-1-16,-6-6 2 15,6 5-2-15,0-14-3 16,0 14 1-16,-5 1 1 15,-1 14 0-15,1-14 0 16,-1 4 0-16,-5 6 0 16,5 10 0-16,1-16 0 15,-1 11 0-15,0 0 0 16,1 10 0-16,-7-11 0 16,7 11 0-16,-7 5 0 15,1 5 0-15,0 0 2 0,5 5-1 16,-11 5-1-16,6 5 1 15,0 5-1-15,-1 10 0 16,1 1 0-16,0 4 0 0,-1 1 0 16,1-1 0-16,0 5 0 15,5 6 0-15,-5 4 0 16,5 6 0-16,-5 20 2 16,0 0-1-16,-1 15-3 15,7-5 1-15,-6 5 1 16,5-5 0-16,-5 5 0 15,5-15 0-15,-5 10 0 16,5-5 0-16,-5 10 0 16,5 0 0-16,-5 0 0 15,0 0 0-15,-6 1 0 16,11-11 0-16,-11-1 2 16,11 1-1-16,-5-5-1 15,0-5 1-15,-1 5-1 16,1 0 0-16,0 5 0 15,0 0 0-15,-1 5 2 16,-5-10-1-16,6 0-1 16,5-11 1-16,-11 1-1 15,6 0 0-15,0-10 2 16,-1-1-1-16,7 1-1 16,-12-6 1-16,11 1-4 15,-11 0 2-15,6-1 1 16,0 1 0-16,-1 4 2 0,7 1-1 15,-12 0-1-15,5-6 1 0,1 11-1 16,0-10 0-16,0-1 0 16,5-9 0-16,-5-1 0 15,5 0 0-15,-5 1 2 16,5-6-1-16,-5-4-3 16,5-1 1-16,1-5 1 15,-1 6 0-15,-5-6 0 16,5 0 0-16,-5 0 4 15,5 1-2-15,-5-6 1 16,5 0-1-16,-5 0-4 16,5 0 1-16,-5 1 1 15,5-1 0-15,-5 0 0 16,0 0 0-16,0 0 0 16,-1 6 0-16,1-1 0 15,0 0 0-15,-1 0-3 16,7 1 2-16,-7-1 3 15,7 0-1-15,-1-5 2 0,1 0-2 16,-1-4-3 0,0-1 1-16,1-5 5 15,5 5-2-15,-6-15-1 16,1 5 0-16,-1-10-1 16,6 5 0-16,-5-11 0 15,5 1 0-15,-6-10 0 0,6 10 0 16,-5-11 2-16,5 6-1 15,-6-15-1-15,6 4 1 0,-11 1 1 16,0 10-1 0,-1-26-1-16,7 6 1 0,-7-11-1 15,1 5 0-15,-6-14 0 16,6 4 0-16,-1-20 2 16,1 25-1-16,-6-20-1 15,0 16 1-15,0-11-4 16,0 20 2-16,0-9 5 15,0 4-2-15,0-25-1 16,6 10 0-16,0-10-6 16,5 15 3-16,-11-20 3 15,11 11 0-15,-5-6-1 16,5 15 1-16,1-10-1 16,-7 15 0-16,1-5-3 15,0 16 2-15,0-11 3 16,-1 11-1-16,7-26-1 15,-1 10 1-15,-5-5-1 16,5 15 0-16,-5-14 0 16,5 19 0-16,-5-25 0 15,5 26 0-15,-5-11 0 16,0 20 0-16,-1-14 0 16,1 14 0-16,0-4-3 15,5 9 2-15,-5-19 3 16,5 14-1-16,-5 1 2 0,5 15-2 15,-5-11-1-15,6 6 1 16,-7 0-4-16,1 4 2 16,0-4 1-16,-1 10 0 0,1 0 2 15,0 5-1-15,-1-6-3 16,1 6 1-16,0 0 1 16,-1 10 0-16,1-5 0 15,6 5 0-15,-1-5 0 16,0 10 0-16,1 0 2 15,5 5-1-15,-6 0-1 16,1 0 1-16,-1 6 1 16,0-1-1-16,1 5 2 15,-1 0-2-15,1 6-1 16,-1 4 1-16,0 6 3 16,1 4-2-16,-6 16 4 15,5 5-4-15,-5 9 4 16,5-4-4-16,-5 5 1 15,5-10-1-15,-5 5-2 16,-1-16 1-16,1 6 1 16,6-5-1-16,-7 9 2 15,7-4-2-15,-7 5-1 16,7 0 1-16,-1 15-1 16,1-5 0-16,-1-1 4 15,0-4-2-15,1 0 4 16,-1-10-4-16,1 0-3 0,-1-1 0 15,0-4 1-15,1-6 0 16,-7 1 0 0,7-5 0-16,-1 4 2 0,1 1-1 15,5 4-1-15,-12 1 1 0,7 5-1 16,-1-1 0-16,1 1-3 16,-1-5 2-16,6-6 3 15,-11 1-1-15,5-6-1 16,1-4 1-16,-1-11-1 15,6 11 0-15,-6-6 0 16,-5-5 0-16,6 6 0 16,-1-6 0-16,-5-5 2 15,5-5-1-15,-5 6-3 16,-1-1 1-16,1-5 1 16,6 0 0-16,-7-4 0 15,7-1 0-15,-7 0 0 16,1 0 0-16,0-5-3 15,5 0 2-15,-5-5 1 16,0 5 0-16,-1-5 2 16,1 0-1-16,0-5-1 15,-1 5 1-15,1-10-1 16,0 5 0-16,-1-10 0 16,7-1 0-16,-7-9 2 15,1 0-1-15,0-16-3 16,0 6 1-16,-1-21 1 0,7 0 0 15,-12-9 0-15,11 9 0 16,-5 0 0-16,5 11 0 16,1-16 0-16,-1 15 0 0,6-4 0 15,-11 9 0-15,5-25 0 16,1 16 0-16,-1-6 0 16,0 15 0-16,-5-24 2 15,11 14-1-15,-11-15-1 16,5 10 1-16,1-4-4 15,-1 14 2-15,0-5 1 16,1 6 0-16,-1-11 0 16,6 11 0-16,-5 9 0 15,-1 11 0-15,0-6 2 16,1 11-1-16,-1-15-1 16,1 14 1-16,-1-4-1 15,0 5 0-15,1-5 0 16,-1 9 0-16,1-9 0 15,-1 10 0-15,-5-5 0 16,-1-1 0-16,1 6 2 16,0 5-1-16,0-5-3 15,-1 10 1-15,1-10-1 16,5 10 0-16,-5-1 2 16,0 6 0-16,-1 0 2 15,7 6-1-15,-7-6-3 16,7 10 1-16,-1 0 1 15,1 5 0-15,-1-5 4 0,0 0-2 16,-5 10-1-16,6-9 0 16,-7 9-1-16,7 5 0 15,-7-10 2-15,7 16-1 0,-7-11 2 16,7 5-2-16,-6 6 2 16,5 4-2-16,0-10-1 15,1 11 1-15,-1 4-1 16,1 1 0-16,-7 5 4 15,7-1-2-15,-7 1-1 16,7-6 0-16,-7 1-1 16,1-1 0-16,0-4 2 15,-1 4-1-15,1-9 2 16,0-1-2-16,0-5 2 16,-6 1-2-16,11-1-1 15,0 0 1-15,-5-5-1 16,5 1 0-16,-11-1 0 15,6 0 0-15,0-5 2 16,0 1-1-16,5-1-3 16,-11 0 1-16,6-5 1 15,-1 0 0-15,1-5 2 16,5 5-1-16,1-4-3 16,-6-1 1-16,-1-5 1 15,12 5 0-15,-11-5 0 16,5 0 0-16,1 0 0 15,-1 0 0-15,-5-5 0 16,5 5 0-16,1-11 0 0,5 6 0 16,-6-10 2-16,6 10-1 15,-5-10 2-15,5 5-2 0,-6-5-1 16,6 5 1-16,-5-11-1 16,5 6 0-16,-6-15 0 15,12 9 0-15,-17-19-3 16,16 4 2-16,1-50 1 15,6 5 0-15,-6 0 2 16,5 21-1-16,-5-6-1 16,0 20 1-16,-6 1-1 15,5 14 0-15,-4 1 0 16,-1 10 0-16,-6-6 2 16,0 11-1-16,1 0-3 15,-1 5 1-15,-5 0 1 16,0 5 0-16,-6-1 2 15,5 6-1-15,1-5-1 16,0 10 1-16,-1 1-1 16,1-1 0-16,0 10 2 15,5 5-1-15,-5-5-1 16,5 11 1-16,-5 9-1 16,0 0 0-16,-1-4 2 15,1-1-1-15,0 1-3 16,-1-1 1-16,1 5 3 15,6 1-1-15,-7 9 2 16,7-14-2-16,-7 4-1 0,7-4 1 16,-7 4-1-16,7-4 0 15,-1-6 0 1,1 0 0-16,-7-5 0 0,7 6 0 0,-1-6 0 16,1 0 0-16,-7-5 0 15,7 6 0-15,-1-6 0 16,6 5 0-16,-5-10-3 15,-1 0 2-15,0-5 3 16,6 1-1-16,0-1-1 16,1 0 1-16,-1-5-4 15,5 5 2-15,13-10 1 16,-1 5 0-16,-6-5 0 16,1 0 0-16,-1-6 0 15,1 6 0-15,22-15 2 0,-5-5-3 16,-6-1 0-16,-1-4 1 15,-4-5 2-15,-1-16-1 16,0-5-1-16,0-15 3 0,-5 11-2 16,-1-11 2-16,-5 10-4 15,0 10 0-15,-6 11 1 16,0-1 2-16,0 6-3 16,-6 4 0-16,1 1 1 15,-1 5 0-15,1 4 0 16,-7 1 2-16,1 5-1 15,0 0-1-15,-6 5 1 16,5 5-1-16,-5 0 0 16,0 5 0-16,0 0 0 0,12 10 0 15,-7 5 0-15,7 0 2 16,-6 5-1-16,-1 1-1 16,7 4-2-16,-1 5 1 15,0 1 1-15,1 9 2 16,-6 6-3-16,5-1 0 15,0 11 3-15,1 10 1 16,-1-10 1-16,1-6 0 16,-1 1-5-16,6-6-1 15,0-14 1-15,6-1 0 16,0-4-2-16,-1-6 2 16,7-5 1-16,-1-5 0 0,1 0 0 15,-6 0 0-15,5-5 0 16,-5 0 2-16,6-5-3 15,-1 0 0-15,0 0 1 16,1 0 2-16,-1-5-1 16,1 0-1-16,-1 0 1 15,1-5-1-15,-1 0-3 16,-5 0 2-16,0 0 1 16,0 5 2-16,0-16-1 15,-6 6-1-15,0 5 1 16,0-15-1-16,0-6 0 15,0 1 0-15,0-10 0 16,0 9 0-16,0 1 0 16,-5 10 0-16,-1-6 0 0,1 6 2 15,-1 0-3-15,0-1 0 16,1 6 1-16,-1 0 0 16,0 5 0-16,1 0 0 15,-1 0 0-15,-5 5 0 16,5 0 0-16,-5-1 2 15,-6 6-1-15,0 0 2 16,11 6-2-16,-5 4-1 16,6 5 1-16,-7 5-1 15,7 0-3-15,-1 1 2 16,0-1 1-16,7 0 0 0,4 0-3 16,1 1 2-16,6-11 1 15,-1 0 0-15,12 0 0 16,-12 0 0-16,7-10 0 15,-7 5 0-15,1 5 0 16,-1-5 2-16,1 0-1 16,-1 1 2-16,1-6-4 15,5 0 0-15,0-6 1 16,0-4 0-16,0 0 0 16,1 5 0-16,-1-5 0 15,0 5 0-15,0 0-3 16,0 5 2-16,0 5 3 15,6 5 1-15,0 0-4 16,0 0 1-16,6 0 0 16,5-4 0-16,6-1 0 0,6-5 0 15,-1 0 0-15,-5-5 0 16,-5-1 0-16,-1 1 2 16,-6 5-3-16,1 0 0 15,-6 0 1-15,0 0 0 16,0 5 0-16,0-5 2 15,5 6-3-15,12-6 0 16,6 0 1-16,11-6 2 16,6-4-3-16,-1-5 0 15,7 0 1-15,-6 0 0 16,-6 0 0-16,-6-1 0 16,0 6 0-16,7 0 2 15,-1 5-3-15,11 0-2 0,6 5 4 16,0 0 1-16,1 0 0 15,-1 0 1-15,-12 0-4 16,-4-5 0-16,4 0 1 16,-5-5 2-16,12 0-1 15,-1 5-1-15,6 5-2 16,6 0 1-16,-6 5 3 16,-5 5 1-16,-12 5-4 15,-6 5 1-15,-5 0 2 16,-12 1 1-16,1-1-4 15,5-5-1-15,5-5-21 16,7-15-8-16,10-10-125 16,-10 0-56-16</inkml:trace>
  <inkml:trace contextRef="#ctx0" brushRef="#br0" timeOffset="54392.949">20587 10780 156 0,'-6'-15'57'0,"12"15"-44"0,0 0 18 16,-6 0 6-16,5 0-8 15,7 0-2-15,5 5-11 16,0 0-5-16,0 5-6 16,0 6-2-16,0-1 1 0,0 5-5 15,0 5 1-15,6 6 2 16,0-1 3-16,0 6-15 16,5-1-8-16,1 11-88 15</inkml:trace>
  <inkml:trace contextRef="#ctx0" brushRef="#br0" timeOffset="54620.414">21339 11454 224 0,'23'-36'85'0,"-23"36"-66"0,23 0-8 0,-6 5-6 16,0-5-7-16,0 6 0 15,6-1 2-15,-1 5 2 16,7 5-1-16,-1 10-3 0,7 6 1 0,-1 9 1 16,6 6 2-16,5-6-45 15,1 1-18-15,5 9-21 16</inkml:trace>
  <inkml:trace contextRef="#ctx0" brushRef="#br0" timeOffset="54813.489">22672 12062 272 0,'-5'-6'104'0,"10"12"-81"0,-5-6-6 16,0 0-7-16,0 0-11 16,12 5 0-16,5 5 1 15,6 10 0-15,11 0 0 16,6 6-29-16,5 9-10 0,6 0-54 15,6 6-38-15,6-1 54 16</inkml:trace>
  <inkml:trace contextRef="#ctx0" brushRef="#br0" timeOffset="54962.6">23795 12720 208 0,'28'10'79'0,"-16"-15"-61"0,-1 10-3 0,0 0-6 16,1 0-5-16,-6 5 0 15,5 5-2-15,6 1 1 0,6 9-57 16,5 5-26 0,6 1 1-16,6 4 4 15</inkml:trace>
  <inkml:trace contextRef="#ctx0" brushRef="#br0" timeOffset="55156.832">24798 13287 208 0,'51'15'79'0,"-40"-20"-61"0,18 5 8 15,-18 0 1-15,6 0-16 16,0 0-4-16,12 0-4 16,-6 0 0-16,11 0-2 15,17 10-1-15,12 0 1 0,5 6-1 16,6 9 2-16,0 0-3 16,0 1 0-16,-5 4-26 15,-1-5-11-15,6 6-61 16</inkml:trace>
  <inkml:trace contextRef="#ctx0" brushRef="#br0" timeOffset="55308.289">26347 13697 308 0,'17'-20'115'0,"1"25"-89"0,10-5-8 0,-11 0-7 15,6 5-10-15,11 5-1 16,0-5-37-16,6 10-15 15,11 1-69-15,12-1-29 16</inkml:trace>
  <inkml:trace contextRef="#ctx0" brushRef="#br0" timeOffset="55411.566">28250 13900 4 0,'52'15'0'0</inkml:trace>
  <inkml:trace contextRef="#ctx0" brushRef="#br0" timeOffset="55563.14">29037 13910 236 0,'91'-5'88'0,"-57"0"-69"0,17 0 19 16,-28 0 4-16,11 0-22 16,0 0-6-16,6-1-9 15,6 1-2-15,0 0-1 16,5 5-8-16,-6 5-4 0,-5 6-67 0,-6 4-29 15,1 10 3 1</inkml:trace>
  <inkml:trace contextRef="#ctx0" brushRef="#br0" timeOffset="56809.93">21020 17571 228 0,'0'-20'85'0,"0"5"-66"0,0-11 14 0,0 21 2 16,0-5-18-16,0 0-5 16,0 0-7-16,0 0-4 15,11 0 0-15,-5-5-4 0,5 4 2 16,1 1 3-16,5-5 1 16,-6 0-4-16,18 0-1 15,-1-1 1-15,1 1 2 16,-1-5-40-16,24 0-18 15,-7-6-51 1</inkml:trace>
  <inkml:trace contextRef="#ctx0" brushRef="#br0" timeOffset="56988.295">22342 16634 276 0,'17'-55'104'16,"-6"24"-81"-16,-5-4 1 0,0 20-5 0,5-1-13 15,0 1-1-15,7 0-5 16,-1 0-1-16,11 0 1 16,6 5 2-16,12-1 3 0,5-4-59 15,6 0-28-15,6 0-30 16</inkml:trace>
  <inkml:trace contextRef="#ctx0" brushRef="#br0" timeOffset="57155.692">23544 15784 236 0,'63'-71'90'0,"-18"45"-70"0,24-9 2 0,-35 25-4 16,6 0-14-16,5 5-2 15,1-6 0-15,5 1 1 16,-5 5-1-16,5 0-6 16,-5 0-2-16,5 0-83 15,0 0-57-15,6 5 56 16</inkml:trace>
  <inkml:trace contextRef="#ctx0" brushRef="#br0" timeOffset="57321.1">25134 15308 160 0,'62'-41'60'0,"-33"16"-47"0,11-6 2 0,-23 16-5 0,0 0-4 16,6-5-1-16,0-1-3 15,5 1-2-15,6-5 1 16,12 10-1-16,-6-1 0 0,17 6-7 15,11 0 0-15,0 0-65 16</inkml:trace>
  <inkml:trace contextRef="#ctx0" brushRef="#br0" timeOffset="57501.111">27151 14664 348 0,'34'-35'132'0,"6"25"-103"0,22 0-6 16,-33 5-10-16,11 0-14 0,5 5-1 16,7 0-17-16,10 0-5 15,12 0-72-15,12 5-29 16,5 10 15-16,0 10 10 16</inkml:trace>
  <inkml:trace contextRef="#ctx0" brushRef="#br0" timeOffset="57664.592">29669 14710 260 0,'86'-25'96'0,"-24"20"-75"0,12-11 1 0,-39 16-3 16,4-10-13-16,13 0-3 0,-1 0-2 16,6 5-1-16,6-5 0 15,-1 10 0-15,1 0 2 0,-6 20-120 16</inkml:trace>
  <inkml:trace contextRef="#ctx0" brushRef="#br0" timeOffset="65637.611">9408 8694 168 0,'-6'-10'63'0,"-5"5"-49"0,11-5 3 15,0 10-1-15,-6 0-10 16,0-5-1-16,1 0-5 15,-1-1-1-15,0 1 1 16,1 0 4-16,-1 0 2 0,0 0 13 16,-5 0 7-16,-1 0-4 15,1 0-1-15,0 0-12 0,-1 5-3 16,1 0-2 0,-12 0 0-16,6 0-2 0,6 0 1 15,-7 5 2-15,-4 0 2 16,-7 0-3-16,12 0-1 15,-11 0 1-15,-1 5 0 16,-5 1 0-16,0-1 2 16,-6 0-1-16,11 0 2 15,-11 0-2-15,12 0 2 16,-12 0 0-16,12 5 3 16,-1 1-5-16,1 4-1 15,-1 0-2-15,1 6 1 16,-7-1-2-16,18 5-1 15,-11 6 3-15,11-1 0 0,-6 6 1 16,12-6 0-16,-6 1 0 16,5-1 0-16,1 0-2 15,5-4 1-15,-5-1-2 16,11 1 2-16,-6-1-2 16,0-5-1-16,6 11 1 15,0-6 1-15,0-5-1 16,6 6-1-16,0 4 1 15,-6-9-1-15,11-6 0 16,-5 10 2-16,5-10-1 16,1 6-1-16,-1-1 1 15,6 0-1-15,0 6 0 16,6-1 0-16,5 1 2 16,1-1 1-16,11 0-1 0,0-4 1 15,5-1-2-15,-5 5-1 16,11-4 1-16,-16-6 1 15,4 0-1-15,1 0 2 16,0-4-2-16,0-1-1 16,-6-5 1-16,0 0 1 15,1-5-1-15,-1 0-1 16,0-5 3-16,-5-5 0 16,10-5 1-16,-10-10 0 15,11-6-2-15,0-9 1 16,11-11 9-16,-5-4 7 15,22-1-8-15,-11 6-3 0,11-1-8 16,-11 11-2-16,-5-11 3 16,-7-10 1-16,6 1 0 15,-11-11-2-15,-11 0 1 16,-1-5-1-16,-5-20 2 16,0 5 1-16,-12 5-4 15,-5 10 1-15,-6 10 0 16,-6 5 0-16,1 1 0 15,-13-1 0-15,1 5 0 16,-11-4 0-16,-6 4 0 16,-18 5 2-16,-16 11-3 15,-12 5 0-15,-17 9-1 16,12 11 0-16,5 5 2 16,-5 15 0-16,16 5-5 15,1 6 1-15,0 4 4 16,-1 5 2-16,12 1-3 0,-11 4-1 15,-1 1 1-15,-5 4 0 16,6 1 1-16,0 4 0 16,5 11-3-16,6 10 2 15,0 10 1-15,17 10 2 16,12 0-1-16,-1-5-1 16,12-5-2-16,6 5 1 15,-1-15 1-15,12-5 2 16,12-6-3-16,5 6 0 15,17 0 3-15,0-5 1 16,23-1 1-16,-6-4 2 0,18 5-5 16,-7-16-1-16,18-10 4 15,-11-9 2-15,-1-11 0 16,12-15-1-16,-1-15-1 16,7-11 2-16,22-9-5 15,-5-6-1-15,-6 6 2 16,-6 4 1-16,-17 1-1 15,-6 4-2-15,-5 6 3 16,-17-5 0-16,-1-16-1 16,-22-10-2-16,5-15 5 15,-16-20 1-15,-12-15 0 16,-12 0 1-16,-5 9-4 16,-11 6 0-16,-18 15-3 15,-5 10-1-15,-6 16 1 0,0 4 2 16,-6 16-3-16,-5 10 0 15,5 9-1-15,1 16-2 16,-1 11 0-16,0 9 3 16,1 10 0-16,-1 16 3 15,-6 30-1-15,1 30-1 16,5 11-41-16,1 15-18 16,10-6-124-1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4:57:34.773"/>
    </inkml:context>
    <inkml:brush xml:id="br0">
      <inkml:brushProperty name="width" value="0.05" units="cm"/>
      <inkml:brushProperty name="height" value="0.05" units="cm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18-08-29T04:57:25.043"/>
    </inkml:context>
    <inkml:brush xml:id="br1">
      <inkml:brushProperty name="width" value="0.05" units="cm"/>
      <inkml:brushProperty name="height" value="0.05" units="cm"/>
      <inkml:brushProperty name="ignorePressure" value="1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12045 4955 13888,'0'-4'970,"0"-9"582,0 10 171,0 3-283,0 0-198,0 0-362,0 0-266,0 0-252,0 8 838,-16 94-5,11-76-1074,0 0 0,2 0 0,1 1 0,1-1 0,1 1 0,1 0 0,1-1 0,2 0 0,1 1 1,5 16-122,-7-36 39,0 0 0,0-1 0,1 1 1,0-1-1,0 1 0,0-1 1,1 0-1,0-1 0,0 1 1,1-1-1,0 0 0,-1 0 1,1-1-1,1 0 0,-1 0 1,1 0-1,0-1 0,1 1-39,131 33-8,-134-36 2,75 5-1204,-43-17-2344,-22-16-4092,-15 12 2494</inkml:trace>
  <inkml:trace contextRef="#ctx0" brushRef="#br0" timeOffset="254.278">11890 5156 17535,'0'0'1056,"22"10"768,-18-6 128,12 6-448,-4-6-96,10 6-512,-2-6-160,13 2-416,-7-2-128,24-4-64,-12 0-160,20 0-32,-8 0-896,8-4-320,-8-2-3872,-8 2-1727,-8 0 1439</inkml:trace>
  <inkml:trace contextRef="#ctx1" brushRef="#br1">1870 100,'0'-21,"0"988,0 106,0 2469,0-3528</inkml:trace>
  <inkml:trace contextRef="#ctx1" brushRef="#br1" timeOffset="6894.551">875 4902,'15'0,"4528"0,-3312 0,3277 0,-4518 0,-9 0</inkml:trace>
  <inkml:trace contextRef="#ctx0" brushRef="#br0" timeOffset="-628.359">11009 4685 10912,'-2'-1'837,"-8"-8"5099,10 9-3958,0 0-692,0 0-49,0 0-469,0 0-59,0 0-239,11 6 346,54 18 277,131 67-773,-94-38-256,-100-50-43,0 0-1,0 1 1,-1-1-1,1 0 1,-1 1 0,0-1-1,0 1 1,0 0 0,0-1-1,0 1 1,-1 0 0,0 0-1,0-1 1,0 1 0,0 0-1,-1 0 1,1-1-1,-1 1 1,0 0 0,0-1-1,0 1 1,0-1 0,-1 1-1,0-1 1,1 0 0,-1 1-1,0-1 1,-1 0 0,1 0-1,-1 0 1,-1 1-21,-91 154 208,80-135-301,-43 39-3387,35-48-243,10-4-2271</inkml:trace>
  <inkml:trace contextRef="#ctx0" brushRef="#br0" timeOffset="1582.725">1739 349 6688,'1'2'283,"3"6"10287,-20 15-5386,-3 12-2139,19-35-3014,0 0-1,0 0 1,1-1 0,-1 1-1,0 0 1,0 0 0,0 0 0,0 0-1,1 0 1,-1 0 0,0 0-1,0 0 1,0 0 0,0 0 0,1 0-1,-1 0 1,0-1 0,0 1-1,0 0 1,0 0 0,1 0 0,-1 1-1,0-1 1,0 0 0,0 0-1,1 0 1,-1 0 0,0 0 0,0 0-1,0 0 1,0 0 0,0 0 0,1 0-1,-1 0 1,0 0 0,0 1-1,0-1 1,0 0 0,0 0 0,1 0-1,-1 0 1,0 0 0,0 1-1,0-1 1,0 0 0,0 0 0,0 0-1,0 0 1,0 1 0,0-1-1,0 0 1,0 0 0,0 0 0,0 1-32,68-112 887,-37 60-784,3 1 1,2 2 0,2 1-1,7-2-102,-40 42-15,1 1 0,0 0 0,0 1 0,1-1 0,-1 1 0,1 1 0,0-1 0,1 1-1,-1 0 1,1 1 0,0 0 0,7-2 15,-13 5-2,-1 1-1,1-1 1,0 1-1,-1-1 1,1 1-1,0 0 1,-1 0-1,1 0 1,-1 0-1,0 0 1,1 0-1,-1 0 1,0 1-1,0-1 0,0 0 1,1 1-1,-1-1 1,-1 1-1,1-1 1,0 1-1,0-1 1,-1 1-1,1 0 1,0-1-1,-1 1 1,0 0-1,1 0 1,-1-1-1,0 1 1,0 0-1,0 0 1,0-1-1,0 1 1,-1 1 2,29 203 58,-27-200-50,33 171-1228,6-63-5226,-18-67-290,0-2 2118</inkml:trace>
  <inkml:trace contextRef="#ctx0" brushRef="#br0" timeOffset="5268.863">0 667 11136,'3'6'10578,"0"-3"-11109,1 0 664,0-1-1,1-1 0,-1 1 1,0-1-1,1 1 0,-1-1 1,1 0-1,0-1 0,-1 1 1,1-1-1,0 0 0,-1 0 1,1-1-1,0 1 0,1-1-132,12 0 213,142-18 309,88-17-255,-236 36-150,-11 1-106,-1-1-75,0 0 37,0 0 70,0 0-6,0-6 182,-17-187 69,-16-31 91,32 218-387,0 0 0,1-1 0,0 1 0,0 0 0,1 0 0,0-1 1,0 1-1,0 0 0,1 0 0,0 0 0,0 0 0,0 0 0,1 1 1,0-1-1,0 1 0,0-1 0,1 1 0,0 0 0,2-1 8,8-3-1,1 0-1,1 1 0,-1 1 1,2 1-1,-1 0 0,0 1 1,1 1-1,0 1 0,0 0 1,0 1-1,0 1 1,0 0-1,8 2 2,75 4 14,-96-4-11,0 0 1,0 0-1,0 0 1,0 1-1,0-1 1,0 1-1,0 0 1,0 0-1,-1 1 1,1-1-1,-1 1 1,0-1-1,1 1 1,-1 0-1,-1 1 1,1-1-1,0 0 1,-1 1-1,1-1 1,-1 1-1,0 0 1,0 1-4,1 8 3,0 1 0,-1 0 0,0 0 0,-2 0 1,1 0-1,-2 0 0,1 0 0,-2 0 0,0 0 1,-1 2-4,-43 157 90,10-81 213,-11 46 610,47-136-883,0-1 0,0 1-1,0-1 1,0 1 0,0-1 0,0 1-1,1-1 1,-1 0 0,0 1 0,1-1-1,0 1 1,-1-1 0,1 0-1,0 1 1,-1-1 0,1 0 0,0 0-1,0 0 1,0 0 0,0 0 0,0 0-1,0 0 1,1 0 0,-1 0-1,0 0 1,0 0 0,1-1 0,-1 1-1,0 0 1,1-1 0,-1 1 0,1-1-30,53 12 307,-49-12-270,143 8 345,-45-4-2300,-34 4-3319,27 22-5611,-38-3 6502</inkml:trace>
  <inkml:trace contextRef="#ctx0" brushRef="#br2" timeOffset="53748.166">1016 4609 10112,'-8'4'5492,"-12"5"-3337,20-8-1723,0-1-58,0 0-22,0 0-96,2 0 0,339-14 3546,-83 9-3322,-59 1-90,-69-2-300,42 5 150,-13 7-138,136-11-102,-20 0 37,-134 15 150,-40-10-102,-101 0-130,1 0-1,-1-1 1,1 1 0,-1 0 0,1-1 0,-1 1-1,1-1 1,-1 1 0,0-1 0,1 1 0,-1-1-1,0 1 1,1-1 0,-1 0 0,0 1 0,0-1-1,0 1 1,1-1 0,-1 0 0,0 1-1,0-1 1,0 1 0,0-1 0,0 0 0,0 1-1,0-1 1,0 1 0,0-1 0,-1 0 0,1 1-1,0-1 1,0 1 0,0-1 0,-1 0 0,1 1-1,0-1 1,-1 1 0,1-1 0,0 1-1,-1-1 1,1 1 0,-1 0 0,1-1 0,-1 0 45,-9-10-3355,-1-8-2415</inkml:trace>
  <inkml:trace contextRef="#ctx0" brushRef="#br2" timeOffset="56593.534">3037 2419 9408,'-1'33'9953,"-3"90"-8072,1 144-388,-5-109-1087,-4-15 63,6 146 448,6 99-271,-4-175-502,4 207 172,0-256-8638,0-179 1992,0-8 1141</inkml:trace>
  <inkml:trace contextRef="#ctx0" brushRef="#br2" timeOffset="57913.004">3144 2376 4768,'-8'5'5781,"-34"0"-581,-14-9 1146,146-2-4554,116 2-448,317 8-848,-323 2-464,886-6 187,-989 8-342,55-8 225,-111-8-17,-40 8-37,-1 0 27,-17 0 101,-26-9-2416,15 16-5334,2-5 2055</inkml:trace>
  <inkml:trace contextRef="#ctx0" brushRef="#br2" timeOffset="59190.587">5386 2372 8992,'-12'-6'1662,"8"2"2078,4 4-3292,1-10 4123,-2 15-2902,6 37-1056,6 3 155,-11 593 1211,-6-504-2091,6-109 151,0 118 146,-14 93-185,6-59 27,-2-75 138,8-16-314,-8-18 255,6 118 33,-1-119-139,4 49 37,1 75 43,1-182-80,3-4 11,-3-5 37,-1 0-11,0 2-10,0 5-11,-20-43-4789,-10 1-768</inkml:trace>
  <inkml:trace contextRef="#ctx0" brushRef="#br2" timeOffset="61516.366">5282 4613 7744,'59'23'8115,"41"-18"-6684,-85-5-615,66 6 224,103 3 427,-12-8-1110,40-11-10,11 10-22,-93-6-202,38 6 181,-72-8-320,-6 3 37,31 1-80,-10-2 161,51-3 10,17-6-150,-5 11 113,-75 3 933,-97 1-891,-2 0-21,-2-4 54,-21-25-3649,0 18-1919</inkml:trace>
  <inkml:trace contextRef="#ctx0" brushRef="#br2" timeOffset="64023.658">7768 4138 6496,'58'-68'6453,"-45"49"-4914,-14 22 532,-114 274-1217,16-48-860,-1 25 17,75-170 218,40-101-3919,12-40-4518,-6 20 4699</inkml:trace>
  <inkml:trace contextRef="#ctx0" brushRef="#br2" timeOffset="64342.892">7989 3998 6144,'6'-7'3744,"-11"15"663,0 17-3721,3-20-233,-91 283 1606,71-213-2022,-9 1-32,-25 57 54,-66 124 218,93-185-683,14-33-1930,-1-2-3796,12-22 3012,-1 1-293</inkml:trace>
  <inkml:trace contextRef="#ctx0" brushRef="#br2" timeOffset="65496.768">7805 4603 5312,'0'0'426,"0"0"332,0 0 250,0 0 256,0 0 160,0 0-32,0 0-139,0 0-437,0 0 128,0 0 165,0 0-122,0 0-107,0 0-134,0 0-143,2 1-251,63 8 1264,171-5 768,-188 2-2261,228-6 111,-162 4-180,-104-4-48,20 1 487,0-2 0,-1-1 0,1-1 0,18-5-493,-25 3 720,-17-25-8917,-2 12 2235</inkml:trace>
  <inkml:trace contextRef="#ctx0" brushRef="#br2" timeOffset="67722.761">8680 2419 5120,'1'-8'2544,"0"7"-2278,0 1 0,1-1 0,-1 1 0,0-1 1,0 0-1,0 1 0,0-1 0,0 0 0,0 0 0,0 0 1,0 0-1,0 0 0,0 0 0,0 0 0,0 0 0,-1 0 0,1 0 1,0-1-1,-1 1 0,1 0 0,-1 0 0,0-1 0,1 1 1,-1 0-1,0-1 0,0 1 0,0 0 0,0-1 0,0 1 1,0 0-1,0-1 0,0 0-266,6 48 4725,3 12-4453,4 118 373,-13 53-223,0 80 223,-13-146-389,-6 275-37,22-271-33,-6-19 12,6-9-385,-2 14 374,-1-50-150,6-61 107,-6-6-80,0-58-1861,9-22-5952,-2 12 2613</inkml:trace>
  <inkml:trace contextRef="#ctx0" brushRef="#br2" timeOffset="69047.214">8828 2419 7744,'3'0'8202,"-2"-2"-5731,5-2-1326,32 1 599,215 7 352,6 10-891,-91-9-586,64-5-619,113 0 373,-187 19-373,-61-18-69,-33-7 138,18-8-69,-12 5 70,-28 8 810,-42 1-838,0-3-191,0 2-795,22 20-9893,-10-4 5424</inkml:trace>
  <inkml:trace contextRef="#ctx0" brushRef="#br2" timeOffset="69959.777">10462 2429 1312,'0'0'235,"0"0"623,0 0 406,0 0 32,0 0 16,0 0 43,0 0 21,0 0-198,0 0-228,0 0-396,0 0-31,0 0 58,0 0-127,0 0-44,0 0-10,2 0 48,72-5 2560,-3-1-917,43 7-1414,112-1 640,-225 0-1279,-1 0 15,0 0-90,0 0-267,0 0-448,0 0-1755,-2 0-1544,-1 2 497,2 6 173</inkml:trace>
  <inkml:trace contextRef="#ctx0" brushRef="#br2" timeOffset="71141.609">10902 2396 7936,'0'-9'4373,"0"11"-3387,0 0 7926,16 40-8048,-1 22-421,1 223 570,-10-95-714,10 101-43,-17-39-251,6 5 134,-5-236-141,-1-1 0,-1 0-1,-1 0 1,-1 0 0,-4 13 2,-6 40 11,10-27 101,0-13-107,-2 26-10,5 70-16,1 80 186,0-210-117,0-1-37,0 0-102,0 0-48,0 0-207,-27 0-3084,23-5-5961,3 4 5951</inkml:trace>
  <inkml:trace contextRef="#ctx0" brushRef="#br2" timeOffset="72159.885">10874 4518 7392,'34'2'12216,"-3"4"-10374,109-1 1006,50-9-1563,-88-1-917,-44-4-309,-56 4-848,-2 1-401</inkml:trace>
  <inkml:trace contextRef="#ctx0" brushRef="#br2" timeOffset="76025.545">3829 2933 8640,'2'-1'645,"15"-4"4283,0 0-166,-15 6-4100,-2-1-241,1 1-10,18 32 389,-17-24-691,9 70 395,-26 1 45,-41 69 113,33-120-534,0 0-518,54-48-14905,-16 14 12399</inkml:trace>
  <inkml:trace contextRef="#ctx0" brushRef="#br2" timeOffset="76338.833">4142 2895 9120,'-8'-8'3440,"12"30"-400,0 198 847,-2-143-3689,13-14 26,-5-40-406,-9-21-1258,-10-8-5034,2 2 3269</inkml:trace>
  <inkml:trace contextRef="#ctx0" brushRef="#br2" timeOffset="76755.59">3737 2899 10912,'-14'1'3136,"18"27"2426,17-18-2826,37 3-1173,40-17-1046,258-33-53,-145 8-731,-178 28-4447,-31 2-662,-2-1 1595</inkml:trace>
  <inkml:trace contextRef="#ctx0" brushRef="#br2" timeOffset="77309.106">3819 3452 10368,'-6'-8'3440,"-2"12"-1110,-30-4 4438,65 18-5040,-6-15-1532,0 0 0,0-1 0,-1-2 0,1 0 0,0-1 1,0-1-1,13-3-196,-33 5 3,120-16 104,-12-3-3313,-96 16-2527,-7 3 1643</inkml:trace>
  <inkml:trace contextRef="#ctx0" brushRef="#br2" timeOffset="78041.17">3841 3835 10688,'-10'9'1973,"8"-5"63,0-1 1666,2-3-3622,-1 0-1,0 0 1,1 0-1,-1-1 1,0 1-1,0 0 1,1 0-1,-1 0 1,1-1-1,-1 1 0,0 0 1,1-1-1,-1 1 1,0-1-1,1 1 1,-1-1-1,1 1 1,-1-1-1,1 1 1,-1-1-1,1 1 0,0-1 1,-1 1-1,1-1 1,0 0-1,-1 1 1,1-1-1,0 0 1,0 1-1,0-1 1,-1 0-1,1 1 0,0-1 1,0 0-1,0 0 1,0 1-1,0-1 1,0 0-1,0 1 1,1-1-1,-1 0 1,0 1-1,0-1 0,0 0 1,1 1-1,-1-1 1,0 0-1,1 1 1,-1-1-1,1 1 1,-1-1-1,0 1 1,1-1-1,-1 1 0,1-1 1,0 1-1,-1-1 1,1 1-1,0-1-79,4-6 102,0 1-1,0-1 0,1 1 1,0 0-1,0 0 0,0 1 1,1 0-1,0 0 0,0 0 1,0 1-1,2 0-101,20-13 163,-25 13-139,0 1-1,0 0 1,1 0-1,-1 0 1,1 0 0,-1 1-1,1-1 1,0 1-1,0 1 1,0-1 0,0 1-1,0-1 1,0 1-1,0 1 1,0-1-1,0 1 1,1 0 0,-1 0-1,0 1 1,0-1-1,0 1 1,1 0 0,-1 0-1,0 1 1,-1 0-1,1 0 1,2 1-24,-4 0 3,1 0 1,-1 0-1,1 1 0,-1-1 1,0 1-1,0 0 1,0 0-1,-1 0 0,0 0 1,1 0-1,-2 1 1,1-1-1,0 1 0,-1-1 1,0 1-1,0 0 1,0-1-1,0 1 0,-1 0 1,0 0-1,0 0 1,0-1-1,-1 1 0,0 0 1,1 0-1,-2-1 1,1 1-1,0-1 0,-1 1 1,0-1-1,0 1 0,0-1 1,-2 2-4,-64 67 165,32-43-52,27-21-103,0-2 0,0 1 0,-1-1 0,1-1 0,-1 0 0,-1 0-1,1-1 1,-8 3-10,2-2 12,-38 5-13,54-12-4,-1 1 1,1-1 0,0 1-1,-1-1 1,1 0-1,0 1 1,0-1-1,-1 1 1,1-1 0,0 0-1,0 1 1,0-1-1,0 1 1,0-1-1,0 0 1,0 1 0,0-1-1,0 0 1,0 1-1,0-1 1,0 0-1,0 1 1,0-1 0,1 1-1,-1-1 1,0 0-1,1 1 1,-1-1-1,0 1 1,1-1 0,-1 1-1,0-1 1,1 1-1,-1-1 1,1 1-1,-1 0 1,1-1 0,-1 1-1,1 0 1,0-1-1,-1 1 1,1 0-1,-1-1 1,1 1 0,-1 0-1,1 0 1,0 0-1,-1 0 1,1 0-1,0 0 1,-1 0 0,1 0-1,0 0 1,-1 0-1,1 0 1,-1 0-1,1 0 1,0 0 0,-1 0 4,51-13 229,176 2 1222,-3 11-1793,-164 6-5460,-33-2-555</inkml:trace>
  <inkml:trace contextRef="#ctx0" brushRef="#br2" timeOffset="79057.477">9680 3034 5664,'0'0'490,"0"0"598,0 0 299,0 0-6,0-11 1460,-1 8 4558,-1 4-7304,1 0-1,-1 1 1,0-1 0,1 0-1,0 0 1,-1 1-1,1-1 1,0 1 0,-1-1-1,1 1 1,0 0 0,0 0-1,0-1 1,1 1-1,-1 0 1,0 0 0,1 0-1,-1 0 1,1 0-1,-1-1 1,1 1 0,0 0-1,0 0 1,0 1-95,-3 11 161,-46 111 31,28-57-144,20-51 107,1-15-59,1-4-107,12-14-1986,28-17-12256,-14 22 9869</inkml:trace>
  <inkml:trace contextRef="#ctx0" brushRef="#br2" timeOffset="79340.701">9880 2939 12032,'0'0'101,"0"0"1,0 0-1,0 0 1,0 0 0,0 1-1,0-1 1,0 0 0,0 0-1,1 0 1,-1 0-1,0 1 1,0-1 0,0 0-1,0 0 1,1 0 0,-1 0-1,0 0 1,0 0-1,0 1 1,1-1 0,-1 0-1,0 0 1,0 0 0,0 0-1,1 0 1,-1 0-1,0 0 1,0 0 0,0 0-1,1 0 1,-1 0 0,0 0-1,0 0 1,1 0-1,-1 0 1,0 0 0,0 0-1,0-1 1,1 1-1,-1 0 1,0 0 0,0 0-1,0 0 1,0 0 0,1 0-1,-1-1 1,0 1-1,0 0 1,0 0 0,0 0-1,0 0 1,0-1 0,1 1-1,-1 0 1,0 0-1,0 0 1,0-1 0,0 1-1,0 0-101,12 18 2636,-11-18-2868,0 5 303,1 0-1,-1 0 1,0 0-1,0 0 1,-1 0 0,1 0-1,-1 1 1,0-1-1,-1 0 1,1 0-1,-1 0 1,0 0-1,0 0 1,0 0-1,-2 2-70,-2 17 116,-26 94-90,3 12-84,23-78 438,5-41-3667,0-15-1427</inkml:trace>
  <inkml:trace contextRef="#ctx0" brushRef="#br2" timeOffset="79775.509">9480 3010 13408,'6'-4'1096,"-6"0"3967,0 2-2257,6 4-2166,61 7 760,-46-10-1152,175-9 984,-32-1-928,-73 5-264,-45 4 34,0-2 0,0-1 0,0-3 0,24-8-74,-34 6-406,-39 5-4932,2 5-699</inkml:trace>
  <inkml:trace contextRef="#ctx0" brushRef="#br2" timeOffset="80343.985">9524 3448 8864,'0'-1'240,"0"0"0,-1 1 1,1-1-1,0 0 0,0 1 1,-1-1-1,1 1 0,-1-1 1,1 0-1,-1 1 0,1-1 1,-1 1-1,1 0 0,-1-1 1,1 1-1,-1-1 0,0 1 1,1 0-1,-1-1 0,1 1 1,-1 0-1,0 0 0,1-1 1,-1 1-1,0 0 0,0 0 1,1 0-1,-1 0 0,0 0 1,1 0-1,-1 0 0,0 0 1,1 0-1,-1 1 0,0-1 1,1 0-1,-1 0 0,0 0 1,1 1-1,-1-1 0,0 0 1,1 1-1,-1-1 0,1 1 1,-1-1-1,1 1 0,-1-1-240,-9 12 1222,9-11-1132,1 0 0,-1 1 1,1-1-1,0 1 0,0-1 0,-1 0 1,1 1-1,0-1 0,0 1 0,0-1 1,0 1-1,1-1 0,-1 1 1,0-1-1,1 1 0,-1-1 0,1 0 1,-1 1-1,1-1 0,-1 0 0,1 1 1,0-1-1,0 0 0,0 0 1,0 0-1,0 0 0,0 0 0,0 0 1,0 0-1,0 0 0,0 0 0,1 0 1,-1 0-1,0-1 0,0 1 1,1 0-1,-1-1 0,1 0 0,-1 1 1,0-1-1,1 0-90,10 2 138,1 0 0,-1-1-1,0-1 1,1 0 0,-1-1 0,0 0 0,1-1 0,11-3-138,10 0 118,170-6-347,-167 16-5350,-25-4-484</inkml:trace>
  <inkml:trace contextRef="#ctx0" brushRef="#br2" timeOffset="81175.765">9490 3923 11040,'0'-9'4618,"-5"11"1691,-3-7-5331,7 5-927,0 0 1,1 0 0,-1 0 0,0 0 0,1 0-1,-1-1 1,1 1 0,-1 0 0,0 0 0,1-1 0,-1 1-1,1 0 1,-1-1 0,1 1 0,-1 0 0,1-1-1,-1 1 1,1-1 0,-1 1 0,1-1 0,0 1-1,-1-1 1,1 1 0,0-1 0,-1 0 0,1 1 0,0-1-1,0 1 1,0-1 0,0 0 0,-1 1 0,1-1-1,0 1 1,0-1 0,0 0 0,0 1 0,0-1-1,0 0 1,1 1 0,-1-1 0,0 0 0,0 1 0,0-1-52,7-27 794,-1 21-692,0 1 0,1 0 0,0 0 0,0 0 0,0 1 0,0 0 0,1 1 0,0-1 0,5 0-102,-5 0 21,1 0 0,0 1 0,0 0 0,1 0 0,-1 1 0,1 1 0,0 0 0,0 0 0,0 1 0,0 0 0,0 0 0,0 1 0,0 1 0,0 0 0,-1 0 0,1 1 0,8 2-21,-14-3 5,0 0 0,0 0 0,0 0 0,-1 1 1,1 0-1,0-1 0,-1 1 0,0 1 0,1-1 0,-1 0 1,0 1-1,0 0 0,0 0 0,0-1 0,-1 2 0,1-1 1,-1 0-1,0 0 0,0 1 0,0-1 0,0 1 0,-1 0 1,1 0-1,-1-1 0,0 1 0,0 0 0,-1 0 0,1 0 1,-1 0-1,0 0 0,0 3-5,-2 1 8,-1 0 1,0 0-1,-1-1 0,1 1 1,-2-1-1,1 0 0,-1 0 1,0 0-1,0-1 1,-1 1-1,0-1 0,0-1 1,-1 1-1,-5 4-8,-2 0 29,1 1 1,-1-1-1,0-1 0,-1-1 1,0 0-1,-1-1 0,1 0 1,-17 3-30,-4-9-363,111-10 480,1 1 174,85 0-155,-95 10-2947,-39-3-2095,4 1 1167</inkml:trace>
  <inkml:trace contextRef="#ctx0" brushRef="#br2" timeOffset="152366.294">6877 1603 6656,'1'-3'386,"-1"1"-1,1-1 1,-1 0 0,1 1 0,0-1-1,0 1 1,0-1 0,0 1 0,1 0-1,-1-1 1,1 1 0,-1 0 0,1 0 0,0 0-1,0 0 1,0 0 0,0 0 0,0 1-1,0-1 1,1 1 0,-1-1-386,1 0 457,-1-1 1,1 0-1,-1 1 1,0-1-1,0 0 1,0 0-1,-1-1 1,1 1-1,-1 0 1,0 0-1,1-1 0,-1 1 1,-1-1-1,1 1 1,0-1-1,-1 1 1,0-1-1,0 0-457,0 3 198,11 21 362,-10 69 496,-6 36-422,-6 101 620,5-97 228,1-138-1969,0-25-4119,5 12-536,0-3-5289,0 11 5738</inkml:trace>
  <inkml:trace contextRef="#ctx0" brushRef="#br2" timeOffset="152860.993">6660 1463 9984,'-54'14'8197,"13"-3"-5061,-4 13-550,24-11-975,20-13-1280,3 1-33,79 9 913,-61-11-1094,236 17 827,-92-16-624,62-16-5,-143 7-2048,-78 13-1313,-4-3-3626</inkml:trace>
  <inkml:trace contextRef="#ctx0" brushRef="#br2" timeOffset="153874.267">7730 1767 9472,'-10'-14'5770,"10"14"-4373,0 0-111,0 0-60,0 0-196,0 0-177,0 0-346,16 0 810,69 18 1019,65-23-1403,-13-4-746,1 6 0,5 6-187,40 11 304,-157-15-251,78 12 27,-89-7-634,5 3-5409,-1 6-5637,-7-3 6107</inkml:trace>
  <inkml:trace contextRef="#ctx0" brushRef="#br2" timeOffset="154252.233">8806 1565 10112,'-5'-17'3365,"4"18"-3076,1-1 0,0 0-1,0 0 1,0 0 0,0 0 0,0 0 0,0 0 0,-1 1 0,1-1-1,0 0 1,0 0 0,0 0 0,-1 0 0,1 0 0,0 0 0,0 0-1,0 0 1,0 0 0,-1 0 0,1 0 0,0 0 0,0 0 0,0 0-1,-1 0 1,1 0 0,0 0 0,0 0 0,0 0 0,0 0 0,-1 0-1,1 0 1,0 0 0,0-1 0,0 1 0,0 0 0,-1 0 0,1 0-1,0 0-287,0 7 24,1 315 562,4-282-2928,1-10-3649</inkml:trace>
  <inkml:trace contextRef="#ctx0" brushRef="#br2" timeOffset="155349.298">5646 1777 7552,'-19'-14'5599,"-11"-2"679,29 16-5793,1 0-90,0 0-59,17 5 954,113 15 1160,-79-16-2009,355 49 540,-341-33-2613,-64-20 1466,-1 0 0,1 1 1,-1-1-1,0 0 0,0 1 0,1-1 0,-1 0 0,0 1 0,1-1 0,-1 0 1,0 1-1,0-1 0,0 0 0,1 1 0,-1-1 0,0 1 0,0-1 0,0 1 0,0-1 1,0 0-1,0 1 0,0-1 0,0 1 0,0-1 0,0 1 0,0-1 0,0 0 1,0 1-1,0-1 0,0 1 0,0-1 0,-1 1 0,1-1 0,0 0 0,0 1 0,0-1 1,-1 0-1,1 1 0,0-1 0,0 0 0,-1 1 0,1-1 0,0 0 0,-1 1 1,1-1-1,0 0 0,-1 0 0,1 1 166,-15 9-5589</inkml:trace>
  <inkml:trace contextRef="#ctx0" brushRef="#br2" timeOffset="155879.881">5484 1617 8192,'20'-43'9210,"-19"43"-9113,0-1 0,-1 1 0,1-1 0,0 1 0,0 0 0,-1 0 0,1-1 0,0 1 0,0 0 0,0 0 1,-1 0-1,1 0 0,0 0 0,0 0 0,0 0 0,-1 0 0,1 0 0,0 0 0,0 0 0,0 0 0,-1 1 0,1-1 0,0 0 0,0 1 0,-1-1 0,1 0 0,0 1 0,-1-1 0,1 1 0,0-1 0,-1 1 0,1 0 0,-1-1 0,1 1 0,-1-1 0,1 1 0,-1 0 0,1 0 0,-1-1 1,0 1-1,1 0 0,-1 0 0,0-1 0,0 1 0,1 0 0,-1 0 0,0 0-97,3 43 532,-18 59 28,-2 104-560,16-106-1381,1-62-3909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57:01.56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31128 13535 156 0,'-6'-91'60'0,"6"76"-47"0,11-5-5 0,-11 15-5 16,12-6-3-16,-12-9 2 15,-6-5 5-15,6-11 6 16,0 1-7-16,0-6 23 0,-6-4 13 16,1-1 2-16,5-9 4 15,-6-1-16-15,-11 0-7 16,6-5-17-16,-18 6-5 15,-11-1-2-15,-28 0-1 0,-23 1 0 16,-29-1 2-16,-5 5-3 16,-1 6 0-16,-10-11 1 15,-18 0 2-15,-12 11-1 16,7 9 2-16,5 6 0 16,6-1 3-16,-23 6-3 15,-6 5 0-15,6 10-3 16,18 5-1-16,4 0 1 15,1 0 0-15,-6 5 0 16,1 5 0-16,5 5 0 16,22 10 2-16,1-5-1 15,17 5-1-15,5 6 1 16,-5-6-1-16,5 15-3 16,-5-4 2-16,5 14 3 0,7 11 1 15,4 0-1-15,13 0-2 16,10 4 1-16,7-4-1 15,-1-5 0-15,6-1 2 16,6-4-1-16,-1-1-1 16,1 11 1-16,0 5-1 15,-6 10-3-15,0 5 2 16,6 5 1-16,5 10 2 16,6-15-1-16,0 0 2 15,6-10-4-15,5-6 0 16,12 1 1-16,6 5 2 15,5 5-1-15,6 15 2 16,12 15-2-16,5-10-1 0,11 6 1 16,6-6-1-16,1-15 0 15,5-5 0-15,-1 0 2 16,1 5 1-16,0 5-1 16,6 10-2-16,5 10-2 15,-5 0 1-15,11-5 3 16,17-4 1-16,11-16-1 15,18-11 1-15,5 1-2 16,0 0-1-16,6-15 1 16,12 4 1-16,22 1 1 15,11 0 3-15,-5 0-5 16,6-11-3-16,5 1 3 16,23-16 1-16,-12-5 0 15,7-4 1-15,-12-16-2 0,28-10-1 16,1-11 1-16,45-9 1 15,-29-20-1-15,18-6 2 16,5 0 2-16,-22 11 2 16,-18-11 1-16,6-5 0 15,6-14-2-15,-23-11-1 16,-23-16-1-16,-22-9 0 16,-29-5-2-16,-23 4 1 15,-29 1 0-15,-27-31 1 16,-24-30-2-16,-22-10 1 15,-18 10 2-15,-22 15 2 16,-12-5-3-16,-5 5-3 0,-6 5-3 16,5 20 1-16,1 26 1 15,5 10 2-15,1 30-3 16,5 21-2-16,-6 30-89 16,-34 20-37-16</inkml:trace>
  <inkml:trace contextRef="#ctx0" brushRef="#br0" timeOffset="8406.63">29441 11180 160 0,'-11'-5'63'0,"17"5"-49"0,-6-5 7 0,0 5 2 0,5-5-8 16,7 0 0-16,-1 0-5 16,12 0-1-16,-6 0-5 15,6 0 2-15,-1 0 3 0,1 0 1 16,6 0 2-16,-1 0-4 15,6 5 0-15,6 0-1 16,6 0 1-16,-1 0 0 16,1 0 2-16,0 5-5 15,-6 0-1-15,-1 5-2 16,-4 5-2-16,-1 0 1 16,-6 0-1-16,1 6 0 15,-1-1 0-15,1 5 0 16,-1 6 2-16,1 4 1 15,-1 1 1-15,1 9-5 0,-1 11 1 16,1 5 0-16,5 4 2 16,0 6-1-16,0-5 2 15,-5 0 0-15,5-5 3 16,0-6-3-16,0 6 0 16,-5 5-1-16,-1 10-2 15,1 10 1-15,-1 5 1 16,-5 0-1-16,0-4-1 15,-6 4 3-15,0-15 2 16,0-5-2-16,-6-1 0 16,1-4-1-16,-6 20 1 15,-1-5-2-15,-5 21 2 16,-5-6-2-16,-1 0-1 0,6 0 1 16,-12-15 1-16,-5-5 3 15,6 0 4-15,-6 5 0 16,-6 10 0-16,0 11-8 15,1-1 0-15,-1 0 1 16,0-10 3-16,0 1-4 16,-5-11-1-16,-1-11 2 15,1 1 3-15,-1 10-2 16,1 11 0-16,-1-1 1 16,1 10 0-16,-1-15 0 15,1 0 2-15,-1 0 1 16,1-15 3-16,-1-5 1 15,1-5 1-15,-6 0-4 16,-1-1-3-16,1 1-2 0,-11 10-3 16,5 5 5-16,-6 5 1 15,-5 0-5-15,-6-5 0 16,-6-5 3-16,1 0 2 16,-18-11 9-16,11-4 2 15,1-5-4-15,0 5-3 16,-1-11-3-16,7-9-2 15,5 4 1-15,0-4 1 16,5-1-3-16,7-5-1 16,-1 6-1-16,6-6 1 15,12-4-2-15,5-11 2 16,6 0-4-16,6-5-2 16,-1-5 2-16,7-5 2 0,-1 0-35 15,-6 5-17-15,7 10-106 16</inkml:trace>
  <inkml:trace contextRef="#ctx0" brushRef="#br0" timeOffset="9127.504">28621 16498 212 0,'-12'-31'79'16,"12"26"-61"-16,12-10 12 0,-1 5 4 0,12-5 15 15,11-6 9-15,12 1-22 16,11 0-8-16,-12 5-17 16,7 0-7-16,-1 4-1 0,-6 6 0 15,-5-10 3-15,0 15-3 16,-11-10 0-16,-12 10 1 16,0 0 2-16,-6 0 3 15,-11 0 2-15,0 0 3 16,-5 10 2-16,-7 0-5 15,-11 0-1-15,-5 1-4 16,-6 9-1-16,-1 5-1 16,-4 11 2-16,4 9-3 0,1 1-2 15,6 4 2-15,5-4 0 16,6-1 3 0,5-4 1-16,7-6-1 0,5-4 1 15,5-6 2-15,7-5 2 16,-1-4-3-16,12-6 0 15,11-10-3-15,12-10 2 16,11-11 0-16,5-4 1 16,7 0-4-16,5-1-1 15,6 6-1-15,-1 10 1 16,-4 15-77-16,-7 15-32 16,-23-5-90-1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5:01:10.794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5:01:21.665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960 5567,'1021'0,"9928"0,-9080 0,-1880 0,-6 0</inkml:trace>
  <inkml:trace contextRef="#ctx0" brushRef="#br0" timeOffset="8904.175">1412 687,'0'-30,"0"5898,0-5859</inkml:trace>
  <inkml:trace contextRef="#ctx1" brushRef="#br1">1117 763 8768,'-2'0'677,"-23"21"9632,3 6-6837,82-74-1584,31-19-1781,30-48 229,-15 26-38,-104 87-286,1 1 0,0-1-1,0 1 1,0 0 0,0 0-1,0 0 1,-1 1 0,1-1 0,0 1-1,0-1 1,0 1 0,-1 0-1,1 0 1,0 0 0,-1 0 0,1 1-1,-1-1 1,1 1 0,-1-1-1,0 1 1,0 0 0,1 0 0,-1 0-1,-1 0 1,1 1 0,0-1-1,0 0 1,-1 1 0,2 1-12,-1-1 12,11 14 135,-1 1 0,0 0-1,-1 1 1,-1 0 0,-1 1-1,4 12-146,2 35 80,-4-37-133,2 30-662,-9-50-190,13 27-2991,1-15-2737,8-3 2260</inkml:trace>
  <inkml:trace contextRef="#ctx1" brushRef="#br1" timeOffset="1409.23">9 643 11680,'-8'6'4234,"10"-5"1610,12 2-5213,147-14 249,42-7-619,-73 12 112,-91 7 262,-55-1-200,9 1-413,-1 0 0,0 0 0,1-1-1,-1 0 1,1 0 0,-1-1 0,1 0 0,-1 0 0,1-1 0,0 0 0,-1 0 0,1 0 0,0-1-1,1-1 1,-1 1 0,0-1 0,1 0 0,0 0 0,0-1 0,0 0 0,0 0 0,1 0 0,-4-6-22,0-7-19,1-1 0,2 0 1,0-1-1,0 0 0,2 0 1,1 0-1,0 0 0,1 0 1,2-1-1,0 1 0,1-1 1,1 1-1,0 0 0,4-12 19,33-51-85,-33 73 80,0 0 0,1 0 1,0 1-1,0 0 0,1 1 0,0-1 1,1 1-1,0 1 0,9-7 5,-8 7 0,0 0 0,1 1 0,0 0 0,0 1 0,0 0 0,0 1 0,1 0 0,0 1 0,5-1 0,8-3 0,-17 5 0,0-1 0,0 1 0,0 0 0,0 0 0,0 1 0,0 1 0,0-1 0,0 1 0,0 0 0,0 1 0,1 0 0,-1 0 0,0 1 0,-1 0 0,3 1 0,-6-2 0,0 1 0,0 0 0,-1 0 0,1 0 0,0 0 0,-1 1 0,0-1 0,1 1 0,-1 0 0,0 0 0,0 0 0,-1 0 0,1 0 0,-1 1 0,1-1 0,-1 1 0,0 0 0,0-1 0,-1 1 0,1 0 0,-1 0 0,0 0 0,0 2 0,5 28 31,-1 1 1,-2 0-1,-1-1 0,-2 1 0,-2 0 1,0-1-1,-6 19-31,4-28 16,-1-4 4,1-1-1,2 1 1,0 0-1,1 0 1,1 1-1,2 9-19,-2-27 27,1-1 0,0 0 0,-1 0 0,1 0-1,0 0 1,1 0 0,-1 0 0,1 0 0,-1 0 0,1 0-1,0 0 1,0-1 0,0 1 0,0-1 0,0 1 0,1-1-1,-1 0 1,1 0 0,-1 0 0,1 0 0,0-1 0,0 1-1,0-1 1,0 1 0,0-1 0,0 0 0,0 0 0,0-1 0,1 1-1,-1-1 1,2 1-27,17 1-51,0-1 0,0-1-1,1-1 1,-1-1 0,0-1-1,-1-1 1,1-1 0,11-4 51,15-10-1984,-4-9-4134</inkml:trace>
  <inkml:trace contextRef="#ctx1" brushRef="#br1" timeOffset="2882.281">14793 5300 7136,'-2'-3'624,"-17"-26"3264,-12-4 2741,-33-20-1344,165 171-4650,-73-85-582,1-1 0,2-1 0,0-2 0,7 2-53,47 45 97,-82-74-87,2 3 67,1 0 1,-1 0-1,0 0 0,-1 0 0,1 1 0,-1-1 0,0 1 0,-1 0 0,1 1 0,-1-1 1,2 6-78,-6-9 52,1 0 0,0 0-1,-1 0 1,0-1 0,0 1 0,0 0 0,0 0 0,0-1 0,0 1 0,-1-1 0,1 1 0,-1-1 0,0 0 0,0 0 0,0 0 0,0 0 0,0 0 0,0 0 0,0 0 0,-1 0 0,1-1 0,-2 1-52,-7 8 115,-6 4-93,0 1 0,2 1 0,0 1 1,0 0-1,2 0 0,0 2 0,1 0-22,7-11-268,-25 50-2007,14-18-3961,8-6 2061</inkml:trace>
  <inkml:trace contextRef="#ctx1" brushRef="#br1" timeOffset="3496.665">15566 5593 9664,'0'-3'741,"0"1"-1136,-5-32 9680,4 25-6831,3 19-220,-30 183 102,28-169-2234,2-1 0,0 0 0,2 0 1,0 0-1,2 0 0,0 0 0,2 0-102,-4-14 36,0 0 0,0-1 0,1 0 1,0 0-1,1 0 0,0 0 0,0-1 1,1 0-1,0 0 0,0-1 0,0 0 0,1 0 1,0 0-1,0-1 0,1-1 0,-1 1 0,1-1 1,1 0-37,17 5 54,-1 0 0,2-2 0,-1-1 0,1-1 0,15 0-54,-21-3-272,1-1 0,-1-1 1,1-1-1,-1 0 0,0-2 0,1-1 0,-1-1 0,-1-1 0,1 0 0,2-3 272,23-23-7526,-43 18 1569,-7 4 1979</inkml:trace>
  <inkml:trace contextRef="#ctx1" brushRef="#br1" timeOffset="3747.223">15382 5785 17535,'0'0'1056,"38"-14"960,-16 10 832,0 4-1664,4-6 512,8 6-1024,4-10 160,4 6-480,12-6 32,-4 6-256,7-6-128,3 10-32,0-4-2144,0 4 1152,-6 0-7456,-6 8 4705</inkml:trace>
  <inkml:trace contextRef="#ctx1" brushRef="#br2" timeOffset="8783.493">804 5330 9664,'-12'18'9183,"12"-17"-9081,-1-1 0,0 1 0,0-1 0,1 1 0,-1-1 0,1 1 0,-1-1-1,1 1 1,-1 0 0,1-1 0,-1 1 0,1 0 0,-1-1 0,1 1 0,0 0-1,-1 0 1,1 0 0,0-1 0,0 1 0,0 0 0,-1 0 0,1 0 0,0-1-1,0 1 1,0 0 0,0 0 0,0 0 0,1 0 0,-1-1 0,0 1 0,0 0-1,1 0 1,-1-1 0,0 1 0,1 0 0,-1 0 0,0-1 0,1 1 0,-1 0-1,1-1 1,-1 1 0,1 0 0,0-1 0,-1 1 0,1-1 0,0 1-1,-1-1 1,1 1 0,0-1-102,7 3 195,0 0-1,0 0 0,0-1 1,0 0-1,0-1 1,1 0-1,-1 0 0,0 0 1,1-1-1,-1-1 0,8 0-194,15 0 225,217 11 666,695-10 175,-942 0-1155,0 0-1,-1 0 0,1 0 1,0 0-1,-1 0 0,1 0 1,0-1-1,-1 1 1,1 0-1,0 0 0,-1 0 1,1-1-1,0 1 0,-1 0 1,1-1-1,-1 1 1,1 0-1,-1-1 0,1 1 1,-1-1-1,1 1 1,-1-1-1,1 1 0,-1-1 1,0 0-1,1 1 0,-1-1 1,0 1-1,1-1 1,-1 0-1,0 1 0,0-1 1,1 0-1,-1 1 0,0-1 1,0 0-1,0 1 1,0-1-1,0 0 0,0 1 1,0-1-1,0 0 1,-1 1-1,1-1 0,0 0 1,0 1-1,0-1 0,-1 0 1,1 1-1,0-1 1,-1 1-1,1-1 0,-1 0 90,-18-35-7690,18 36 7608,-15-24-5763</inkml:trace>
  <inkml:trace contextRef="#ctx1" brushRef="#br2" timeOffset="10292.454">2153 3447 6560,'6'-55'6816,"-6"6"-1003,0 48-5349,0 1-123,0 1-42,1 225 2730,14 55-1232,-20 66-634,4 50-224,13-224-721,-2-19 1,-10 404 319,-16-599-8772,-1 14 2181,-4-6-1616</inkml:trace>
  <inkml:trace contextRef="#ctx1" brushRef="#br2" timeOffset="11328.684">2283 3352 7936,'-2'0'-776,"-3"0"1110,-4-9 9387,9 8-8707,0 1-17,0 0-74,0 0-182,0 0-96,0 0-127,15 0 415,52-9 939,11 3-539,-6 0-1005,-1 2 0,1 4 0,0 3 0,59 10-328,-27 4 171,-3-3-17,50-7 83,-96-8-180,137-3-9,197 1 406,-192 6-226,-62-13-153,-44 6-75,-65-1 139,-41 0-593,-44 14-7513,32 19-4833,21-17 8027</inkml:trace>
  <inkml:trace contextRef="#ctx1" brushRef="#br2" timeOffset="12259.197">4132 3370 11808,'4'-42'10938,"-9"52"-9311,-6 57-225,16 297-4,1-197-945,26 89-165,-17-79 117,-9 19-373,-1 36 43,-5-50 5,0 301 736,2-480-768,6 4-11,-6-5 0,9-7-58,5-39-5143,-10 20 222,5-5-1383</inkml:trace>
  <inkml:trace contextRef="#ctx1" brushRef="#br2" timeOffset="13059.088">2970 3951 6368,'16'-19'3285,"-13"16"-2767,0 1 0,1-1 0,-1 1-1,0-1 1,0 0 0,-1 0 0,1 0 0,-1 0-1,1-1 1,-1 1 0,0-1 0,0 0 0,-1 1 0,1-1-1,-1 0 1,0 0 0,0 0 0,0 0 0,0 0 0,-1 0-1,1-1-517,-1-1 721,1 6-709,-1 0 0,0 0 1,0 0-1,0-1 0,0 1 0,1 0 1,-1 0-1,0 0 0,0-1 0,0 1 1,0 0-1,0 0 0,0-1 0,0 1 1,0 0-1,0 0 0,0-1 0,0 1 1,0 0-1,0 0 0,0-1 1,0 1-1,0 0 0,0 0 0,0-1 1,0 1-1,0 0 0,0 0 0,0 0 1,0-1-1,-1 1 0,1 0 0,0 0 1,0 0-1,0-1 0,0 1 0,0 0 1,-1 0-1,1 0 0,0-1 0,0 1 1,0 0-1,-1 0 0,1 0 0,0 0 1,0 0-1,-1 0 0,1 0 1,0 0-1,0 0 0,-1-1 0,1 1 1,0 0-1,0 0 0,-1 0 0,1 0 1,0 0-1,0 1 0,-1-1 0,1 0 1,0 0-1,0 0 0,0 0 0,-1 0 1,1 0-1,0 0 0,0 0 0,-1 0 1,1 1-1,0-1-12,-3 3 59,0 0-1,0 0 1,0 0-1,1 0 1,-1 1-1,1-1 1,0 1-1,0 0 1,0-1-1,0 1 1,1 0-1,-1 0 1,1 0-1,0 1 1,1-1-1,-1 0 1,1 0-1,-1 3-58,-2 11 206,-8 14 100,0-1 0,-2 0 1,-2-1-1,0 0 0,-3 0-306,3-3 85,-3 14 29,-22 31 12,39-72-173,1 1 0,-1-1 0,1 1 0,-1-1 0,1 0 0,-1 1 0,1-1 0,-1 1 0,1-1 0,-1 0 0,0 0 0,1 1 0,-1-1 0,1 0 0,-1 0 0,0 0 0,1 0 0,-1 1 0,0-1 0,1 0 0,-1 0 0,0 0 0,1-1 0,-1 1 0,0 0 0,1 0 0,-1 0 0,0 0 0,1-1 0,-1 1 0,0 0 0,1 0 0,-1-1 0,1 1 0,-1-1 0,1 1 0,-1 0 0,1-1 0,-1 1 0,1-1 0,-1 1 0,1-1 0,0 1 0,-1-1 0,1 0 0,0 1 0,-1-1 0,1 1 0,0-1 0,0 0 0,0 1 0,-1-1 0,1 0 47,7-18-11477,2 15 6848</inkml:trace>
  <inkml:trace contextRef="#ctx1" brushRef="#br2" timeOffset="13444.022">3143 3895 13984,'4'-9'4149,"-4"11"293,3 6-3477,0 0-634,-3 183 368,15-57-688,-14-102-260,-1-4-2149,5-12-3062,-4-15 292,-1-1 1670</inkml:trace>
  <inkml:trace contextRef="#ctx1" brushRef="#br2" timeOffset="14166.09">2742 3865 12160,'0'4'1991,"0"-1"4561,-3 57-376,-8-73-6176,15 3 310,-3 9-282,0 0 0,0 0 0,0-1 1,0 1-1,0 0 0,1 0 1,-1 0-1,0 0 0,1 1 1,-1-1-1,0 0 0,1 1 0,-1-1 1,1 0-1,-1 1 0,1 0 1,-1-1-1,1 1 0,-1 0 1,1 0-1,-1 0 0,1 0 1,0 0-1,-1 0 0,1 0 0,0 1-28,8-2 48,6-2 7,0 1 0,1 1 0,-1 1 0,0 0 0,0 1 0,1 1 0,-1 0 0,0 1 0,-1 1 0,13 5-55,-7-2-47,1 0 1,-1-1 0,1-1-1,0-1 1,0-1-1,1-1 1,-1-1-1,0-1 1,1-1-1,-1-1 1,0-1 0,0 0-1,0-2 1,0-1-1,-1 0 1,0-2-1,0-1 47,28-19-6799,-35 12 196,6 6 2097</inkml:trace>
  <inkml:trace contextRef="#ctx1" brushRef="#br2" timeOffset="14946.004">2533 4581 13184,'-3'8'4602,"21"9"-2111,-8-13-2125,0 0 0,0-1 0,1 0 0,-1-1 0,0 0 0,1-1 0,0 0 1,-1 0-1,1-1 0,0 0 0,-1-1 0,6-1-366,6 1 508,354-27 836,-345 29-2104,42-3-6640,-51-3 1902</inkml:trace>
  <inkml:trace contextRef="#ctx1" brushRef="#br2" timeOffset="15627.191">2830 4887 12864,'0'-4'7441,"0"-11"-3331,1 12-4001,1 1 1,-1 0-1,1 0 0,-1-1 0,1 1 0,0 0 1,0 1-1,0-1 0,0 0 0,0 0 0,0 1 1,0-1-1,1 1 0,-1 0 0,0 0 0,1 0 0,-1 0 1,1 0-1,1 0-109,21-6 108,-15 3-79,0 1 1,0 0 0,0 1-1,0 0 1,1 0-1,-1 1 1,1 0 0,-1 1-1,1 0 1,-1 1 0,1 0-1,-1 1 1,0 0 0,11 4-30,-18-3 6,1 1 0,0 0 0,-1 0 0,0 1 0,0-1 0,0 1 0,0 0 0,-1-1 0,0 1 0,0 0 0,0 0 0,0 1 0,-1-1 0,0 0 0,0 1 0,-1-1 0,1 0 0,-1 1 0,0-1 0,-1 0 0,1 1 1,-1-1-1,0 0 0,0 1 0,-1-1 0,0 0 0,0 0 0,0 0 0,0 0 0,-3 4-6,-6 9 8,1 0 0,-2-1 0,0 0 0,-1-1 0,-1 0 0,-1-1 0,0-1 0,0 0 0,-2-1 0,-9 6-8,20-16 17,1 1 0,-1-1 0,1 0 1,-1 0-1,0-1 0,0 1 0,0-2 0,-1 1 1,1 0-1,0-1 0,-1 0 0,1-1 0,-1 1 0,1-1 1,-1-1-1,1 1 0,0-1 0,-4-1-17,9 2 8,0 0 0,1-1 0,-1 1 0,0-1 1,0 1-1,1 0 0,-1-1 0,0 1 0,1-1 0,-1 0 0,0 1 0,1-1 0,-1 0 0,1 1 0,-1-1 0,1 0 0,0 1 1,-1-1-1,1 0 0,0 0 0,-1 0 0,1 1 0,0-1 0,0 0 0,-1 0 0,1 0 0,0 0 0,0 0 0,0 1 0,0-1 1,0 0-1,1 0 0,-1 0 0,0 0 0,0 1 0,0-1 0,1 0 0,-1 0 0,1 0 0,-1 1 0,0-1 0,1 0 1,-1 1-1,1-1 0,-1 0 0,1 1 0,0-1 0,-1 0 0,1 1 0,0-1 0,-1 1 0,1-1 0,0 1 0,0 0 0,-1-1 1,1 1-1,0 0 0,0 0 0,0-1 0,0 1 0,-1 0 0,1 0 0,0 0 0,0 0 0,0 0 0,0 0 0,-1 0 0,2 0-8,14-4 170,0 1 0,0 0-1,1 1 1,-1 1 0,0 0-1,1 2 1,7 0-170,16 0 290,118-4 691,4 0-2074,-54 6-7072,-76 0 1744</inkml:trace>
  <inkml:trace contextRef="#ctx1" brushRef="#br2" timeOffset="32277.648">4132 5436 8160,'0'9'6689,"0"-5"-6605,0 31 4262,27-25-2570,480-10 1830,-366 4-3222,453-4 608,-370-25-646,-168 26 332,-51-7-1277,-11-11-8343,3 11 3822,3 1 1072</inkml:trace>
  <inkml:trace contextRef="#ctx1" brushRef="#br2" timeOffset="32945.844">5860 4825 10016,'1'-3'693,"13"-23"5733,-4 6-3876,-25 80-1153,-162 447 203,84-303-1408,-10 48-48,40-54-720,51-175-2645,12-25-674,1-9 361,9-3 158</inkml:trace>
  <inkml:trace contextRef="#ctx1" brushRef="#br2" timeOffset="33396.636">6108 4855 10016,'1'-2'720,"0"0"-344,0 1 0,1-1 0,-1 0 0,0 1 0,1-1 0,0 1 0,-1 0 0,1 0 0,0-1 0,-1 1 0,1 0 0,0 0 0,0 0 0,0 1 0,0-1-1,0 0 1,0 1 0,0 0 0,0-1 0,0 1 0,1 0 0,0 0-376,-8 23 2310,-70 129-982,-24 59-310,-8 23 124,9 7-550,-31 124-288,57-194-2678,57-140-207,-1 0-3317</inkml:trace>
  <inkml:trace contextRef="#ctx1" brushRef="#br2" timeOffset="35062.183">5822 5464 7040,'0'2'1535,"0"10"10183,0-7-11249,8 7 2795,17-2-2546,-19-8-295,10 2-158,1-1 0,0 0 1,-1-1-1,1-1 0,0-1 0,0 0 0,3-2-265,21 2 240,249 0 848,-100 4-459,69-4-325,-258-2-1569,-1 0 110,1 0-2766,8-6-1071</inkml:trace>
  <inkml:trace contextRef="#ctx1" brushRef="#br2" timeOffset="37043.878">6675 3366 9536,'0'-13'3952,"0"5"1477,0 10-5260,0 100 4501,11 151-3403,6 50-653,-1-186-604,32 125 12,11 55 63,-43-229-80,-12-52 6,0-1 0,-1 1 0,-1 1 0,-1-1 0,0 0-1,-1 0 1,0 0 0,-2 2-11,1 24-140,-5 67 220,-5 21-128,3-30 163,4 0 0,5 12-115,-1-26 21,11-106-1312,-7 3-442,-3-2-497</inkml:trace>
  <inkml:trace contextRef="#ctx1" brushRef="#br2" timeOffset="38672.524">6713 3290 9664,'1'-10'1962,"-2"10"-426,1 0-32,0 0-37,0 0-251,0 0-262,0 0-410,0 0-85,0 0 48,17-10 1093,28-1-1030,2 3 0,-1 1 0,1 3 0,0 2 1,0 1-1,7 3-570,13-1 371,138 15 434,269-16 123,-247 14-619,5-11 54,86-6-193,-87 13-84,21-10-49,-93-14-122,-25 8 261,58 11-256,-37 2 69,-44-5 43,-46-11 27,72-6-65,-81 6-68,75 8 511,-24 1-661,-120 6-5141,10-2-758</inkml:trace>
  <inkml:trace contextRef="#ctx1" brushRef="#br2" timeOffset="39996.988">10186 3256 13184,'5'1'5686,"0"-2"-4957,-3 1 258,-2 0-208,0 0-315,2 1-48,32 56 1920,-7 15-1910,6 89 476,11 65-86,-33-188-644,1 0 1,1 0-1,17 28-172,-21-44 75,0 0-23,-2 0 0,0 1 0,-2 0 1,0 0-1,0 13-52,-4 157 170,0-139-149,-8 103-84,-21 23 201,18-121-79,-13 33 0,14-38 101,-3 129-80,8 50 5,-1-160-80,4 33 118,1-72-166,-12-37-3434,2-17-523,0-15-2335</inkml:trace>
  <inkml:trace contextRef="#ctx1" brushRef="#br2" timeOffset="41173.827">8188 4244 9408,'31'-61'9306,"-27"45"-7099,-6 18-873,-39 186 218,-21 53-1541,28-132 362,15-45-53,18-62-613,29-50-9296,-24 43 8544,18-20-3739</inkml:trace>
  <inkml:trace contextRef="#ctx1" brushRef="#br2" timeOffset="41459.064">8366 4220 13056,'-6'-13'2640,"6"12"-715,0 12 848,-10 142 246,4 161-1419,13-227-1595,2-72-810,-3-6-3158,-6-20 523,0 0-1722</inkml:trace>
  <inkml:trace contextRef="#ctx1" brushRef="#br2" timeOffset="41938.817">7799 4292 16735,'46'23'6139,"-42"-21"-5537,-3-1-547,0-1 1,0 1 0,0-1-1,0 1 1,0-1 0,0 0-1,0 1 1,0-1 0,0 0-1,0 0 1,0 1 0,0-1-1,0 0 1,0 0 0,0 0-1,1-1 1,-1 1 0,0 0-1,0 0 1,0 0 0,0-1 0,0 1-1,0-1 1,0 1 0,0 0-1,-1-1 1,1 0 0,0 1-1,0-1 1,0 0-56,52-50 736,41-40-149,-87 86-523,0 0 0,0 0 0,0 0 1,0 1-1,1 0 0,0 1 0,0-1 1,0 2-1,0-1 0,1 1 1,-1 0-1,0 1 0,1 0 0,-1 0 1,1 1-1,0 0 0,-1 0 1,1 1-1,0 1-64,229 46 2128,-64-43-2729,-58-10-4905,-72 2-1203,-1 7 2027</inkml:trace>
  <inkml:trace contextRef="#ctx1" brushRef="#br2" timeOffset="42974.011">10376 5518 9664,'0'-9'4794,"3"9"4862,16 3-8912,191-30 2248,46 19-2219,29-10-288,-124 13-47,-152-5-428,-11-7-4217,1 16 937</inkml:trace>
  <inkml:trace contextRef="#ctx1" brushRef="#br2" timeOffset="43725.001">11591 4883 11488,'1'-4'821,"8"-19"2528,1-1 1424,-10 23-4127,-4 16 607,-113 295-672,20-41-570,-26-19 160,38-23 90,64-169-261,-12 28-582,7-31-2756,25-53 3154,-4 7-1813,5-16-3112,5-10 1765</inkml:trace>
  <inkml:trace contextRef="#ctx1" brushRef="#br2" timeOffset="44057.116">11851 4907 12736,'2'-3'885,"4"-7"598,3 9 3028,-32 40-1327,-82 190-1477,39-63-1248,1 1-187,-20 101-75,-21 63-1162,66-221-1494,10-40-6874,18-53 2288</inkml:trace>
  <inkml:trace contextRef="#ctx1" brushRef="#br2" timeOffset="45381.568">11623 5426 7392,'-11'5'14061,"18"-2"-9710,4-1-5601,57 4 2781,106-12-214,229 6 885,-352 8-1834,69-3-5,36-10-208,0 5 159,-135 0-303</inkml:trace>
  <inkml:trace contextRef="#ctx1" brushRef="#br2" timeOffset="45626.916">12897 5416 27551,'0'0'1664,"6"-4"-448,-6-2-608,0 12-576,0-6 64,6 0-64,-6 0-96,6 0 32,-6-6-1184,0 6 672,-6-4-4064,6 4 2528,-6-10-6463,0 6 4799</inkml:trace>
  <inkml:trace contextRef="#ctx1" brushRef="#br2" timeOffset="54704.621">5206 2453 10368,'-1'-2'736,"-2"-12"1747,1 0 3631,2 26-4120,-16 236-207,16 44-731,-1-280-912,1 0 1,1 0 0,0 1-1,0-1 1,1 0-1,1 0 1,0 0-1,1-1 1,0 1-1,6 9-144,9-15-683,-13-24-2986,-10-33-4720,4 18 3499</inkml:trace>
  <inkml:trace contextRef="#ctx1" brushRef="#br2" timeOffset="55121.534">4904 2433 13984,'12'-1'7967,"21"-5"-5056,20-2-2680,217-15 873,-261 23-1206,133 0 260,-46 0-4412,-52 6-4231,-22-2 3515</inkml:trace>
  <inkml:trace contextRef="#ctx1" brushRef="#br2" timeOffset="55890.458">4154 2703 12512,'53'1'6569,"1"3"-4312,55 1-758,24-12-442,-3-1-1578,-43 13-2805,-48 1-39,2-2-1733</inkml:trace>
  <inkml:trace contextRef="#ctx1" brushRef="#br2" timeOffset="56505.805">5585 2659 11936,'-2'0'805,"-6"0"278,6 0 37,8 7 879,-2-3-1730,0 0 0,0 1-1,0-2 1,1 1 0,0 0-1,0-1 1,0 0-1,0 0 1,0 0 0,1-1-1,-1 0 1,1 0-1,-1 0 1,1-1 0,0 1-1,0-1 1,0-1-1,1 1-268,111-5 1335,-99 2-1147,487-37 473,-496 38-850,58-1-771,-22 5-3352,-24 2 547,-8 3-1083</inkml:trace>
  <inkml:trace contextRef="#ctx1" brushRef="#br2" timeOffset="56906.734">6523 2487 12160,'4'-2'96,"14"-19"8330,-18 20-7274,0 1-485,0 0-86,0 0 48,0 0 11,0 0 6,0 25 1076,0 12-1289,-1 12-620,2 1 0,3 0 0,5 18 187,-6-50-401,-3-9-637,2 0 1,-1 0-1,2-1 1,-1 1-1,1 0 1,0-1 0,1 0-1,-1 0 1,5 6 1037,13 6-5717</inkml:trace>
  <inkml:trace contextRef="#ctx1" brushRef="#br2" timeOffset="57602.877">4132 2433 8160,'-3'0'5,"3"1"217,1-1 1,-1 0-1,0 0 1,0 1-1,0-1 1,0 0-1,0 0 1,0 1 0,0-1-1,0 0 1,0 0-1,0 1 1,0-1-1,0 0 1,0 1 0,0-1-1,0 0 1,0 0-1,0 1 1,0-1-1,0 0 1,0 0-1,0 1 1,0-1 0,0 0-1,-1 0 1,1 1-1,0-1 1,0 0-1,0 0 1,0 0-1,-1 1 1,1-1 0,0 0-1,0 0 1,0 0-1,-1 0 1,1 0-1,0 1 1,0-1-1,-1 0 1,1 0 0,0 0-1,0 0 1,-1 0-1,1 0 1,0 0-1,-1 0 1,1 0-1,0 0 1,0 0 0,-1 0-1,1 0 1,0 0-1,0 0 1,-1 0-1,1 0 1,0 0-1,0 0 1,-1-1 0,1 1-1,0 0 1,0 0-1,-1 0-222,7 12-835,1 87 3245,-8-63-2159,0 23-326,6 139 363,18-68-5210,-9-86-587</inkml:trace>
  <inkml:trace contextRef="#ctx1" brushRef="#br2" timeOffset="58938.335">10198 2409 7808,'0'0'645,"0"0"688,0 0 545,0 0-566,0 0 74,0 0-468,0 0 42,0 0-294,0 0 102,0 0-187,0 0 150,0 0-192,0 0 117,0 0-187,0 0 38,0 0-171,0 0-11,0 0-90,0 0 69,0 0-91,0 0 86,0 0-113,0 0 1,0 0-43,0 0 59,0 0-65,10 20 497,-17 135 666,15 59-1370,-6-193-261,2 32-1540,-12-23-4053,4-31 612,3 1 1695</inkml:trace>
  <inkml:trace contextRef="#ctx1" brushRef="#br2" timeOffset="59788.022">10246 2631 8416,'-2'0'581,"-45"9"8352,39-8-6845,17 0-816,62 2 1245,159 2-1391,93-4-913,-96-8 203,-157-3-1605,-68 8-8987,-3 5 6347</inkml:trace>
  <inkml:trace contextRef="#ctx1" brushRef="#br2" timeOffset="60284.69">11516 2344 9408,'-1'-3'762,"-5"-15"5420,7 4-1441,-1 19-2704,-15 140 203,14 132-1317,1-186-555,-11-106-1062,-3-32-3579,6 15-1269,-5 2-4210,-1 10 5624</inkml:trace>
  <inkml:trace contextRef="#ctx1" brushRef="#br2" timeOffset="60659.689">11148 2320 13888,'17'0'5083,"63"4"-855,-23 2-3559,0-3 0,1-2 0,-1-2 0,18-5-669,-17 3 103,186-12 9,-106 2-480,-136 13-2336,-4 0-1876,-1 0 2043,3 0 897,-1 0-2349</inkml:trace>
  <inkml:trace contextRef="#ctx1" brushRef="#br2" timeOffset="61486.51">12114 2549 11264,'-1'0'805,"-19"-9"5269,14 8-2628,7 1-2918,-1 0-139,0 0 64,6 1 342,6 4-539,1-1 0,0-1 0,0 0 0,0-1 0,0 0 0,0-1 0,0-1 0,13 0-256,104-9 289,193-3-50,-115 13 104,-112-2-3022,-107 12-11507,5-6 10682</inkml:trace>
  <inkml:trace contextRef="#ctx1" brushRef="#br2" timeOffset="61890.399">12979 2338 12992,'1'-2'933,"4"-7"4779,-5 9-3723,3 6 2590,-2 1-4539,-21 232 1325,30-111-1612,-3-66-3017,-4 1-6323,-3-38 1507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6.44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8512,'0'0'512,"0"0"288,0 0 64,0 0-320,0 0 32,0 0-224,0 0-32,0 0-192,0 0-96,0 0 64,10 4-64,-4 0 64,0-4-128,-6 10-64,4 10-3392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6.69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10016,'0'4'608,"10"6"512,-4 0 192,0-6-480,-2 6-96,-4 0-128,12 0-96,-18 0-256,12-2-160,-6 2-64,0 0-32,4 0 0,2 0 64,-6-2 96,6 2-1632,-6 4-736,6 6-1856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6.9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 0 10432,'0'4'640,"-6"-4"416,6 0-32,0 0-256,0 6-64,0-2-384,0 6-128,-6-6-128,0 6-64,6 0 32,-4 0-32,4-2 64,0 8-960,-6 2-416,6 2-2656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7.2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10784,'0'0'672,"6"6"448,-6-6 0,0 0-576,4 4-160,-4 2-160,0 2-64,0-2-96,0 4-128,0-2 32,0 2-32,0 0 0,0 0-1632,0 4-704,0 6-1184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7.4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 1 10688,'0'4'640,"0"2"416,0-6-32,0 0-480,0 8-64,0 2-288,0-4-64,0 2-64,0 2-64,-6 0 32,2 0-384,-2-6-96,6 10-3520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8.05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 0 12736,'-6'8'768,"6"2"864,0-10 159,0 10-959,0 0-352,0 0-320,0 4-64,0 0-64,0 6-864,0 4-384,-12-6-3615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2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225 233 6144,'16'-69'2992,"7"20"2741,-14-7-1269,-8 47-4066,-1 7-199,1 0 0,-1-1 0,1 1 0,-1 0 0,0 0-1,0 0 1,0-1 0,0 1 0,0 0 0,0 0 0,-1 0 0,1-1-1,-1 1 1,1 0 0,-1 0 0,0 0 0,0 0 0,0 0-1,0 0 1,0 0 0,-1 0 0,0-1-199,0 4 46,0-1 0,1 1 0,-1 0 1,0 0-1,1 0 0,-1 0 0,1 0 0,-1 0 0,1 0 0,0 0 1,-1 1-1,1-1 0,0 1 0,0-1 0,0 1 0,0-1 0,0 1 1,0-1-1,0 1 0,1 0 0,-1-1 0,0 1 0,1 1-46,-65 189 464,35-78-355,-20 80 97,-5 76-206,37-128 107,1 132-107,17-150 136,6 1 0,11 57-136,4-49-160,27 92 160,5-48-3611,-12-81-2464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6:35.14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11 168 5440,'-5'6'5985,"1"-3"-1529,3 1-5164,1-3 1684,0-1 90,0 0-122,0 0-90,1 6 3434,101-12-2080,38 2-1408,60 4-683,-152-6 139,-33 6-208,-14 0-112,-1 0 37,0 0 91,0 0 59,0 0-64,-11 0 149,-107 20-123,-81-23-282,167-4-678,31 7 693,0 0 1,1-1-1,-1 1 0,1 0 1,-1-1-1,1 1 0,-1-1 1,1 1-1,-1 0 0,1-1 1,-1 1-1,1-1 0,-1 1 1,1-1-1,0 0 0,-1 1 1,1-1-1,0 1 1,0-1-1,-1 0 0,1 1 1,0-1-1,0 0 0,0 1 1,0-1-1,0 0 0,0 1 1,0-1-1,0 0 0,0 1 1,0-1-1,0 0 0,0 1 1,0-1-1,1 0 0,-1 1 1,0-1-1,1 1 0,-1-1 1,0 1-1,1-1 1,-1 0-1,1 1 182,-1-1-269,11-26-5853</inkml:trace>
  <inkml:trace contextRef="#ctx0" brushRef="#br0" timeOffset="2648.725">362 0 11392,'0'4'672,"6"6"-32,-6-10-128,6 10-384,-6 0 0,4-2-64,2 8-64,0-8 32,-2-2-384,2 8-96,-6-4-1952</inkml:trace>
  <inkml:trace contextRef="#ctx0" brushRef="#br0" timeOffset="2649.725">412 274 8512,'0'4'512,"0"10"800,0-14 256,0 10-672,0 0-224,0 0-288,0 4-32,0-4-192,0 0-160,0 0-32,0-3 32,0 3 64,-6 0-1024,6 0-384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57:49.27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14319 14067 132 0,'-11'-10'52'0,"5"5"-41"0,6 0 13 0,0 5 5 16,0 0-6-16,0-5 1 15,0 0-4-15,0-1-3 16,0 1-9-16,-5 0-1 0,-1 0 0 16,0 0-6-16,0 5 0 15,1 0 3-15,-1 0 2 16,0 5-2-16,1 0-1 15,5 0 3-15,0 6 1 16,0-1 5-16,5 0 3 16,1 0-6-16,0 0-3 15,5 0-1-15,1 5-1 0,-1 1 0 16,6-1 0-16,0 0 0 16,6 0 0-16,0 0 0 15,5 0 2-15,-5 11-1 16,0-6 0-16,0 0-1 15,5 1 0-15,1-6 2 16,5 5 1-16,0-5 1 16,6 5 0-16,5-4-4 15,7-1-1-15,-1 0 1 16,6 0 0-16,-6 0-2 16,1 6 1-16,-1-1 0 15,-6 0 1-15,-5-5-2 16,0 6-2-16,-6-6 3 0,1 0 0 15,-7 0-1-15,6 0 1 16,0 1-4-16,1-6 0 16,-1 0 1-16,6 0 2 15,5-5-1-15,1 0-1 16,-1 5 7-16,7-5 5 16,-1 5-4-16,0 1-2 15,1-1-3-15,-1 0-3 16,0 0 1-16,-5 5 1 15,5 0-1-15,-5 1 2 16,-7-1-4-16,1 0 0 16,0 0 1-16,0 0 0 0,0 0 0 15,-6 1 0-15,0-1 0 16,0-5 2-16,1 5-1 16,-1 0-1-16,0 1 3 15,0-6 0-15,-5 0 3 16,-1 0 1-16,-5 0-3 15,0 0-1-15,-6-5 5 16,-6-5 3-16,1 0 2 16,-7 0 3-16,1-5-7 15,-6 0-1-15,0 0-4 16,0 0-1-16,0-5-3 16,0 5-1-16,-6 0 1 15,1 0 0-15,5 0 0 0,0 0 2 16,-6 0-3-16,6 5 0 15,-6 5-1-15,1 0-2 16,-13 5-105-16,7-5-49 16</inkml:trace>
  <inkml:trace contextRef="#ctx0" brushRef="#br0" timeOffset="946.854">16371 14908 132 0,'5'-31'52'0,"7"26"-41"0,-1-5 0 15,-5 5-2-15,-1 0 18 16,-5 0 10-16,0-5-13 16,0 5-5-16,0-1-12 15,0 1 8-15,0 0 7 0,0 0-7 16,0 0-3-16,0 5-10 16,0 0-3-16,12 5 6 15,-1 0 4-15,6 5-2 16,0 1-2-16,6-1 0 15,0 5-1-15,0 0-2 16,5 5 1-16,1 1-4 16,-1 4 0-16,-5 0 1 0,0 1 2 15,0-1-1-15,-6 0 2 16,0 1-2-16,-6-1-1 16,-5-5 3-16,-6-5 0 15,0 1-1-15,-6-1-2 16,-5-5 9-16,-1 0 6 15,-5 0 4-15,0-5 1 16,-6-5-9-16,-11 10-4 16,6-10-4-16,-12 0 0 15,0 0-2-15,-6 10-1 16,7-10 1-16,-7 0-1 16,6 11 0-16,-11-1 2 0,11 0-39 15,-17-5-16-15,0-20-84 16</inkml:trace>
  <inkml:trace contextRef="#ctx0" brushRef="#br0" timeOffset="3302.229">21920 13950 80 0,'-17'-10'33'0,"17"10"-26"16,0-5 20-16,0 5 10 0,6-5-11 15,5 0-5-15,-11 0-1 16,6 0 1-16,0 0-11 16,-6 0 5-16,0 0 5 0,0 0-11 15,0 0-2-15,0 0-3 16,0 0 0-16,0 5-2 15,0 0 1-15,17 0-4 16,-6 0 0-16,-5 0 5 16,5 0 2-16,6 0-2 0,6 0-1 15,-12 5 1 1,18 0 0-16,-12 0 0 0,6 5 0 16,5 0 0-1,18-5 0-15,-1 0 0 0,12-5 2 16,23 0-1-16,28 0 2 15,18 5-2-15,-7 5 2 16,-5-5-4-16,12-10 0 16,16 0 1-16,1 0 2 15,-7 5-1-15,-5 0 0 16,-17 0-3-16,-11 0 1 16,-6 0 0-16,-6-5 1 15,-6 0-2-15,-5 0 1 0,-6 0 2 16,-11 5 2-16,-6 0-3 15,-11 0-3-15,-12 0 0 16,-11 0 1-16,-6-5 1 16,-17 5 3-16,-6 0-3 15,-5 0 0-15,-7 0-3 16,1 5-1-16,0 5-21 16,0 0-10-16,6 10-99 15</inkml:trace>
  <inkml:trace contextRef="#ctx0" brushRef="#br0" timeOffset="3829.071">24137 13859 160 0,'-23'-30'60'0,"23"30"-47"0,-6-5 15 0,6 5 2 15,0-5 5-15,0 0 3 0,0 0-16 16,0 5-8-16,0-5-8 15,0 5-5-15,0-6 0 0,0 6 3 16,0 0 5-16,12 6-1 16,-1-6 1-16,12 5-1 15,11 0 0-15,17 0-2 16,23 0-1-16,6 10-1 16,5 5 0-16,1 6-2 15,-6-6 1-15,-12 0-2 16,-5 0-1-16,-12 1 1 15,-11-1-1-15,-12 0 0 16,-11 0 0-16,-5 1 4 16,-18-1 2-16,-17-5 2 15,-5 0 2-15,-18 0-3 16,-22 11-2-16,-18 4-5 16,-5 6 0-16,0 9 0 0,6 1 2 15,-6 9-91-15,5 6-40 16,6-10 10-1</inkml:trace>
  <inkml:trace contextRef="#ctx0" brushRef="#br0" timeOffset="6710.954">21715 13895 128 0,'-6'-10'49'0,"6"10"-38"0,-5 0 4 0,5 0-2 0,-6 0 5 16,6 0 6-16,-11 0-4 15,-1 0-2-15,6 0-10 16,1 0 1-16,-1 0 2 0,6 0 5 16,-11 0 4-16,5 0-1 15,6-5 0-15,-6 5-4 16,6-6-1-16,-5 6-8 16,5-5-2-16,-12 0 0 15,1 0 2-15,5 5 1 16,-17-5 1-16,6 0-4 15,-6 0-3-15,6 0 6 16,-11 0 5-16,-1-5 0 16,1-5 3-16,-1-1 1 15,-5-4 2-15,0-5-6 0,-6-6 1 16,-11 1-8-16,-6-5-1 16,0-1-2-16,-11 1 1 15,-1-1-2-15,1 1 2 16,5 4-4-16,6 1 0 15,0 5 1-15,12-1 0 16,5 6-3-16,0 0 2 16,11 5 1-16,12-6 2 15,-11 11-1-15,16 0-1 16,-5 0-2-16,12 5 1 16,-1 5 1-16,6 0 2 0,0 5-1 15,0 5-1-15,0 5-63 16,0 11-30-16,11-11-50 15</inkml:trace>
  <inkml:trace contextRef="#ctx0" brushRef="#br0" timeOffset="7431.886">20057 13388 180 0,'0'-5'68'0,"0"0"-52"0,-11-5 19 0,11 5 7 15,0 0-14-15,0 0-6 0,0 0-11 16,0 5-3 0,0 0-4-16,0 0-5 0,0 0 0 0,11 10-1 15,-11 5-2-15,11 5 3 16,18 1 0-16,-1-1 1 15,1 5 2-15,11 1 3 16,5-1 2-16,7 0-1 16,-13-5-1-16,7 6-1 15,0-6 0-15,5-5-2 16,-11-5 1-16,0 0 0 16,-12 1 3-16,-11-1-3 15,0-10-2-15,-5 0 11 16,-1 0 6-16,-11 0-7 15,12-5-3-15,-12 0 6 16,0-6 2-16,5-4 4 16,1-10 0-16,-6-11 4 0,0-14 2 15,-6-11 2-15,1-5 0 16,-18-5-9-16,-6 11-1 16,1 4-13-16,-1 5-3 15,-16 6-2-15,5 4 0 16,6 11-3-16,11 4 2 15,11 11 1-15,18 5 0 16,17 5-3-16,17 5 2 16,-6 10 1-16,17 0 0 15,6 6-14-15,0 9-3 16,6 15-48-16,-6 6-21 16,-6 5-59-16,0 9-49 15,1 1 78-15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7:56.7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 0 5888,'0'0'352,"-6"30"224,6-26 0,6 6-320,-6 0-128,4 4-96,2-4 32,-6 4-32,0 0-32,0 6 96,0-2-64,0 6 64,0-4-64,0 14-32,0-6-64,0 10 32,0-5-2144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7:45:07.701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7:45:18.055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1338 858,'0'-103,"0"4473,0-4372</inkml:trace>
  <inkml:trace contextRef="#ctx0" brushRef="#br0" timeOffset="8116.601">692 2864,'-32'0,"15596"0,-14914 0,5082 0,-5727 0</inkml:trace>
  <inkml:trace contextRef="#ctx1" brushRef="#br1">22584 2517 10432,'-8'0'2291,"3"2"11263,29 25-12674,111 58-507,-54-43-283,6 3-63,0 21 224,-86-64-220,-1-1-1,1 0 1,0 1 0,0 0 0,-1-1 0,1 1-1,-1-1 1,0 1 0,1 0 0,-1-1 0,0 1-1,0-1 1,0 1 0,0 0 0,0-1 0,0 1-1,-1 0 1,1-1 0,0 1 0,-1 0 0,1-1-1,-1 1 1,0-1 0,0 1 0,1-1 0,-1 0-1,0 1 1,0-1 0,0 0 0,0 1 0,-1-1-1,1 0 1,0 0 0,0 0 0,-1 0 0,1 0-1,-1 0 1,1-1 0,-1 1 0,0 0-31,-30 25-68,4-6-162,1 2 0,1 0-1,2 2 1,0 1 0,1 1-1,2 0 1,-7 14 230,12-8-2459</inkml:trace>
  <inkml:trace contextRef="#ctx1" brushRef="#br1" timeOffset="1350.069">23403 2522 15008,'-5'-2'5556,"2"12"-3750,3 26-2351,0-27 1194,0 13-454,0-1 0,2 0 0,1 0 0,0 0 0,2 0 0,0 0 0,1-1 0,1 0 0,4 6-195,-6-19 68,0 0 1,1 0-1,0-1 1,1 0-1,-1 0 1,1 0 0,0-1-1,0 0 1,1-1-1,-1 1 1,1-1-1,0-1 1,0 0 0,7 2-69,128 29 277,11-25-30,-92-18-2617,-58 7-4628,-17-4-271,13 6 7206,-29-8-5654</inkml:trace>
  <inkml:trace contextRef="#ctx1" brushRef="#br1" timeOffset="1599.367">23195 2761 19007,'8'-8'1152,"6"8"320,-1 0-192,6 0-448,12 0-32,15 0-384,18-4-160,18-1-160,-4 2-96,7-5 96,-7-1-224,-9 1 32,-2-1-5600</inkml:trace>
  <inkml:trace contextRef="#ctx1" brushRef="#br1" timeOffset="3018.392">1121 904 9888,'-2'-3'588,"0"1"1,0-1-1,0 1 0,1-1 1,-1 0-1,1 0 1,0 1-1,0-1 0,0 0 1,0 0-1,0 0 1,1 0-1,-1-1 1,1 1-1,0 0 0,0 0 1,0 0-1,1 0 1,-1 0-1,1-2-588,0-13 2461,0 14-2372,1-1 0,0 1 1,0 0-1,0 0 1,0 1-1,1-1 1,-1 0-1,1 1 1,0-1-1,0 1 0,1 0 1,-1 0-1,0 0 1,1 1-1,3-3-89,7-6 115,1-4-52,1 0 0,0 2 0,1 0 0,0 0 0,1 2 0,0 0 0,1 1 0,0 1 0,1 1 0,0 1 0,7-2-63,-23 10 8,0 0 1,0-1-1,-1 1 0,1 1 1,0-1-1,-1 0 1,1 1-1,-1 0 0,1 0 1,-1 0-1,0 0 1,0 0-1,0 1 0,0 0 1,0-1-1,0 1 1,-1 0-1,1 0 0,-1 0 1,0 1-1,0-1 1,0 0-1,-1 1 0,1 0 1,-1-1-1,1 2-8,4 7 6,76 89 85,-77-94-101,16 27-986,-14-10-3401,-13 0-2285</inkml:trace>
  <inkml:trace contextRef="#ctx1" brushRef="#br1" timeOffset="13293.923">0 236 9888,'22'-25'5098,"19"-2"1003,-40 27-5397,8 4 368,-4 1-954,0 1-1,0-1 0,-1 1 1,1 0-1,-1 0 0,-1 1 1,1-1-1,-1 1 0,0 0 1,1 5-118,78 196 1290,5-12 614,-65-156-816,-21-40-816,17-9 784,28-123-343,-27 66-605,3 6-88,3 0 0,2 2 0,3 2 0,28-40-20,-17 16-308,-31 21-3634,-10 30-3061</inkml:trace>
  <inkml:trace contextRef="#ctx1" brushRef="#br2" timeOffset="-100045.4">21017 92 5312,'-2'3'448,"-6"11"432,6 23 1402,2-22-2166,0 85-83,4 0 0,10 49-33,-10-116-1622,2 1-740</inkml:trace>
  <inkml:trace contextRef="#ctx1" brushRef="#br2" timeOffset="-99796.237">20989 1288 5888,'0'0'352,"6"34"-64,-6-30-160,10 10-128,-10 2 64,12 8-32,-12-6-32,6 12 32,-6-7-128,0 11 64,-6-6 96,6 6 32,0-6-32,0 6 32,0-4-64,6 8-32,-2-10-1888</inkml:trace>
  <inkml:trace contextRef="#ctx1" brushRef="#br2" timeOffset="-99511.282">21001 2272 7616,'0'3'442,"3"55"454,-2 119-821,-1 21-38,5-137-4932,-4-35 2420</inkml:trace>
  <inkml:trace contextRef="#ctx1" brushRef="#br2" timeOffset="-99298.85">20957 3246 6240,'0'0'384,"-10"48"32,10-38-96,0 14-192,0-4-32,10 14-32,-4 8 32,-6 2-2176,10-6-992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7:43:21.919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7:43:24.417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636 3683,'15238'0,"-8429"0,-6814 0</inkml:trace>
  <inkml:trace contextRef="#ctx1" brushRef="#br1">22665 3456 7136,'-37'-2'8479,"23"-4"-7343,-58-18 4560,72 24-5493,0 0-43,1 2-27,57 32 609,84 56-305,92 94-74,-134-114 1626,-99-69-1584,-29 15 230,-126 45-497,-143 105-724,259-142-1910,9 3-1243</inkml:trace>
  <inkml:trace contextRef="#ctx0" brushRef="#br0" timeOffset="12218.884">1417 798,'0'-104,"0"4101,0-3977</inkml:trace>
  <inkml:trace contextRef="#ctx1" brushRef="#br1" timeOffset="12016.639">1186 773 9664,'-5'3'7309,"-1"0"-4121,-10 11 330,16-14-3043,0 0-75,1-11 475,34-45-326,-10 27-524,1 2 1,1 0 0,1 2-1,1 1 1,14-7-26,53-24-64,-94 55 81,0 0 1,1 0-1,-1 0 1,0 0-1,1 0 1,-1 0 0,0 0-1,1 1 1,-1-1-1,0 1 1,0 0-1,0 0 1,1 0-1,-1 0 1,0 0-1,0 0 1,0 0-1,-1 1 1,1-1-1,0 0 1,0 1-1,-1 0 1,1 0-1,-1-1 1,1 1-1,-1 0 1,0 0-1,1 2-17,27 63 630,11 164-49,-30-147-1034,-6-34-6555,-8-40 614</inkml:trace>
  <inkml:trace contextRef="#ctx1" brushRef="#br2" timeOffset="15748.854">522 3549 3872,'0'0'299,"0"0"330,0 0 144,0 0-208,0 0-95,0 0-70,0 0-16,14 0 837,122-3 624,18 10-959,116-4-626,-139-5-115,111 6 79,-182 1-151,0-3 1,0-2-1,1-3 0,53-10-73,17 0 400,110 2-400,-49-1 54,145-33 1476,-298 38-847,-37 6-523,-2 1-64,-6 10-672,-2 6-741,-2 3-2155</inkml:trace>
  <inkml:trace contextRef="#ctx1" brushRef="#br2" timeOffset="17920.563">2651 1466 6912,'0'-3'517,"-26"-87"10491,26 91-10988,1-1 0,-1 0 0,0 0 0,0 0 0,0 1 0,0-1 0,0 0 0,0 0 0,0 1 0,0-1 0,0 0-1,0 0 1,0 0 0,0 1 0,0-1 0,0 0 0,0 0 0,0 1 0,0-1 0,0 0 0,0 0 0,0 0 0,-1 1 0,1-1 0,0 0 0,0 0 0,0 0 0,0 1 0,0-1 0,-1 0 0,1 0 0,0 0 0,0 0 0,0 0 0,0 1 0,-1-1 0,1 0 0,0 0 0,0 0 0,-1 0 0,1 0 0,0 0 0,0 0 0,0 0 0,-1 0 0,1 0 0,0 0 0,0 0 0,-1 0 0,1 0 0,0 0 0,0 0-1,0 0 1,-1 0 0,1 0-20,0 102 624,42 495 699,-41-184-923,-6-281-229,18 115-22,-13 26 48,13-140 166,-13-70-128,0 14-112,0-27-4262,0-50-1146</inkml:trace>
  <inkml:trace contextRef="#ctx1" brushRef="#br2" timeOffset="20046.578">2515 1412 6144,'13'1'4519,"47"-5"-3284,135-13-221,111 26 762,-20-21-747,124 23-624,-313-19-330,193 2 117,57 12 245,-184-20 235,-132 5 640,-30 9-1163,-19 0-133,0 17-5557,14-6 1195</inkml:trace>
  <inkml:trace contextRef="#ctx1" brushRef="#br2" timeOffset="21332.678">4618 1421 9184,'1'0'125,"0"-1"1,-1 1-1,1 0 0,0-1 1,-1 1-1,1-1 1,0 1-1,-1 0 1,1-1-1,-1 0 1,1 1-1,-1-1 0,1 1 1,-1-1-1,1 1 1,-1-1-1,0 0 1,1 0-1,-1 1 1,0-1-1,1 0 0,-1 1 1,0-1-1,0 0 1,0 0-1,0 1 1,0-1-1,0 0 0,0 0 1,0 1-1,0-1 1,0 0-1,0 0 1,0 1-1,0-1 1,-1 0-1,1 0 0,0 0-125,-1-6 210,1 7 99,0 0-5,0 0-171,0 0-63,0 0 10,0 0 74,1 1 65,3 14 37,0 0 1,-1 1-1,-1-1 1,-1 0 0,0 1-1,0-1 1,-2 1-1,0 2-256,0 43 230,35 291 1158,-14-181-872,-11 64 135,-5-112-283,2 120 258,-7-150-516,1 304 765,-18-316-646,10-33-234,7 1 378,-9-29-245,12 0 128,24-17-2009,-17 3-2382,-4 1-1043</inkml:trace>
  <inkml:trace contextRef="#ctx1" brushRef="#br2" timeOffset="22998.511">3348 2000 9664,'18'-32'9263,"-18"32"-8665,-4 12 404,-50 133-100,43-73-438,32-108-6107,-5 24 657</inkml:trace>
  <inkml:trace contextRef="#ctx1" brushRef="#br2" timeOffset="23267.586">3530 1895 12160,'-15'61'6679,"0"-5"-5044,15-54-1587,-4 42 398,2-1 0,2 1 1,5 29-447,-8-49-481,-13-29-4164,3-5 811,-2-2-619</inkml:trace>
  <inkml:trace contextRef="#ctx1" brushRef="#br2" timeOffset="23553.774">3166 1939 12384,'-22'-1'7151,"21"2"-6761,7 3 106,1-2-372,0 1 1,0-1 0,0 0-1,1-1 1,-1 0-1,1 0 1,-1-1 0,1 1-1,-1-2 1,1 1-1,-1-1 1,4-1-125,17 0 185,108-13 354,-12 0-1088,-39 17-5073,-72 0 507,-8 5 385</inkml:trace>
  <inkml:trace contextRef="#ctx1" brushRef="#br2" timeOffset="23929.768">3161 2417 11488,'0'0'842,"0"0"598,0 0 171,0 0-544,0 0-289,0 0-111,6 3 346,1-1-798,0 0 0,0-1 0,0 0 0,1 0 0,-1-1 0,0 1 0,1-2 0,-1 1 0,0-1 0,1 0-215,-6 0 15,166-33 664,-78 12-6109,-76 19 502</inkml:trace>
  <inkml:trace contextRef="#ctx1" brushRef="#br2" timeOffset="24595.991">3276 2667 11680,'-10'0'4736,"0"1"-3493,9 0-1142,0-1 0,0 1 0,0-1 0,0 0 0,0 1 0,0-1 0,0 0 0,0 0-1,0 0 1,0 1 0,0-1 0,0 0 0,0-1 0,0 1 0,0 0 0,0 0 0,0 0 0,0-1 0,0 1 0,0 0 0,0-1 0,0 1 0,0-1 0,0 1 0,0-1 0,0 1 0,0-1-1,1 0 1,-1 0 0,0 1 0,1-1 0,-1 0 0,0 0 0,1 0 0,-1 0 0,1 1 0,-1-1 0,1 0 0,-1 0 0,1 0 0,0 0 0,-1 0 0,1 0 0,0-1-101,0 1 11,0-1 1,0 1-1,0-1 1,1 1-1,-1 0 1,0-1-1,1 1 1,-1-1-1,1 1 1,0 0-1,-1-1 1,1 1-1,0 0 1,0-1-1,-1 1 1,1 0-1,0 0 1,0 0-1,1 0 1,-1 0-1,0 0 1,0 0-1,0 1 1,1-1-1,-1 0 1,0 0-1,1 1 1,-1-1-1,0 1 1,1 0-1,-1-1 1,2 1-12,7-3-20,1 0 1,0 1 0,-1 0 0,1 1 0,0 1-1,0-1 1,0 2 0,0-1 0,0 2 0,10 1 19,39 31 10,-59-33-3,0 0 0,0 0 0,0 0 0,-1 1 0,1-1 0,0 1-1,-1-1 1,1 0 0,-1 1 0,1-1 0,-1 1 0,0-1 0,0 1-1,1-1 1,-1 1 0,0-1 0,0 1 0,-1-1 0,1 1 0,0-1-1,0 1 1,-1-1 0,1 1 0,-1-1 0,1 1 0,-1-1 0,0 0 0,1 1-1,-1-1 1,0 0 0,0 0 0,0 1 0,0-1 0,-1 0-7,-36 43 113,-93 65 36,125-106-135,0 1-1,1-1 1,-1-1 0,-1 1-1,1-1 1,0 0-1,-1 0 1,1-1-1,-1 0 1,1 0 0,-2-1-14,8-11-139,53-2 155,119 9 1488,14 5-981,-141 6-1769,-3 6-4490,-18-1 9</inkml:trace>
  <inkml:trace contextRef="#ctx1" brushRef="#br2" timeOffset="60077.426">18526 1498 11488,'-5'0'704,"2"0"928,3 0 224,0 0-769,0-8-191</inkml:trace>
  <inkml:trace contextRef="#ctx1" brushRef="#br1" timeOffset="85923.415">30 936 10688,'-6'-4'2282,"-15"13"4831,21-8-7077,-1-1 0,1 1 0,0 0 0,0-1 0,0 1 0,-1-1 0,1 1-1,0 0 1,0-1 0,0 1 0,0 0 0,0-1 0,0 1 0,0-1 0,0 1 0,0 0 0,0-1 0,0 1-1,1 0 1,-1-1 0,0 1 0,0-1 0,1 1 0,-1-1 0,0 1 0,1-1 0,-1 1 0,0-1 0,1 1 0,-1-1-1,1 1 1,-1-1 0,1 1 0,-1-1 0,1 0 0,-1 1 0,1-1 0,-1 0 0,1 1 0,-1-1 0,1 0 0,0 0-1,-1 0 1,1 0-36,20 4 55,0-1-1,0-1 1,0-1-1,0-1 1,0 0-1,0-2 1,0-1-1,0 0 1,16-6-55,13-7 603,-50 15-591,0 1 0,1 0 0,-1 0 0,1-1 0,-1 1 0,0 0 0,1 0 0,-1-1 1,0 1-1,1 0 0,-1-1 0,0 1 0,1-1 0,-1 1 0,0 0 0,0-1 0,0 1 0,1-1 1,-1 1-1,0-1 0,0 1 0,0-1 0,0 1 0,0 0 0,0-1 0,0 1 0,0-1 1,0 1-1,0-1 0,0 1 0,0-1 0,0 1 0,0-1 0,0 1 0,-1-1 0,1 1 0,0 0 1,0-1-1,-1 1 0,1-1 0,0 1 0,0 0 0,-1-1 0,1 1 0,0 0 0,-1-1 0,1 1 1,0 0-1,-1-1 0,1 1 0,-1 0 0,1 0 0,-1 0-12,-23-18 84,20 18-78,0-1 0,1-1-1,-1 1 1,0 0 0,1-1 0,0 0 0,-1 0-1,1 0 1,0 0 0,0 0 0,0-1 0,0 1-1,0-1 1,1 0 0,-1 0 0,1 0 0,0 0-1,0 0 1,0 0 0,0-1 0,0 1 0,1-1-1,0 1 1,-1-1 0,1 0 0,1 1 0,-1-1-1,0 0 1,1 0 0,0 0 0,0 1 0,0-1-1,0 0 1,1-2-6,3-3-6,1 1 0,0-1-1,0 1 1,1 0 0,-1 0-1,2 0 1,-1 1 0,1 0-1,1 0 1,-1 1 0,3-1 6,25-25-11,-29 26 8,1 0 0,0 1 0,1 0 0,-1 0 0,1 1 0,0-1 0,0 2-1,0-1 1,1 1 0,-1 1 0,1-1 0,1 1 3,-8 2-1,-1 0-1,0 0 1,0 0 0,1 0-1,-1 0 1,0 0 0,1 0 0,-1 0-1,0 1 1,1-1 0,-1 0-1,0 1 1,0-1 0,0 1 0,1 0-1,-1-1 1,0 1 0,0 0-1,0 0 1,0-1 0,0 1 0,0 0-1,0 0 1,-1 0 0,1 0-1,0 0 1,0 0 0,-1 1 0,1-1-1,0 0 1,-1 0 0,0 0-1,1 1 1,-1-1 0,0 0-1,1 1 1,-1-1 0,0 0 0,0 1 1,0 54 71,-7-23-95,3-20 39,1 1 0,0-1 1,1 1-1,0-1 0,1 1 1,1 0-1,0 0 1,1 0-1,1-1 0,0 1 1,0-1-1,2 3-15,0-12 43,-1 1-1,1-1 0,0 0 1,0 0-1,1-1 0,-1 1 1,1-1-1,0 0 0,0 0 1,0 0-1,0-1 1,0 0-1,1 0 0,-1 0 1,1 0-1,-1-1 0,1 0 1,0 0-1,-1-1 0,1 0 1,0 0-1,-1 0 0,1 0 1,0-1-1,-1 0 0,3-1-42,-4 2 19,31-2 55,-18 1-371,1 0 0,0 1 0,-1 0 0,1 2 0,0 0 0,-1 1 0,12 3 297,-5 2-5771</inkml:trace>
  <inkml:trace contextRef="#ctx1" brushRef="#br1" timeOffset="87178.141">23457 3842 14912,'-10'-39'6054,"9"30"-2806,2 29-2881,-10 132 737,9-136-1098,-1-11 14,1 0 1,0 0 0,0 0 0,0 0 0,1 0 0,-1 0 0,1 0 0,0 0 0,1-1 0,-1 1 0,1 0 0,0-1 0,0 1 0,0-1 0,1 1-21,7 4 18,1-1 0,-1 0 0,2-1 0,-1 0 0,1 0 0,0-2 0,0 1 0,0-1 0,1-1 0,0-1 1,0 1-1,0-2 0,0 0 0,0 0 0,7-1-18,-5 1 22,82 10-331,-97-12 290,18-3-3141,-14-6-3576,-4 4 1254</inkml:trace>
  <inkml:trace contextRef="#ctx1" brushRef="#br1" timeOffset="87426.48">23375 3998 11808,'-5'-3'3840,"65"-6"1615,129 8-2999,3 0-6346,-156 3-1043,-4-2-459</inkml:trace>
  <inkml:trace contextRef="#ctx1" brushRef="#br2" timeOffset="-14288.624">4546 3490 992,'37'-13'5072,"66"8"-699,204 24-1674,-260-13-2394,0-3 1,1-2 0,32-3-306,-40-2 107,86-6 282,1 5 0,44 7-389,-147-1 58,234 5 359,-63-19 143,180 13-560,-214 2 226,99-13-226,-79 1 120,81 17 85,-158-2-57,0-4 1,9-4-149,443-9 266,-387 13-100,146-14-1,-140 12-176,-1 9 31,-97-3 34,-1-3 0,62-7-54,28-4 6,311 4 4,-218 9 284,58-18-97,-142 23 246,-100-4-235,-18-5 656,-56 0-640,-1 0-112,0 0-70,0 0-4,0 0 4,-5 3-522,-44 27-5594,8-15 1509</inkml:trace>
  <inkml:trace contextRef="#ctx1" brushRef="#br2" timeOffset="-12484.952">10752 1546 6816,'-17'-21'2549,"12"2"431,5 12-1246,0 12 357,5 134 282,37 474 257,-19 274-238,-23-742-1435,0-132-862,1 0-1,1 0 1,1-1 0,-1 1-1,2 0 1,0-1 0,0 0-1,3 2-94,-40-28-5882,16-1 970,-2-3-357</inkml:trace>
  <inkml:trace contextRef="#ctx1" brushRef="#br2" timeOffset="-10988.914">10865 1526 9408,'-3'5'2410,"12"-10"2918,62-9-3232,161 12 523,-13-6-2065,74 10-260,-71 6-214,1122-8 432,-971-4-459,361 4 678,-555 10-491,134-10 37,-189-10-21,39 0 11,-115-18 751,-43 27-1044,0-14 111,-29 1-3815,11 10-1073,1-2-738</inkml:trace>
  <inkml:trace contextRef="#ctx1" brushRef="#br2" timeOffset="-10088.9">15197 1454 8160,'0'-19'8134,"0"29"-3490,-6 69-2921,6 627 1253,-22-430-2272,13-121-518,2-26-52,0-34 18,3 0 1,5 12-153,-1-30 153,4 68-62,1-61 96,-4-74-124,-1-9 7,0 7 19,-1-6-5709,-4-2-603</inkml:trace>
  <inkml:trace contextRef="#ctx1" brushRef="#br2" timeOffset="-9053.669">12750 2414 14240,'-3'-15'1381,"2"14"-1275,1 1 0,0 0 0,-1-1-1,1 1 1,0-1 0,-1 1 0,1-1-1,0 1 1,-1-1 0,1 1 0,0-1-1,0 1 1,0-1 0,0 1 0,0-1-1,-1 0 1,1 1 0,0-1 0,0 1-1,0-1 1,1 1 0,-1-1 0,0 1-1,0-1 1,0 0 0,0 1 0,0-1-1,1 1 1,-1-1 0,0 1 0,0-1-1,1 1 1,-1-1 0,0 1 0,1 0-1,-1-1 1,1 1 0,-1-1 0,0 1-1,1 0 1,-1-1 0,1 1 0,-1 0-1,1 0 1,-1-1 0,1 1 0,-1 0-1,1 0 1,-1 0 0,1 0 0,-1-1-1,1 1 1,0 0-106,0 12 443,-17 141 847,-6-1-618,6 45 646,22-245-2835,26-14-7819,-12 38 4834,2 0 540</inkml:trace>
  <inkml:trace contextRef="#ctx1" brushRef="#br2" timeOffset="-8809.775">12981 2420 12992,'0'6'7047,"1"36"-5876,32 112 626,-19-108-1748,35 84 126,-48-128-500,-8-9-3686,-25-10-5188,11 7 5007</inkml:trace>
  <inkml:trace contextRef="#ctx1" brushRef="#br2" timeOffset="-8458.748">12399 2352 15936,'-9'13'5227,"31"-7"-2892,233-1 726,409-34-1850,-613 26-1529,68-5-1027,-39-1-3765,-19-5-1306,3-5 411</inkml:trace>
  <inkml:trace contextRef="#ctx1" brushRef="#br2" timeOffset="-5268.918">15143 3476 5792,'11'0'4229,"64"-9"-1552,-25-4-1803,1 2-1,0 3 0,0 2 1,32 0-874,367 1 938,56-15 86,196 13-939,613 10 1489,-834 2-1137,-284 4-144,89-12-293,162 2 491,-154 2-523,-77-7 240,13 5-288,-13 17 75,-110-17 90,7-8-48,-11-1-37,135 10 166,-132 10-38,68-10 101,-94 0-314,-96 11-3926,1 2-991</inkml:trace>
  <inkml:trace contextRef="#ctx1" brushRef="#br2" timeOffset="-706.12">4470 624 5312,'25'-43'2682,"-8"10"-292,-17 33-2449,6 15 203,52 213 496,-37-146-379,-10-29 454,-11 11-1152,-5-51-2539</inkml:trace>
  <inkml:trace contextRef="#ctx1" brushRef="#br2" timeOffset="241.976">4512 927 4064,'32'-19'2165,"4"18"-170,328 6 906,69-13-1466,205 11-1313,596-3 721,-950 10-742,1-18 59,178 6-74,-227-3-124,-4-5 97,27 10-59,-99 1 53,883-5 81,-849-2-65,-119 2 123,-79-2-107,-13 6-2223,2 0-1158</inkml:trace>
  <inkml:trace contextRef="#ctx1" brushRef="#br2" timeOffset="793.505">10480 610 5120,'23'-34'6218,"-8"6"-4527,-15 28-1323,0 0-171,0 1-74,21 138 624,-8 65 927,18-118-890,-17-39-1253,-21-25-3440</inkml:trace>
  <inkml:trace contextRef="#ctx1" brushRef="#br2" timeOffset="1890.836">7089 53 11040,'60'-43'5141,"-59"43"-5119,1 1-1,-1-1 1,1 1 0,-1 0 0,1-1 0,-1 1-1,0 0 1,1 0 0,-1 0 0,0 0-1,0 0 1,0 0 0,0 1 0,0-1-1,0 0 1,0 1 0,0-1 0,0 0 0,0 1-1,-1-1 1,1 1 0,-1-1 0,1 1-1,-1-1 1,1 1 0,-1 0 0,0-1 0,0 1-1,0-1 1,0 1 0,0 0 0,0-1-1,0 1 1,-1-1 0,1 1 0,0 0-22,-10 161 693,10-157-682,-2 11 160,2 0 1,1 0-1,0 1 0,1-1 0,1 0 0,0 0 1,1-1-1,1 1 0,5 10-171,-10-26 17,0-1-1,1 0 1,-1 1 0,0-1 0,0 0-1,1 1 1,-1-1 0,0 0-1,0 1 1,1-1 0,-1 0-1,0 0 1,1 1 0,-1-1 0,0 0-1,1 0 1,-1 0 0,0 1-1,1-1 1,-1 0 0,0 0-1,1 0 1,-1 0 0,1 0 0,-1 0-1,0 0 1,1 0 0,-1 0-1,1 0 1,-1 0 0,0 0-1,1 0 1,-1 0 0,1 0 0,-1-1-1,0 1 1,1 0 0,-1 0-1,0 0 1,1 0 0,-1-1-1,0 1 1,1 0 0,-1 0 0,0-1-1,0 1 1,1 0 0,-1-1-1,0 1 1,0 0 0,1-1-1,-1 1 1,0 0 0,0-1 0,0 1-1,0 0 1,0-1 0,0 1-1,1-1 1,-1 1-17,8-24 102,-7 19-696,-3-10-1350,-7 11-7992,3 4 5168</inkml:trace>
  <inkml:trace contextRef="#ctx1" brushRef="#br2" timeOffset="2256.615">6879 105 5184,'-27'6'6848,"26"-6"-5830,1 0-362,0 0 91,0 0 117,11-1 848,15-7-646,0 2 1,0 1 0,1 1-1,25 0-1066,-25 2 278,295-31 1306,51-9-2982,-338 40-1535,2-1-2517</inkml:trace>
  <inkml:trace contextRef="#ctx1" brushRef="#br2" timeOffset="3677.972">15105 945 6240,'6'-28'4197,"3"-5"-1408,-7 18-1466,-3 19-1062,6 125 54,0-80 138,-5-9-1653,-4-26-2554</inkml:trace>
  <inkml:trace contextRef="#ctx1" brushRef="#br2" timeOffset="9757.667">15165 993 4064,'22'0'6592,"211"-14"-3707,9 20-2090,16 1-310,121 0-138,-251 3-186,151 3-50,631-26 2272,-649 4-2025,90 22-198,-200-8-304,72-9 144,55 0 250,183-3-175,268-2 21,-239 4-43,-283 20-74,-79-6 0,76-9 1834,-176-9-1360,-43 5 566,14 3-1076,0 1 1,0 0-1,1 0 1,-1-1-1,0 1 1,0 0-1,0 0 1,1 0-1,-1 0 1,0 0-1,0 0 1,1 0-1,-1 0 1,0 1-1,0-1 1,0 0-1,1 0 1,-1 1-1,0-1 1,0 0-1,1 1 1,-1-1-1,0 1 1,1-1-1,-1 1 1,1-1-1,-1 1 1,1-1-1,-1 1 1,1 0-1,-1-1 1,1 1-1,-1 0 1,1-1-1,0 1 1,-1 0-1,1 0 1,0-1-1,0 1 1,-1 0-1,1 0 1,0 0 56,4 17-5013</inkml:trace>
  <inkml:trace contextRef="#ctx1" brushRef="#br2" timeOffset="10532.594">20976 743 7136,'0'1'77,"1"-1"0,-1 0-1,0 1 1,0-1 0,0 0 0,0 1 0,1-1 0,-1 0 0,0 0 0,0 1-1,1-1 1,-1 0 0,0 0 0,1 1 0,-1-1 0,0 0 0,0 0 0,1 0-1,-1 0 1,0 1 0,1-1 0,-1 0 0,1 0 0,-1 0 0,0 0 0,1 0 0,-1 0-1,0 0 1,1 0 0,-1 0 0,0 0 0,1 0 0,-1 0 0,0 0 0,1 0-1,-1-1 1,0 1 0,1 0 0,-1 0 0,0 0 0,1 0 0,-1-1 0,0 1-1,1 0 1,-1 0 0,0-1 0,0 1 0,1 0 0,-1 0 0,0-1 0,0 1 0,0 0-1,0-1 1,1 1 0,-1 0 0,0-1 0,0 1 0,0 0 0,0-1 0,0 1-1,0 0 1,0-1 0,0 1 0,0 0 0,0-1-77,11-14 2032,-1-4 437,-9 19-1973,-1 0-101,0 0-113,0 0-202,12 24 283,36 159 2608,-9-48-2502,1 28-330,-23-116-1168,12-6-4219,-8-24 224</inkml:trace>
  <inkml:trace contextRef="#ctx1" brushRef="#br2" timeOffset="12295.104">21182 1891 3936,'0'-8'110,"9"-22"1972,-2 21-1256,-7 15 593,0 232-1600,0-199-1771</inkml:trace>
  <inkml:trace contextRef="#ctx1" brushRef="#br2" timeOffset="12593.273">21138 2598 3520,'-16'10'1899,"16"14"-774,-1 34 1250,-1-28-2232,2 0 0,1 0 0,1 0 0,2 0 0,0 0 0,2-1 0,2 1-143,9 31-2923,-6-32 566</inkml:trace>
  <inkml:trace contextRef="#ctx1" brushRef="#br2" timeOffset="12810.692">21036 3524 5536,'0'10'352,"-6"0"32,6-2-64,0 8-192,6-2-32,-6 4-96,0 8-32,0-2 32,10 4 0,-10 0 64,6 2 32,0-2 32,-2 2-64,-4 4 32,12-10-2048</inkml:trace>
  <inkml:trace contextRef="#ctx1" brushRef="#br2" timeOffset="13091.939">21052 4464 4864,'27'160'2208,"-26"-39"-774,-3-33-2312,8-30-3550,0-31 2444</inkml:trace>
  <inkml:trace contextRef="#ctx1" brushRef="#br2" timeOffset="16786.785">18216 87 11808,'0'-22'1694,"0"-9"6307,0 30-7478,0 2-182,6 86 1622,-11 109-555,3-54-880,-1-133-464,4-10-279,-1-1 1,0 1 0,0-1-1,0 1 1,0-1-1,0 0 1,0 1-1,0-1 1,0 1-1,-1-1 1,1 1 0,-1-1-1,1 1 1,-1-1-1,1 1 1,-1 0-1,0-1 1,0 1 0,0 0-1,0-1 1,0 1-1,0 0 1,0 0-1,-1-1 215,-8-12-3680</inkml:trace>
  <inkml:trace contextRef="#ctx1" brushRef="#br2" timeOffset="17125.881">17768 29 17759,'-1'6'6752,"32"2"-6096,21-4 49,0-2-1,0-2 1,37-6-705,-19 1 163,315-19 323,-214 15-3798,-131 9-3099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6:58:38.27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5824 14148 192 0,'-11'-15'74'0,"16"15"-58"0,-5 0-4 16,0 0-6-16,0 0-2 15,6-5 5-15,0 5-5 16,-1 0 0-16,7 0-2 15,-12 0 5-15,0 0 3 0,0 0 10 0,0 0 5 16,0 0-5 0,0 0 1-16,0 0-8 0,0 0-3 15,0 0-3-15,0 0-2 16,0 0-1-16,0 5 0 16,5 0 2-16,7-5 3 15,-1 0 0-15,-11 0 2 16,12 0-2-16,-12 0 0 15,0 0-5-15,17 5-1 16,-17 0-1-16,5 0-2 16,-5-5-2-16,12 5 1 15,-1 0 1-15,1 0 2 16,-1 0 3-16,0 0 2 16,7 0-1-16,-1 0-1 0,0-5-3 15,6 0 1-15,-1 5-2 16,1 1 2-16,0-6-2 15,-6 10 2-15,0-5-4 16,0 0 0-16,0 0 1 16,0 0 0-16,0 0 0 15,6 0 0-15,0 0 0 16,0 0 2-16,0 0 3 16,5-5 2-16,-11 0-1 15,6 0-1-15,0 0-3 16,0 0-2-16,-1 0 1 15,1 0-1-15,0 0 0 16,-6-5 2-16,6 5-1 16,-12 0 2-16,6 0-4 0,0 0 0 15,1 0 1-15,-1 0 0 16,0 0 0-16,5 0 0 16,-4 0 2-16,4-5 3 15,1 0 0-15,0 0 2 16,0 0-4-16,5 0-2 15,-5 0 2-15,0 0 0 16,0 5-4-16,-1 0 1 16,7 0 0-16,-6 0 0 15,-1 0-3-15,7 0 2 16,5 5 1-16,-17-5 2 16,6 5-3-16,0-5 0 15,0 0 1-15,-1 0 2 16,-5 0-1-16,6 0-1 0,-6 0 3 15,0 0 2-15,1 0-4 16,4 0-3-16,-5 0-2 16,1 0 3-16,-1 0 2 15,0 0 2-15,6-5 5 16,-6 0 3-16,0 0-4 16,0-5 1-16,0 4-5 15,0 1-2-15,-6 0 2 16,1 0 2-16,-1 0-2 15,1 5 0-15,-7 0-1 16,1 0-2-16,-6 0-10 16,6 5-4-16,-6 10-171 15</inkml:trace>
  <inkml:trace contextRef="#ctx0" brushRef="#br0" timeOffset="6201.378">7579 14062 256 0,'-6'0'96'0,"1"5"-75"0,-1-5 25 0,0 5 6 16,6 0-14-16,0 0-2 15,-6 0-12-15,1-5-5 16,5 0-11-16,0 0-3 0,0 0-1 0,0-5 2 15,0 0 3-15,0 0 5 16,0 0 1-16,5 0-2 16,-5 0 2-16,6 0-4 15,0 0-1-15,0 0-6 16,-1 0-1-16,1-1-1 16,5 1 1-16,1-5-2 15,-1 0 2-15,0 5-2 16,1 0 2-16,-1 0-2 15,1 0-1-15,-1 0 3 16,0 0 2-16,1 5-2 16,-1 0-2-16,1 0 2 15,5-5 0-15,0 5 1 16,6-5 0-16,-1 5-5 16,1 0 1-16,0 0 0 15,6 0 0-15,-1 0 0 0,0 0 0 16,1 0 0-16,-1 0 0 15,7 0 0-15,-1-11 2 16,0 11-1-16,0-10 2 16,0 5-2-16,1 0 2 15,-1 0-4-15,-6 0 0 16,1 0 1-16,-6 5 0 16,-1-10 0-16,-5 10 0 15,1 0 0-15,-1-10 0 16,0 5 0-16,0 5 2 15,-6-5-1-15,6 0-1 16,-5 0 1-16,-1 5-1 16,6 0-3-16,-5-6 2 15,-1 6 1-15,0 0 2 0,6 0 1 16,-5 0 1-16,5 0-5 16,0 6-1-16,0-1 1 15,0 0 0-15,0-5-2 16,0 5 2-16,0 0 1 15,6 5 2-15,-6-10-1 16,0 10-1-16,1-10 1 16,-1 5-1-16,0 0 0 15,0 0 0-15,0 0 0 16,6 0 0-16,-6 5 2 16,0-10 1-16,6 11-4 15,-6-1 1-15,0-5 0 16,0 0 0-16,0 0-3 0,0 0 2 15,0 0 1-15,-5 5 2 16,-1-10 3-16,-5 0 2 16,5 0-8-16,-11 0-4 15,6 0 3-15,-6 0 2 16,11 0 1-16,1 0-1 16,-1 0 1-16,0 0-1 15,1 0-3-15,-1-10 2 16,6 5 1-16,-5 0 0 15,5 0 0-15,-6 0 2 16,-5 0-1-16,0 5 2 16,-1 0-2-16,1-10-1 0,0 10-2 15,-6 0 1-15,5 0 1 16,1 0 2-16,-6 0-3 16,0 0 0-16,0-11 3 15,0 11 3-15,0 0 7 16,0 0 2-16,0 0-7 15,0 0-2-15,0 0-3 16,0 0-2-16,0 0 1 16,0 0-1-16,0 0 0 15,0 0 0-15,0 0 0 16,0 0 2-16,0 0-3 16,0 0 0-16,0 0 1 15,0 0 0-15,0 0 0 16,0 0 2-16,0-10-3 0,0 5 0 15,0 0 1 1,0-5 2-16,0 5-3 0,0-5 0 16,11-10 1-16,-11 10 2 15,0 4-1-15,6-14 2 16,-6 5-4-16,6 5 0 16,-6-5 1-16,0-1 2 15,0 1-3-15,0 0-2 16,6 0 2-16,-6 0 2 15,0 0 0-15,0-1 2 16,0-4-4-16,0 0 0 16,0 0-1-16,0-1 0 15,0-4 4-15,0 0 1 0,0-6-1 16,0 1-2-16,0-6-2 16,0 1 1-16,0 0 1 15,0-1 2-15,-6 1-1 16,6-6-1-16,0 6 1 15,0-1-1-15,0 1 0 16,6 4 0-16,-1 1-3 16,-5 0 2-16,6 4 1 15,0 1 0-15,-6 5 0 16,0 0 2-16,0-1-3 16,0 1 0-16,5 5 1 15,-5 0 0-15,0-1 0 16,6 1 2-16,0 0-1 15,-6 0-1-15,0 0-2 0,5-1 1 16,-5 1 1-16,0 0 2 16,0 0-1-16,6 0-1 15,-6 5 1-15,0-1-1 16,0 1 0-16,0 0 0 16,0-5 0-16,0 5 0 15,0 0-3-15,0 0 2 16,6-1 3-16,-6 1 1 15,0 0-6-15,0 0 0 16,0 5 3-16,0 0 2 16,0-5-3-16,0 5 1 15,0-5 0-15,0 5 2 16,0 0-1-16,0-1-1 0,0 1-2 16,0 5 1-16,0 0 1 15,0-5 0-15,0 0 0 16,0 0 2-16,0 0-3 15,0 0 0-15,0 0 1 16,0 0 2-16,0 0-1 16,0 0-1-16,0 0 1 15,0 0-1-15,0 0 0 16,0 0 0-16,0 5-3 16,0-11 2-16,0 11 1 15,0-10 2-15,0 0-1 16,0 5-1-16,6-5 1 15,-6 0-1-15,0 0 0 16,0 5 0-16,0 0-3 0,0-11 2 16,0 16 1-16,0-10 2 15,0 10-3-15,0-10 0 16,0 10 1-16,0-5 0 16,0 0 0-16,0 0 2 15,5 0-1-15,-5 0 2 16,0-5-4-16,0 10 0 15,0-10 1-15,0 10 0 16,0-11 0-16,0 11 0 16,0 0 0-16,0-5 0 15,0 5 0-15,0-5 0 16,0 0 0-16,0-5 0 16,0 10 0-16,0 0 0 0,0-10 0 15,0 10 0-15,0 0-3 16,0 0 2-16,0-10 1 15,0 10 2-15,0-5-3 16,0 0 0-16,6 0 1 16,-6 0 0-16,0 0 0 15,0-6 2-15,0 11-3 16,0-10 0-16,11 10 1 16,-11 0 0-16,6-10 0 15,-6 10 2-15,0-5-1 16,0 5-1-16,0-5 1 15,0 5-1-15,0-5 0 16,0-5 0-16,0 10-3 0,0 0 0 16,0 0 4-16,0 0 1 15,0 0 0-15,0 0-2 16,0 0 1-16,0-10 1 16,0 10-3-1,0 0 0-15,0 0-1 16,0 0 0-16,0 0 4 15,0 0-1-15,0 0-1 16,0 0 1-16,0 0-4 16,0 0 2-16,0 0 3 15,0 0-1-15,0 0-1 16,0 0 1-16,0-10-1 16,0 20 0-16,0-10 0 15,0 0 0-15,0 0-3 16,0 0 2-16,0 0 1 15,0 0 0-15,0 0 0 16,0 0 0-16,0 0-3 16,0 0 2-16,0 0 1 15,0 0 0-15,0 0 2 16,0 0-1-16,0 0-1 16,0 0 1-16,0 0-4 15,6 10 2-15,-6 10 1 16,5-5 0-16,-5 11 0 15,6-6 0-15,0 20 0 16,0 1 0-16,-1-1 2 16,1 16-1-16,0-10-3 0,-1-1 1 15,1 6-1-15,0-6 0 16,-6 11 6-16,5-5-2 0,1 10-1 16,0-1 0-16,0 21-4 15,5-5 2-15,-5 10 1 16,5-5 0-16,0 0 0 15,1 1 0-15,-1-7 0 16,6-4 0-16,-11 10 2 16,0 0-1-16,5 5-1 15,0-10 1-15,-5-5-1 16,6 10-3-16,-1-5 2 16,6-10 1-16,-6 0 0 0,7 0 0 15,-7-10 0-15,6 19 0 0,-6-14 0 16,7 30 0-16,-7-15 0 15,6 16 0-15,-6-17 0 16,6 7 2-16,-5-17-3 16,5 6-2-16,-6-10 2 15,6 5 2-15,-5-16 2 16,5 16 1-16,-6 0-5 16,6 15 1-16,-5-5-2 15,5 5 0-15,-6-15 2 16,6 5 2-16,-5-10-3 15,16-6 0-15,-22-9 1 16,11 0 2-16,-11-6-3 16,5-5 0-1,1-4 1-15,-1-6 0 16,-5-5 0-16,5-4 0 16,-5-6 0-16,5 0 0 0,-5-10 2 15,0 5-1-15,-1-10-1 16,7 0 1-16,-7-21-1 15,1 6 0-15,-6-30 0 16,6-1 0-16,-6-30 2 16,0 10-1-16,0-10-1 15,0 10 1-15,0-15-1 16,0 10 0-16,0-30-3 16,0 15 2-16,0-21 1 15,0 16 0-15,0-15 0 16,0 24 0-16,0-24 0 15,0 20 0-15,0-26 2 16,0 11-1-16,-6-36-3 16,12 21 1-16,-18-6 1 15,24 36 0-15,-12 0 0 16,0 15 0-16,0-10 0 16,11 15 0-16,-5-15 0 15,5 20 0-15,-11-15 0 16,17 20 0-16,-17-10 0 15,12 21 0-15,-7-1 0 16,1 16 0-16,0-1 0 16,0 16 0-16,-1 5 0 15,1 10 0-15,0 15-3 0,-1 10 2 0,1 20 1 16,0 11 0 0,-1 10 2-16,7 10-1 0,-1 0-1 15,1 0 1-15,-12 15-1 16,11-5 0-16,-11 15-3 15,11-10 2-15,-5 5 1 16,-6-10 0-16,11-5 0 16,-11 5 0-16,12-10 0 15,-1-5 0-15,-11 0 0 16,12-6 0-16,-1 1 0 16,0-5 0-16,1-5 0 15,-1-1 0-15,1-9 0 16,-1-1 0-16,0-4 0 15,1-6 0-15,-1-5 0 16,1 1 0-16,-7-6 0 16,7-5 0-16,-1-10 0 15,0 5 0-15,1-10 0 16,-1 0 0-16,1-10 0 16,5 0 0-16,-6-10 0 15,6 10 0-15,-5-16 0 16,5 11 0-16,-6-15 2 15,6 10-1-15,0-11-1 16,-11 6 1-16,5-11-1 16,7 6 0-16,-7-10 0 15,0 4 0-15,1-20-3 0,-7 6 2 16,7-21 3-16,-1 15-1 0,1-45-3 16,-7 15 1-16,12 5 3 15,-5 20-1-15,-1 5 2 16,1 11-2-16,-7-1-3 15,-5 11 1-15,12-1 1 16,-12 11 0-16,0-5 0 16,11 14 0-16,-11 1 0 15,0 5 0-15,0 0-3 16,11 10 2-16,-5 5-1 16,6 5 0-16,5 10 2 15,-6 11 0-15,6 9 2 16,6 1-1-16,-6 9-1 15,-6 6 1-15,7 5-1 16,-7-5 0-16,6-1 0 16,-6-4 0-16,6-6-3 15,-5 11 2-15,-1-15 1 16,1-1 0-16,-7 1 0 16,7-16 0-16,5 5 0 15,-6-14 0-15,1 4 0 16,-1-10 0-16,-5-5 2 15,5 0-1-15,6-10 2 16,-5 0-2-16,-1-5-3 16,6-5 1-16,-5-6 1 15,5-9 0-15,-6-5 2 0,6-11-1 16,-6-20-1-16,7 5 1 16,-7 11-1-16,0 4 0 15,-11 1-3-15,17 14 2 16,-17-4 1-16,12 15 0 0,-12-1 0 15,0 11 0-15,0 5 0 16,11 10 0-16,-5 10 0 16,0 11 0-16,-1 9 0 15,-5 1 0-15,12 4 0 16,-1 1 0-16,-5-6 0 16,17-5 0-16,-18 6 0 15,24-11 0-15,-18-5 0 16,12-4 0-16,-6-11 0 15,0 10 0-15,6-25 0 16,-6 5 0-16,6-16 0 16,-6 11 0-16,6-20 0 15,0 15 0-15,-1-31 0 16,-5 26 0-16,6-10 0 16,-6 14 0-16,-5 1 0 15,-1 15 0-15,-5 0 0 16,-6 10 0-16,11 0 0 15,1 11 0-15,-7-6 0 16,18 5 0-16,-6 0 0 16,-5 1 0-16,5-1 2 15,11 0-1-15,-5-5 2 16,-6 6-2-16,12-16 2 0,-1 5-2 16,6-10-1-16,0 0 1 0,1-15-133 15,-1 4 72 1,6-9-201-16,-12 10 147 15</inkml:trace>
  <inkml:trace contextRef="#ctx0" brushRef="#br0" timeOffset="14172.246">12109 14153 96 0,'-12'0'35'0,"7"5"-27"0,-7 0 13 16,1 0 4-16,11 0-5 15,-17 0-1-15,5 0-7 16,12 0 0-16,-5 6-7 16,-1 4-1-16,0-5 0 0,6-5 4 0,0-5 5 15,6 5-1-15,5-5 3 16,1 0 1-16,5 0-1 15,6-5-3-15,-6 0-2 16,11 0-6-16,1 0-1 16,10-5-1-16,-10 5-2 15,11-1 1-15,0 1-1 16,5 0 0-16,-5 5 2 16,0-5 1-16,0 5 3 15,0 0-1-15,0-5 2 16,-6 0-2-16,6 0 2 15,0 0-4-15,0 0 0 16,-1 0-1-16,-4 5-2 0,5 0 1 16,-12 0-1-16,12 0 0 15,0 0 2-15,-12 0-1 16,12 0-1-16,-11 0 1 16,11 0 1-16,-12 5 1 15,18 0 3-15,-6 0-5 16,-1 0-1-16,1 0 0 15,0 0 0-15,0 0 0 16,-6 0 2-16,-5 0-1 16,-1 1-1-16,1-6 1 15,-1 5 1-15,1-5-1 16,-1 0 2-16,1 0-2 16,-1 0 2-16,1 0-4 0,5 0 0 15,0 0 1-15,6 0 2 16,0 0-1-16,0 0-1 15,5 0 1-15,-5 0 1 16,0 0-1-16,0 0-1 16,0 0 1-16,-6 10 1 15,0-5-1-15,6 0-1 16,-6 5-2-16,0 0 1 16,1 0 1-16,-7-5 2 15,1 5-1-15,-7-4-1 16,7 4 1-16,-6-5-1 15,-1 0 0-15,1 0 0 16,-6 0-3-16,6 0 2 0,0 0 3 16,0 0 1-16,-1 0-1 15,1 0-2-15,-6 0-2 16,0 0 1-16,1 0 3 16,-1-5 1-16,0 0-4 15,0 5 1-15,0-5-2 16,0 0 0-16,6 6 4 15,0-6 1-15,5 0-4 16,1 0-1-16,-1 0 1 16,6 0 2-16,0 0-2 15,1 0 0-15,-1 0 1 16,0 0 2-16,0-6-1 16,-5 6-1-16,-1 0 1 15,1-5-1-15,-1 0 0 0,-5 5 0 16,0 0 0-16,0-5 0 15,-1 5 0-15,1-5 2 16,-6 5-3-16,6 0-2 16,-6 0 2-16,6-5 2 15,-6 5 0-15,0-5-1 16,6 5 1-16,-6 0 1 16,0-5-1-16,6 5-1 15,-6 0-2-15,0 0 1 16,6 0-1-16,0 0 0 15,-1 0 2-15,1 0 2 16,6 0-1-16,-1 0-1 0,1 0 1 16,5 0-1-16,0 0 0 15,6 0 0-15,0 0 0 16,0 0 2-16,-6 0-3 16,0 0 0-16,6 0-1 15,-6 0 0-15,-5 0 4 16,-1 0 1-16,-5 0-4 15,0 0 1-15,-1 0 0 16,1-5 0-16,0 0 0 16,0 5 0-16,0-5-3 15,-1 0 2-15,7 0 3 16,-1 0 1-16,1 0-1 16,5 0-2-16,0 5 1 15,0-6-1-15,6 6-3 16,-5 0 2-16,4 0 1 15,1 0 0-15,-6 0 0 0,1 0 0 16,-1 0 0-16,0 0 2 16,0 0-3-16,0 6 0 15,1-6 1-15,-1 0 0 16,0 0 2-16,6 0 1 16,-6 0 1-16,0 0 2 15,0 0-3-15,1 0 0 16,-7 0 1-16,6-6 0 15,0 6-2-15,-5 0-2 16,5 0-2-16,-5 0 1 16,-1 0 1-16,1 0 2 0,-1 0-1 15,1 0-1-15,-1-5 1 16,1 5 1-16,5-5 5 16,-6 0 6-16,1 0-5 15,-1 0 0-15,1 0-4 16,-7-5-1-16,1 5 1 15,-6-5 0-15,0 0-2 16,-5-1-2-16,-1 6 1 16,1 0 1-16,-7 0-3 15,-5 5 0-15,-5 5 1 16,-12 5 0-16,-23 16-84 16,-6-11-35-16,6-15-9 15</inkml:trace>
  <inkml:trace contextRef="#ctx0" brushRef="#br0" timeOffset="15448.901">17220 8578 192 0,'-18'-11'71'0,"30"16"-55"0,5 6-7 0,-6-1-5 15,6 0-4-15,0 0 0 16,1 5 6-16,-1 5 4 16,0 1-5-16,-6 9-1 0,1 16 0 15,-7 19-9-15,-5 16-2 16,0 16-80-1</inkml:trace>
  <inkml:trace contextRef="#ctx0" brushRef="#br0" timeOffset="16017.442">17265 13074 64 0,'0'46'27'0,"-6"-6"-21"0,1 21-4 0,-1-25-1 15,0 9-1-15,1 11 2 16,-7 10 25-16,7 0 12 16,-1 4 0-16,0-9 2 0,0 5-12 15,6 15-5-15,0 5-14 16,6 5-4-16,6 21-4 16,-1 4-4-16,0 11 1 0,6-6-8 15,0 16-4-15,1 10 0 16,-7-5 2-16,0 0-2 15,-5-11 1-15,0-14 4 16,-6 9 4-16,0 1 3 16,-6-1 3-16,-5 6-19 15,11-5-6-15,0-6-37 16</inkml:trace>
  <inkml:trace contextRef="#ctx0" brushRef="#br0" timeOffset="17927.572">17664 14320 152 0,'-6'5'57'0,"12"0"-44"0,5-5-1 0,1 5-5 16,-7 0-5-16,7 5-2 15,5 1 3-15,0-1 2 16,0 0-2-16,6 0 7 0,0-5 5 16,-1 0 6-16,1 5 2 15,6-5-6-15,-1 0-2 16,1 0-5-16,5 0-1 15,0 6-5-15,6-6-3 16,6 0 0-16,5 0 1 16,0 0-1-16,0 0-1 15,6 0 3-15,0 0 2 16,-5 0 7-16,-1-5 2 16,0 5-5-16,0 0-1 15,6-5-4-15,-5 5-1 0,-1 0-3 16,6-5-1-16,0 0 1 15,6 0 2-15,11 0 1 16,-6 0 1-16,6 0 0 16,-5 0 0-16,-1 0 0 15,-5 0 0-15,-6 0-2 16,0 0-2-16,-6 5 1 16,6-5-1-16,-6 0 0 15,6 0 2-15,0 0-3 16,6 0 0-16,5 0 3 15,6-5 1-15,6 5-1 16,-6-5 1-16,0 0-2 16,-6 0-1-16,1 0 3 15,-1-5 0-15,-5 5-1 0,5 0-2 16,-5 0 1-16,0 0 1 16,5-5-1-16,6-1-1 15,0 11 3-15,0-5 0 16,-5 0-4-16,-7 0 1 15,-5 0 0-15,0 5 0 16,-6 0 0-16,1 0 0 16,-1-5 0-16,0 5 0 15,1-10 0-15,-1 10 2 16,0 0-3-16,6 0 0 16,0 0 1-16,0 0 2 15,11 0-1-15,-11 0-1 16,-5 0 1-16,5 0 1 0,0 0-1 15,-6 0-1-15,-5 0 1 16,5 0 1-16,6-5-1 16,-17 0-1-16,5 0-2 15,7 0 1-15,5 0 1 16,-1 0 0-16,1 0 0 16,6 5 0-16,0-5 0 15,-1 5 2-15,-5-6-1 16,-5 1-1-16,-1 5 1 15,12-5-1-15,-6 0-3 16,-6 0 2-16,6 0 3 16,-17 0 3-16,5 0-4 15,7 0-3-15,-7 0-2 16,7 0 3-16,5 0 2 0,-12 0 2 16,6 0-1-16,6 0-2 15,0 0-2-15,-5 5 1 16,5 0 3-16,0-6 1 15,-6 6-1-15,0-5-2 16,-5 5 1-16,-6 0 1 16,-1 0-3-16,1 0 0 15,-5 0 3-15,-1 0 3 16,6 0-2-16,-6 5 0 16,0 1-3-16,6 4-1 15,5 0 1-15,1-5 2 0,0 5-1 16,-1-5 2-16,1 0 0 15,-1-5 3 1,-5 0 1-16,0 0 3 0,-6-5-1 16,-11 0 2-16,-6 0-4 15,-5 0-2-15,-12 0-5 16,-12 0 0-16,-16 5-60 16,-6 0-26-16,-1-15-61 15</inkml:trace>
  <inkml:trace contextRef="#ctx0" brushRef="#br0" timeOffset="23076.694">24718 14259 120 0,'-12'5'46'0,"12"-5"-35"0,-5 11 14 15,5-6 17 1,0 0-23-16,-6 0 8 16,6 5-16-16,-6-5 7 15,12 5-10-15,-6-5 15 16,0 5-13-16,0-5 22 16,6 0-18-16,-6-5 22 15,0 0-21-15,0 0 24 16,0 0-23-16,0 0 8 15,0 0-14-15,0 0-1 0,5 0-6 16,-5-10 0-16,6 5-1 0,0-15-2 16,-1 5 1-1,1-21-4-15,0 6 2 16,0-11 3-16,5 11-1 0,-5-11 4 16,5 6-3-16,-5 0-1 15,-1 9 0-15,1-14-4 16,6 9 2-16,-7 1 1 15,1 10 0-15,0-1 2 16,-1 11-1-16,1-5-1 16,0 5 1-16,-6 0-1 15,5 5 0-15,-5 0 2 16,0 5-1-16,0-10-3 16,0 10 1-16,0-5 1 15,0 10 0-15,0-5 0 16,6 10 0-16,0-5 0 15,0 10 0-15,-1 10 0 16,1-9 0-16,0 9 0 16,-1 0 0-16,1 6-3 15,0-1 2-15,-1 0 3 16,1 1-1-16,0-1 2 16,-1 6-2-16,1-6-1 15,0 0 1-15,0-4-1 16,-1 4 0-16,1-10 0 15,0 6 0-15,5-6 0 16,-5 0 0-16,-1-5 2 0,-5 0-1 16,6 1-1-16,0-1 1 15,0-5-4-15,5 0 2 0,-11 0 1 16,6 0 0-16,-1 0 0 16,1 1 0-16,5-6 0 15,-11 0 0-15,0-5 0 16,12 5 0-16,-12-5 2 15,0 0-1-15,6 0-3 16,-1 0 1-16,1-5 1 16,5 5 0-16,-11-5 2 15,6 5-1-15,0-10-1 16,-1 4 1-16,7-9-1 16,-12 0 0-16,11-10 0 15,-11 10 0-15,12-21 2 16,-7 11-1-16,1-16-1 15,0 11 1-15,-1-21-1 16,1 16 0-16,0-16 0 16,-1 16 0-16,1-11 2 15,0 16-1-15,0-11-3 16,-1 11 1-16,1-6 1 16,0 16 0-16,-6-5 0 15,5 15 0-15,-5-21-3 16,6 16 2-16,-6-5 3 15,6 5-1-15,-1-6-1 16,1 11 1-16,0-5-4 0,0 5 2 16,-6 0 1-16,5 10 0 15,-5-10 2-15,0 10-1 0,0-10-1 16,6 10 1-16,-6-5-1 16,0 5 0-16,0 0 2 15,6 15-1-15,-6-5 4 16,5 0-3-16,-5 5-1 15,0 5 0-15,0 6-1 16,0 4 0-16,0 16 2 16,0-11-1-16,0 21-1 15,6 5 1-15,-6-6-1 16,6 1 0-16,-1 5 4 16,1-5-2-16,0-1 1 15,5-9-1-15,-5 4 1 16,0-4-2-16,-1-11 2 0,1 11-4 15,5 10-2-15,-5-11 2 16,0-9 0-16,0 14 1 16,5 21 0-16,0-15 2 0,-11-10-1 15,17 9 2-15,-5 6-2 16,-6-15-1-16,-1-11-2 16,12 1 1-16,-11 9 1 15,0-20 0 1,11 11 0-16,-6-11 0 15,-5-5 0-15,5-4 2 32,1 4-1-32,-1-10 4 0,6 0-3 15,-17-10 1-15,12 0-1 0,5-10 3 16,-6 0-3-16,-11-20 4 16,11 4-4-16,7-29-1 15,-13 9 0-15,7-15-1 16,-1 11 0-16,0-21 0 15,7 15 0-15,-18 0 0 16,11 11 0-16,0-26 0 16,-5 15 0-16,0-15 2 15,-1 15-1-15,1-25-1 16,0 5 1-16,-1-40-1 16,7 10 0-16,-1 4 0 0,1 11 0 15,-1 5 0 1,0 10 0-16,-5 0-3 15,0 10 2-15,0-10 3 16,-1 11-1-16,1-37-1 16,5 6 1-16,-5 5-1 15,5 20 0-15,-5-10 0 16,6 20 0-16,-7-10 2 16,1 16-1-16,0-6 2 15,-1 20-2-15,1-4-1 16,0 9 1-16,-6 1-1 15,0 15 0-15,0-1 2 16,0 11-1-16,0 5 4 16,0 10-3-16,0 5 4 15,0 6-4-15,0 9-1 16,0 5 0-16,0 11-1 0,0 4 2 0,0 1 1 16,0 15-1-16,0 10-2 15,0-11 1-15,0-9-4 0,0 35 2 16,0-15 1-16,0 15 2 15,0-10-1-15,0 10-1 16,0 36 1-16,0-21-1 16,0-25 0-16,0 35 2 15,0-30-3-15,5 21-2 16,1-21 2-16,0 15 2 16,0-20 2-16,-1 20 1 15,1 31-2-15,0-31-2 0,-1-20 1 16,1 15-1-16,-6-15 0 15,11 5 2-15,-5-15-1 16,5 5-1-16,1 10 3 16,5-26 2-16,-17-9-4 15,11 10-3-15,1-11 1 16,5 11 0-16,-6-5 1 16,6 4 2-16,0 11-1 15,1-20-1-15,-7-16 1 16,6 1 1-16,0-6-1 15,-5-10-1-15,-1-5 3 16,0-20 0-16,1 5-1 16,-1-20-2-16,0 4 1 15,1-14-1-15,5-16 0 0,-6 21 2 16,6-6-1-16,-11-9-1 16,6-26 1-16,-1 5 1 15,-5 10-1-15,5-45-1 16,0 20-2-16,-11-20 1 15,6 25 1-15,0-20 2 16,5-36-3-16,-5-10 0 16,0 0 1-16,-1 6 2 15,7 9-1-15,-1 41 2 16,-5 15-4-16,5-10 0 16,1-25 1-16,-1 15 0 15,-5 25 0-15,5-36 2 0,0-24-3 16,12 9 0-16,-11 21 1 15,-1 10 0-15,0 5 0 16,1 10 0-16,-1 5 0 16,6 1 2-16,-5-6-1 15,-1 0-1-15,1 0 7 32,-1 10-4-32,0-10-1 15,6 10-1-15,-5 1 3 16,-1 9-2-16,1 5 1 15,-1 1-1-15,0 9 1 16,1 6-2-16,-1-5 2 16,-5 14-2-16,0-4 4 15,-1 5-3-15,-5 10 1 16,0-6-1-16,0 6-4 0,0 10 1 16,0-10 1-16,6 10 0 0,0 0-60 15,5 10 33-15,0-10-200 16,-5 10 125-16</inkml:trace>
  <inkml:trace contextRef="#ctx0" brushRef="#br0" timeOffset="26662.616">26900 12031 160 0,'-17'0'60'0,"17"0"-47"0,0-35 30 0,0 30 29 15,0 5-39-15,0-5 22 16,0 5-33-16,0-5 15 16,0 10-22-16,0-5 1 15,0 0-10-15,0 0 1 16,0 5-4-16,0 0 3 15,11 5-4-15,-5 5 1 16,5 15-1-16,-11 16 7 16,18 0-5-16,-7 35 8 15,0-5-8-15,-5 5 3 16,5-5-4-16,1 10 3 16,-1-5-4-16,1 40 4 15,-1-4-4-15,-5 9 1 16,5-14-1-16,-5-1 1 15,5-10-2-15,1 1-1 16,-1-16 1-16,0 15 1 16,1-5-1-16,-1 21-3 15,6-11 1-15,-5-5 3 16,-1-10-1-16,-5-15-1 16,5-5 1-16,-5-10-4 15,5-5 2-15,1 20 3 0,-1 0-1 16,0 5 2-16,6-5-2 0,-5 10-3 15,5-10 1 1,0-5 1-16,6-11 0 16,-17-9 2-16,16 0-1 0,-10 9 4 15,5-4-3-15,-6-10 1 16,6-1-1-16,-5-4 1 16,-7-6-2-16,7 1-1 15,-1-6 1-15,1-5 1 16,5 6-1-16,-12 4-3 15,7 6 1-15,-7-11 3 16,7-5-1-16,-6 1-1 16,-1-1 1-16,1 0-1 15,0 1 0-15,-6-16 0 16,5 10 0-16,-5 0 2 16,0-4-1-16,0 4-3 15,0 0 1-15,6-15 1 16,-6 15 0-16,0-20 0 15,0 11 0-15,0-22 0 16,6 11 0-16,-1-10 0 16,1-5 0-16,0-25 2 15,0 14-1-15,-6-29 2 16,5 19-2-16,-5-30 2 16,6 6-2-16,-6-57-3 15,0 6 1-15,0-31 1 0,0 15 0 16,0 6 0-16,6 24 0 15,-6-14 0-15,5 15 0 0,1-26 0 16,0 16 0 0,-1-16-3-16,1 21 2 0,-6-30 1 15,6 24 0-15,-6-9 2 16,6 14-1-16,-6-29 2 16,5 19-2-16,1 16-1 15,0 15 1-15,-6-5-1 16,5 25 0-16,1 6 0 15,0 19 0-15,-6-4 0 16,5 9 0-16,1 1 0 16,0 4 0-16,0 1 0 15,-1 10 0-15,1 10 4 16,0 10-2-16,-1 10 1 16,1 10-1-16,-6 26-4 15,6 5 1-15,-1 20-1 16,7 0 0-16,-1 5 4 15,1 0-1-15,-1 5-1 16,6 0 1-16,0 15-1 16,6 1 0-16,0 14 0 15,0-10 0-15,-1-20 0 16,7-15 0-16,-1 0 0 16,1 0 0-16,-1-20-3 15,-5-11 2-15,0-4 1 16,5-6 0-16,-5-5 2 0,6-4-1 15,-12-11-1-15,6-5 1 16,-6-10-1-16,5 0 0 16,1-21 0-16,6-4 0 0,-7-16 0 15,1 11 0-15,-6-31 2 16,0 5-1-16,1-20-1 16,4 5 1-16,-10 6-4 15,5 14 2-15,-11-10 1 16,5 15 0-16,-5-35 2 15,-1 10-1-15,1-10-1 16,0 15 1-16,-1-5-1 16,1 16 0-16,0 4-3 15,-1 15 2-15,-5 6 3 16,0 10-1-16,0 4 4 16,6 16-3-16,-6 5-3 15,6 15 0-15,0 26-1 16,-1 5 0-16,1 9 2 15,5 6 0-15,-5 0 0 16,5 0 0-16,-5-1 2 16,6 1-1-16,-7-10-3 15,7-6 1-15,-7 1 1 16,7-6 0-16,-1 1 0 16,1-1 0-16,-1-14-3 15,0-6 2-15,6-10 1 16,6-5 0-16,-6-20 2 15,0 0-1-15,1-10 2 0,-1 4-2 0,0-4-1 16,0 10 1 0,-6-6-4-16,1 6 2 15,-1 0 3-15,0 5-1 0,1 0-3 16,-1 5 1-16,1 0-4 16,5 5 3-16,5 0 5 15,1 10-1-15,0 0 4 16,6 10-4-16,-1 6 1 15,0-1-1-15,1 10 3 16,-1 1-3-16,1-1 1 16,-1-4-1-16,1-6 3 15,-1 5-3-15,7-4 6 16,4 4-5-16,-4-10 1 16,5 1-2-16,-1-6 5 15,1 0-4-15,6 0 6 16,5 0-6-16,-5-5 3 15,-6 6-3-15,5-6 0 16,7 10-1-16,10-10 3 16,7 0-3-16,-7-10 8 15,1 5-6-15,-6-5 3 16,-6 0-4-16,-5 0 3 16,-1 5-4-16,-10 0 6 15,-1 1-5-15,-6-1 1 16,6 0-2-16,1 0-2 15,-1 0 1-15,11-5 1 16,1 0-1-16,0 0 2 0,-1 0-2 16,6 0 4-16,1 0-3 15,-7 0 4-15,-5 10-4 16,17 0-1-16,6 5 0 0,-1 0-1 16,1-4 0-16,11-6 2 15,6-5-1-15,11-5-1 16,6-6 1-16,0-4-1 0,0 0 2 15,-6 0-1-15,-11 0-1 16,-6-1 1-16,-6 6-1 16,-5 0 0-16,-1 0 2 15,7 5-6-15,-1 0-1 0,1 5-91 16,-1 0-38-16</inkml:trace>
  <inkml:trace contextRef="#ctx0" brushRef="#br0" timeOffset="30565.555">9419 12153 272 0,'-28'-46'104'0,"39"36"-81"0,1 5-10 0,-7 5-10 0,7-5 1 16,-1 0 5-16,-5 0-2 15,5 0-2-15,1 5-2 16,5 0-5-16,5 0-1 0,-4 0 4 16,10 5 1-16,12 5-3 15,-12 5 1-15,18 10 0 16,-6 11 2-16,11 9-1 16,6 6-1-16,0 10-37 15,11 0-17-15,-5-6-57 16</inkml:trace>
  <inkml:trace contextRef="#ctx0" brushRef="#br0" timeOffset="30912.236">10559 12948 276 0,'6'-10'104'0,"22"10"-81"0,6 10-6 0,-17-5-7 15,0 5-11-15,12 0-2 16,-1 5 4-16,-5 6 1 15,6 4 0-15,-1 5-4 0,12 6 1 16,-11-1 1-16,-1 6 2 16,1-1-3-16,-1 6-2 15,0 4 2-15,-5 1 0 16,17-5 1-16,-11-6 0 16,11 1 0-16,-1-6 0 15,-4-5 0-15,16-4 0 16,-6-1 0-16,7-5 2 15,-7 1-1-15,18-6-1 16,-17 5-2-16,11 0 1 0,-6 1 1 16,-6-1 2-16,7 0-10 15,5 0-2-15,0 1-101 16,11-1-47 0,0 5 75-16</inkml:trace>
  <inkml:trace contextRef="#ctx0" brushRef="#br0" timeOffset="31048.915">12302 13890 320 0,'6'-26'121'0,"5"21"-95"0,12 0-4 16,-11 5-8-16,5 0-11 15,6 5-2-15,5 5 2 16,6 6 0-16,-5 4-1 16,5 5-50-16,11 6-20 0,24-1-61 15</inkml:trace>
  <inkml:trace contextRef="#ctx0" brushRef="#br0" timeOffset="32204.799">23994 14128 252 0,'0'-16'96'0,"6"11"-75"0,5 5-8 15,1 0-9-15,-1 0-5 16,0 0 2-16,7-5 0 16,-1 0-1-16,5 0 1 15,7 0-1-15,-1 0 2 0,7 0-1 16,-1 0-1-16,0-5 1 16,0 0 1-16,6 0 3 15,0-6 4-15,0 1-72 16,5 0-32-16,-5 5 1 15</inkml:trace>
  <inkml:trace contextRef="#ctx0" brushRef="#br0" timeOffset="32537.458">24769 13778 216 0,'6'-30'82'0,"-1"25"-64"0,13-10-4 0,-7 10-6 15,0-1-9-15,6 6 0 16,1-10 3-16,-1 5 1 15,5 0-1-15,1 0-2 0,0 5 3 16,5 0-4-16,-10-5 0 0,4-5 1 16,1-5 2-1,0-5-3-15,0-6-2 0,5-9-36 16,1-6-16-16,11-4 8 16,-1-11 7-1,7 0 23-15,5-5 39 16,-5 6 20-16,0-1 28 15,-7 0 14-15,1 6-32 16,-6-1-12-16,1 0-25 16,-7 6-12-16,6 4-5 0,1 1 3 15,-1-1 1-15,0 6-5 16,6-1 0-16,0 6-72 16,0 0-29-16</inkml:trace>
  <inkml:trace contextRef="#ctx0" brushRef="#br0" timeOffset="32729.188">26296 12401 364 0,'0'-122'134'0,"17"107"-104"0,17-5-10 0,-17 10-14 15,6 0-12-15,0 5 1 16,5 5-41-16,7-6-17 15,-7 6-58-15,-5 0-26 16,5 6 62-16,1-1 32 16</inkml:trace>
  <inkml:trace contextRef="#ctx0" brushRef="#br0" timeOffset="32848.502">26718 12067 220 0,'0'-36'82'0,"11"26"-64"0,-5-15-4 0,-1 15-8 0,1-6-35 15,11 1-10-15,-5-5-47 16,10 5-18-16</inkml:trace>
  <inkml:trace contextRef="#ctx0" brushRef="#br0" timeOffset="33169.994">27042 11859 284 0,'-34'-46'107'0,"46"46"-83"0,5 5-9 0,-6 1-11 15,6 4-8-15,6 10 3 16,6 5 0-16,10 11 1 15,7-1 0-15,-6 6 0 0,5-1 0 16,-10 16 2-16,-1 0 1 16,0-1-4-16,-5 16-1 15,-7-5-26-15,7 10-11 0,-1-5-44 32,6 5-46-32,6-10 42 15</inkml:trace>
  <inkml:trace contextRef="#ctx0" brushRef="#br0" timeOffset="33510.117">27920 12958 176 0,'17'0'68'0,"-6"5"-52"0,12 0 3 16,-11 0-1-16,5 0-9 15,5 0-1-15,1 5-6 16,11 0-2-16,1 6 0 16,-1-1 0-16,0 5 2 0,0 0 1 15,0 6 1-15,1-1-5 16,-7 0 1-16,-5 1-2 15,0-6 0-15,-6 0 2 0,-6 0 2 16,6 1-3-16,0-1-2 16,0 5 15-16,6 6 6 15,6 9-4-15,11 1-3 16,5-1 0-16,12 6 3 16,0-1-10-16,6-4-2 15,-1-1-4-15,1-4 0 16,0-1 6-16,5 1 2 15,1-1 0-15,5 1-1 16,11-1-6-16,12 11 1 16,0 14-2-16,11 11-2 15,-5 5-110 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7:00:40.2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24433 8309 272 0,'-17'-152'104'0,"28"147"-81"0,6 5-6 0,-5 0-9 16,-1-10-2-16,0 0 6 0,7 0 5 16,4 0 2-16,1-1-10 15,6 6-3-15,-1 10-2 0,1 11-2 16,-1 9 1-16,6 21-4 15,-5 9 0-15,5 26 1 16,6-5 0-16,11 5 2 16,17 10 1-16,12 26 3 15,17 25 1-15,11 5-1 16,1-11-1-16,-7 6 1 16,1 10 3-16,16 20 5 15,35-5 1-15,23-5 0 16,5-15 4-16,23-5-9 15,40 5-1-15,-5-10 1 16,-1-11 4-16,17-9-4 16,-22-26 0-16,-23-20-6 15,0-26-1-15,-12-9-1 0,-17-21-2 16,-22-5 3-16,-23-10 0 16,-23-5-4-16,-18-5 1 15,-21 0-9-15,-24 10-2 16,-23 0-82-16,-39 15-36 15,-23-15-27 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7:53:48.838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7:53:51.237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1243 3626,'4482'0,"-4023"0,55 0,-45 0,-50 0,-100 0,839 0,-1141 0</inkml:trace>
  <inkml:trace contextRef="#ctx1" brushRef="#br1">8896 3361 6560,'-3'0'1276,"1"-2"4333,1 0-5075,-1-1 0,0 1 1,1 0-1,-1-1 0,0 1 0,0 0 1,-1 0-1,1 0 0,0 1 1,-1-1-1,1 0 0,-1 1 0,1 0 1,-1-1-1,0 1 0,0 0 0,-1 0-534,3 1 400,1 0-101,0 0-48,11 11 165,41 28 42,45 30-159,25 19 261,55 40 480,-175-126-985,1-1-1,-1 1 1,0 0 0,0 0-1,-1-1 1,1 1 0,0 0-1,-1 1 1,1-1 0,-1 0-1,0 0 1,1 1 0,-1-1-1,0 0 1,-1 1-1,1-1 1,0 1 0,-1-1-1,1 1 1,-1 0 0,0-1-1,0 1 1,0 0 0,0-1-1,0 1 1,-1-1 0,1 1-1,-1-1 1,1 1 0,-1-1-1,0 1 1,-1 1-55,-10 13 70,-1 0 1,0-1-1,-1 0 0,-1-1 0,0 0 1,-10 6-71,-51 52-2326,74-71 1841,0 0 0,0 0 1,1 0-1,-1 0 0,0 0 0,1 1 0,0-1 0,-1 1 0,1-1 0,0 1 0,0-1 1,0 1-1,1-1 0,-1 1 0,1 0 0,-1-1 0,1 1 0,0 0 0,0 0 0,0-1 0,0 1 1,1 0-1,-1-1 0,1 1 0,-1 0 485,19 40-6133</inkml:trace>
  <inkml:trace contextRef="#ctx0" brushRef="#br0" timeOffset="13979.711">1643 471,'0'-46,"0"-167,0 1639,0-1016,0 2193,0-2496,0-83</inkml:trace>
  <inkml:trace contextRef="#ctx1" brushRef="#br1" timeOffset="13513.644">1398 245 9120,'-2'30'7174,"-6"11"-3583,-1 8-1199,8-13-894,1-34-1252,10-14 90,39-70 309,38-83-362,-11 41 426,-76 123-700,0 0 0,0 0 0,1 0 0,-1 0 0,1 0 0,-1 0 0,0 0 0,1 0-1,0 0 1,-1 1 0,1-1 0,0 0 0,-1 0 0,1 1 0,0-1 0,0 0 0,-1 1 0,1-1 0,0 1 0,0-1 0,0 1 0,0-1 0,0 1 0,0 0 0,0-1 0,0 1 0,0 0 0,0 0 0,0 0 0,0 0-1,0 0 1,0 0 0,0 0 0,0 0 0,0 0 0,0 0 0,0 1 0,0-1 0,0 0 0,0 1 0,0-1 0,0 1 0,-1-1 0,1 1 0,0-1 0,0 1 0,0-1 0,-1 1 0,1 0 0,0 0 0,0-1 0,-1 1-1,1 1-7,6 12 53,0 1 0,-2 0 0,0 1 0,0-1 0,-2 1 0,0 0 0,1 12-54,0 2 64,7 32 13,34 146-1162,-13-145-6104,-11-51 1179</inkml:trace>
  <inkml:trace contextRef="#ctx1" brushRef="#br1" timeOffset="14875.02">33 624 8864,'-31'18'9375,"30"-18"-8271,1 0-485,0 0-128,0 0-17,11 5 140,64-10-118,-11-5-384,2 10 394,-72-13-116,4 11-393,0 1 0,0 0 0,0-1 0,1 1 0,-1-1 0,0 0-1,1 0 1,0 1 0,-1-1 0,1 0 0,0 0 0,0 0 0,0 0 0,0 0 0,0-1 0,1 1 0,-1 0 0,1 0 0,-1-1 0,1 1 0,0 0 0,0 0 0,0-1 0,0 1 0,0 0 0,0 0 0,1-1 0,-1 1 0,1 0 0,0-2 3,70-136-43,-60 119 46,1 0 0,1 0 0,0 1 0,2 1 0,0 0 0,2 1 0,0 0 0,0 2-1,2 0 1,0 1 0,7-3-3,-24 16-8,1 0-1,0 0 1,0 1-1,-1-1 1,1 1 0,0 0-1,0 0 1,1 0-1,-1 0 1,0 1-1,0-1 1,0 1-1,0 0 1,1 0-1,-1 0 1,0 0 0,0 0-1,0 1 1,0-1-1,1 1 1,-1 0-1,0 0 1,0 0-1,0 1 1,-1-1-1,1 1 1,0-1-1,0 1 1,1 1 8,0 8 10,-1 1-1,0-1 1,0 0-1,-1 1 1,-1-1 0,0 1-1,0 0 1,-1-1-1,-1 1 1,0 0 0,-1-1-1,0 1 1,0-1-1,-2 0 1,-1 6-10,-38 136 224,42-150-198,0-1-1,0 1 1,0 0-1,0 0 1,1 0-1,-1 0 1,1 0-1,0 0 1,0 0-1,0 0 1,0 0-1,0 0 1,1 0 0,0 0-1,-1 0 1,1 0-1,0 0 1,0 0-1,0 0 1,1 0-1,-1-1 1,1 1-1,0-1 1,-1 1 0,1-1-1,0 1 1,0-1-1,1 0 1,-1 0-1,0 0 1,1 0-1,-1-1 1,1 1-1,0-1 1,-1 1-1,1-1 1,0 0 0,2 1-26,12 1 249,0 0 1,0-1-1,1 0 1,-1-1-1,1-2 0,0 1 1,-1-2-1,0 0 1,14-4-250,27 1-852,3 0-5475,-24-4 317,1-5 533</inkml:trace>
  <inkml:trace contextRef="#ctx1" brushRef="#br1" timeOffset="18529.538">9842 3998 11392,'0'-38'12138,"-7"53"-10495,-18 134-417,28-48-687,21-40-187,-22-56-328,1 0 0,-1 0-1,1-1 1,0 0 0,1 1 0,-1-1 0,1 0 0,0-1-1,0 1 1,0-1 0,0 1 0,1-1 0,-1 0 0,1-1 0,0 1-1,0-1 1,0 0 0,0 0 0,0-1 0,0 0 0,1 1 0,-1-2-1,5 1-23,1 1-18,0-2-1,0 0 0,0 0 0,0-1 0,0 0 0,0-1 1,0 0-1,-1-1 0,1 0 0,-1-1 0,3-1 19,8-3-660,35-26-4408,-51 28 4121,16-25-5180,-22 6-1614,-9 15 3501</inkml:trace>
  <inkml:trace contextRef="#ctx1" brushRef="#br1" timeOffset="18761.923">9653 4038 15616,'22'-6'927,"10"2"1025,-16 4 256,11 0-704,5-6-192,0 2-416,6 0-192,12-2-384,4 2-192,-6-2-96,-10 2-128,16 0 64,-10-2-2720,-6 12-1248,-6-6-2207</inkml:trace>
  <inkml:trace contextRef="#ctx1" brushRef="#br2" timeOffset="28678.756">1215 3441 6496,'-2'-7'6261,"-21"0"-2629,22 7-2806,1 0-79,0 0-224,0 0-102,9 1 363,111 4 2075,-1-10-1719,0-6 1,24-9-1141,-58 9 177,322-2 181,-228 5-161,17-3-53,-123 6 48,0-4 0,56-14-192,-90 13-1568,-39 10-491</inkml:trace>
  <inkml:trace contextRef="#ctx1" brushRef="#br2" timeOffset="31313.874">2832 1387 8288,'0'-27'1796,"0"-11"5127,10 162-6341,-18 142 1028,-17 53-1610,-24 466 1024,45-339 54,14-237-289,5-135-416,-9-82-170,0-58-3851,-2 43-64,-3 2-1258</inkml:trace>
  <inkml:trace contextRef="#ctx1" brushRef="#br2" timeOffset="32124.152">2923 1483 9664,'-2'-2'645,"-28"-6"4950,29 8-5265,1 0-79,0 0-17,11 0 156,187-9 420,-12 8 1009,-186 17-1840,0 126 85,-5 121 400,4-37-251,1 32-90,0 10-65,0 498 1942,4-731-1946,-2-30-3814,-2-6-1541</inkml:trace>
  <inkml:trace contextRef="#ctx1" brushRef="#br2" timeOffset="33841.572">3279 3355 7136,'32'-11'4912,"-5"-2"-3952,50-1 122,19 3-255,-1 5 0,12 3-827,237-7 314,-185 3-135,0 7 0,4 7-179,-27-4 321,119-13-321,11-1 308,200 1 108,-402 7-362,78-5 537,121 10-591,-105 8 432,1-7 0,12-7-432,-36-1 235,122 10-235,-46 5 106,-54-15 124,6-4 26,-53 3-107,0 5 0,29 7-149,76-5 288,-87-16 358,-127 15-678,1-1 1,-1 1-1,0-1 1,0 1-1,0 0 1,0 0-1,0 0 1,1-1-1,-1 1 1,0 0-1,0 0 1,0 0-1,1 1 1,-1-1-1,0 0 1,0 0-1,0 1 1,0-1-1,0 1 1,1-1-1,-1 1 1,0-1-1,0 1 1,0 0-1,0-1 1,0 1-1,-1 0 1,1 0-1,1 0 32,8 22-5598,-6-6 745</inkml:trace>
  <inkml:trace contextRef="#ctx1" brushRef="#br2" timeOffset="39125.577">2852 4042 6688,'38'-14'3098,"-11"4"2534,-21 20-4528,-2 86 501,8 33-1647,-8-73 671,1-55-437,7-58-4224,15-25-7423,-17 59 9252</inkml:trace>
  <inkml:trace contextRef="#ctx1" brushRef="#br2" timeOffset="39350.937">3073 3980 9888,'6'1'4288,"-6"45"-1736,-2-18-2318,2-1 0,1 1 0,1 0 1,1-1-1,2 0 0,1 0 0,1 2-234,-3-15 132,-2-6-1407,-2-10-3027,-1-4 793,-4-3-80</inkml:trace>
  <inkml:trace contextRef="#ctx1" brushRef="#br2" timeOffset="39622.212">2680 3960 10560,'0'0'80,"-1"0"1,1 0-1,0 0 0,0 0 1,0 0-1,-1 1 1,1-1-1,0 0 0,0 0 1,0 0-1,-1 0 1,1 1-1,0-1 1,0 0-1,0 0 0,0 0 1,0 1-1,-1-1 1,1 0-1,0 0 0,0 0 1,0 1-1,0-1 1,0 0-1,0 0 1,0 1-1,0-1 0,0 0 1,0 0-1,0 1 1,0-1-1,0 0 0,0 0 1,0 1-1,0-1 1,0 0-1,0 0 1,0 1-1,0-1 0,1 0 1,-1 0-1,0 0 1,0 1-1,0-1 0,0 0 1,0 0-1,1 0 1,-1 1-1,0-1 1,0 0-1,0 0 0,1 0 1,-1 0-1,0 0 1,0 0-1,1 1 0,-1-1 1,0 0-1,0 0 1,0 0-1,1 0 1,-1 0-1,0 0 0,0 0 1,1 0-1,-1 0 1,0 0-1,0 0 0,1 0 1,-1 0-81,26-1 332,-17 1 213,120-1 1228,0-5 1,34-10-1774,-2-4-1430,-134 22-2121,1 15-2705</inkml:trace>
  <inkml:trace contextRef="#ctx1" brushRef="#br2" timeOffset="39981.251">2858 4325 9408,'-4'11'7735,"14"-8"-8100,0 0 610,0-1-1,0-1 1,1 0 0,-1-1-1,0 1 1,0-2 0,1 0-1,-1 0 1,0-1 0,3-1-245,18-1 284,227-49 436,-236 49-1643,-1 3-528</inkml:trace>
  <inkml:trace contextRef="#ctx1" brushRef="#br2" timeOffset="40474.905">2959 4555 11616,'18'-3'5402,"68"-12"-4949,75-14 257,-123 31-328,-37-1-377,0-1 0,-1 0 0,1 1 0,0-1 0,-1 1 0,1-1 0,0 1 0,-1-1 0,1 1 0,-1-1 0,1 1 0,-1 0 0,1-1 0,-1 1 0,0 0 0,1 0 0,-1-1 0,0 1 0,1 0 0,-1 0 0,0-1 0,0 1 0,0 0 0,0 0 0,1 0 0,-1 0 0,-1-1 1,1 1-1,0 0 0,0 0 0,0 0 0,0-1 0,0 1 0,-1 0 0,1 0 0,0-1 0,-1 1 0,1 0 0,0 0 0,-1-1 0,1 1 0,-1-1 0,1 1 0,-1 0 0,0 0-5,-11 15 31,-1 1 0,-1-2 1,0 0-1,-1-1 1,0 0-1,-5 2-31,-16 15 292,-11 17 337,47-47-616,0 0-1,0 0 1,0 1-1,1-1 1,-1 0-1,0 0 1,1 0-1,-1 1 1,1-1-1,-1 0 1,1 0-1,0 0 1,-1 0-1,1 0 1,0 0-1,0 0 1,0 0-1,0-1 1,-1 1-1,1 0 1,1 0-1,-1-1 1,0 1-1,0 0 1,0-1-1,0 1 1,0-1-1,0 0 1,1 1-1,-1-1 1,0 0-1,0 0 1,0 0-1,1 0 1,-1 0-1,0 0 1,0 0-1,1 0 1,-1 0-1,0 0 1,0-1-1,0 1 1,1-1-1,-1 1 1,0-1-13,1 1 45,34-2 319,-1-3 0,1-1 0,-1-1 0,0-2 1,33-14-365,-2 3-776,-29 7-1304,-9-1-3087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7:54:41.648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7:54:43.543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1516 539,'0'-72,"0"4401,0-4318</inkml:trace>
  <inkml:trace contextRef="#ctx1" brushRef="#br1">1255 669 9664,'3'3'7169,"1"-2"-7240,1-1 350,-1 1 0,1-1 0,0 0 0,-1 0 0,1 0 0,0-1 0,-1 1 0,1-1 0,-1 0 0,1-1 0,-1 1 0,1-1-1,-1 0 1,0 0 0,0 0 0,0-1 0,0 1 0,0-1 0,-1 0 0,1 0 0,-1 0 0,1-1 0,0-1-279,156-247 1744,-157 246-1708,0 1 0,1 0 0,0-1-1,0 2 1,0-1 0,1 0 0,-1 1 0,1 0 0,0 0 0,0 0 0,3-1-36,-6 4-1,-1 1 0,0 0 0,1-1 1,-1 1-1,1 0 0,-1 0 0,0 0 1,1 0-1,-1 0 0,1 1 0,-1-1 1,1 0-1,-1 0 0,0 1 0,1-1 1,-1 1-1,0 0 0,1-1 1,-1 1-1,0 0 0,0 0 0,0-1 1,0 1-1,0 0 0,0 0 0,0 0 1,0 1-1,0-1 0,0 0 0,0 0 1,-1 0-1,1 1 0,0-1 0,-1 0 1,1 1-1,-1-1 0,0 0 0,1 1 1,-1 0 0,8 11 29,68 106-3,-67-107-38,1 1-281,1 0 0,-2 1-1,0 0 1,-1 0 0,0 1 0,-1 0 0,-1 1 0,1 6 293,4 34-3493,-5 11-2304</inkml:trace>
  <inkml:trace contextRef="#ctx0" brushRef="#br0" timeOffset="13819.83">910 2794,'8210'0,"-8205"0,-7 0,581 0,-594 0</inkml:trace>
  <inkml:trace contextRef="#ctx1" brushRef="#br1" timeOffset="14569.588">9526 2463 11488,'0'-1'285,"0"0"0,0 0 1,0 0-1,0 0 1,-1 0-1,1 0 0,0-1 1,-1 1-1,1 0 1,0 0-1,-1 0 1,1 0-1,-1 0 0,0 0 1,1 0-1,-1 1 1,0-1-1,1 0 0,-1 0 1,0 0-1,0 1 1,0-1-1,0 0 0,0 1 1,0-1-1,0 1 1,0-1-1,0 1 0,0-1 1,0 1-1,0 0 1,0-1-1,0 1-285,-20-7 2240,20 7-1605,1 0-102,0 0-64,2 0-69,5 2-278,1-1-1,-1 1 1,0 0 0,1 1-1,-1 0 1,0 0-1,-1 0 1,1 1 0,-1 0-1,1 1-121,23 12 150,2-1-131,183 103 250,-181-97-299,-26-19 82,-1 1 0,1 0 0,-1 1 0,0-1 0,0 1 0,0 1 0,-1 0 0,0-1 0,0 2 0,0-1-1,-1 1 1,0 0 0,0 0 0,-1 0 0,0 1 0,0 0 0,0 1-52,-4-4 66,-1 0 1,1 0-1,-1 0 1,0 0-1,-1 0 1,1 0-1,-1-1 1,0 1-1,0 0 1,0-1-1,-1 0 1,0 1-1,0-1 1,0 0-1,0 0 1,0-1-1,-1 1 1,0-1-1,0 1-66,-12 15 134,0 1-85,0-2 0,-1 1 0,-1-2 0,-1 0 0,0-2-1,-17 11-48,-81 52-2250,91-54-657</inkml:trace>
  <inkml:trace contextRef="#ctx1" brushRef="#br1" timeOffset="15793.965">14 154 12288,'-1'-1'293,"-1"-1"0,1 1 0,0 0 0,0-1 1,0 1-1,0-1 0,0 1 0,0-1 0,1 0 1,-1 1-1,0-1 0,1 0 0,0 1 0,-1-1 1,1 0-1,0 0 0,0 0 0,0 1 1,0-1-1,0 0 0,0 0 0,0 1 0,1-1-293,-1-6 504,0 7-462,0 1-1,0-1 1,0 0-1,0 1 1,1-1-1,-1 1 0,0-1 1,0 0-1,1 1 1,-1-1-1,0 1 0,1-1 1,-1 1-1,0-1 1,1 1-1,-1-1 1,1 1-1,-1 0 0,1-1 1,-1 1-1,1 0 1,-1-1-1,1 1 0,-1 0 1,1-1-1,0 1 1,-1 0-1,1 0 1,-1 0-1,1 0 0,0 0 1,-1 0-1,1 0 1,-1 0-1,1 0 1,0 0-1,-1 0 0,1 0 1,0 0-1,-1 0 1,1 0-1,-1 1 0,1-1 1,0 0-1,-1 0 1,1 1-1,-1-1 1,1 0-1,-1 1 0,1-1 1,-1 1-1,1-1 1,-1 0-1,0 1 1,1-1-1,-1 1 0,0-1 1,1 1-1,-1 0 1,0 0-42,66 104 1408,-63-100-1361,33 57 318,3-2 0,3-2 0,2-2 0,2-1 0,23 17-365,-68-71 6,1 1 77,-1 1 0,1-1 0,0 0 0,0 1 0,-1-1 0,2 0 0,-1 0 0,0-1 0,0 1 1,0 0-1,1-1 0,-1 1 0,1-1 0,0 0 0,-1 0 0,1 0 0,0 0 0,-1 0 0,1-1 0,0 1 1,0-1-1,0 1 0,0-1 0,-1 0 0,1-1 0,0 1 0,0 0 0,0-1 0,0 1 0,-1-1 0,1 0 0,0 0 1,-1 0-1,1 0 0,0-1 0,0 0-83,5-7 89,0-1 0,0 0 0,-1 0 0,-1-1 0,0 1 0,0-2 0,-1 1 0,1-5-89,4-6 61,65-191 46,5-10-1675,-67 197-1392,1 9-3771</inkml:trace>
  <inkml:trace contextRef="#ctx1" brushRef="#br1" timeOffset="19259.954">10179 2901 6912,'86'-107'8026,"-81"98"-7151,0-1-1,-1 1 1,0-1 0,0 0-1,-1-1 1,-1 1 0,0 0-1,0-1 1,-1 0 0,0 1-1,-1-9-874,0 269 944,0-241-885,1 0 0,0 0 1,0-1-1,1 1 0,0 0 0,0-1 0,1 0 0,0 1 0,1-1 1,0 0-1,0-1 0,0 1 0,1-1 0,0 1 0,1-2 0,0 1 0,0 0 1,0-1-1,1 0 0,-1-1 0,1 0 0,1 0 0,2 2-59,8 0 44,0 0-1,0-1 0,1-1 1,-1 0-1,1-1 1,0-2-1,0 0 1,1-1-1,-1 0 0,0-2 1,0 0-1,1-1 1,-1-1-1,-1-1 1,1-1-1,13-5-43,-15 7-135,15-12-3641,-26 5 64</inkml:trace>
  <inkml:trace contextRef="#ctx1" brushRef="#br1" timeOffset="19526.241">10093 2954 15488,'6'-6'928,"4"2"927,0-2 289,18 3-704,9-7-96,11 0-288,6-4-96,6 0-544,-6 4-96,0 0 0,-4 6-192,-2 4-64,0-6-192,2 6 0,4 0-4384,-7-14-1887,-3-4 447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7:55:11.935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7:55:11.936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1835 3626,'6620'0,"-5942"0,81 0,-66 0,-74 0,-148 0,1239 0,-1685 0</inkml:trace>
  <inkml:trace contextRef="#ctx1" brushRef="#br1">13139 3361 6560,'-5'0'1276,"2"-2"4333,1 0-5075,0-1 0,-1 1 1,1 0-1,-1-1 0,0 1 0,0 0 1,0 0-1,-1 0 0,1 1 1,-1-1-1,0 0 0,1 1 0,-1 0 1,0-1-1,0 1 0,0 0 0,-3 0-534,6 1 400,1 0-101,0 0-48,15 11 165,62 28 42,67 30-159,37 19 261,80 40 480,-258-126-985,0-1-1,0 1 1,0 0 0,0 0-1,0-1 1,-1 1 0,1 0-1,-1 1 1,0-1 0,0 0-1,0 0 1,0 1 0,-1-1-1,1 0 1,-1 1-1,0-1 1,0 1 0,0-1-1,0 1 1,-1 0 0,0-1-1,0 1 1,0 0 0,0-1-1,0 1 1,-1-1 0,0 1-1,0-1 1,0 1 0,0-1-1,0 1 1,-2 1-55,-15 13 70,0 0 1,-2-1-1,-1 0 0,0-1 0,-2 0 1,-14 6-71,-75 52-2326,109-71 1841,0 0 0,1 0 1,-1 0-1,1 0 0,-1 0 0,1 1 0,0-1 0,0 1 0,1-1 0,-1 1 0,1-1 1,-1 1-1,1-1 0,0 1 0,1 0 0,-1-1 0,1 1 0,0 0 0,0 0 0,0-1 0,0 1 1,1 0-1,-1-1 0,1 1 0,0 0 485,26 40-6133</inkml:trace>
  <inkml:trace contextRef="#ctx0" brushRef="#br0" timeOffset="2">2427 471,'0'-46,"0"-167,0 1639,0-1016,0 2193,0-2496,0-83</inkml:trace>
  <inkml:trace contextRef="#ctx1" brushRef="#br1" timeOffset="2">2065 245 9120,'-3'30'7174,"-9"11"-3583,-1 8-1199,12-13-894,1-34-1252,14-14 90,58-70 309,57-83-362,-18 41 426,-110 123-700,-1 0 0,1 0 0,-1 0 0,1 0 0,-1 0 0,1 0 0,0 0 0,0 0-1,-1 0 1,1 1 0,0-1 0,0 0 0,0 0 0,0 1 0,1-1 0,-1 0 0,0 1 0,0-1 0,0 1 0,1-1 0,-1 1 0,1-1 0,-1 1 0,0 0 0,1-1 0,-1 1 0,1 0 0,-1 0 0,1 0 0,-1 0-1,1 0 1,-1 0 0,1 0 0,-1 0 0,1 0 0,-1 0 0,1 1 0,-1-1 0,0 0 0,1 1 0,-1-1 0,1 1 0,-1-1 0,0 1 0,0-1 0,1 1 0,-1-1 0,0 1 0,0 0 0,0 0 0,0-1 0,0 1-1,0 1-7,10 12 53,-2 1 0,-1 0 0,0 1 0,-2-1 0,0 1 0,-2 0 0,1 12-54,2 2 64,9 32 13,50 146-1162,-19-145-6104,-16-51 1179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2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191 144 5120,'0'-53'13237,"-2"50"-13151,1 0-1,-1 1 1,1-1 0,-1 0 0,0 0 0,0 1 0,0-1 0,0 1-1,0-1 1,-1 1 0,1 0 0,-1 0 0,1 0 0,-1 0-1,0 1 1,0-1 0,0 1 0,0-1 0,0 1 0,0 0 0,0 0-1,0 1 1,0-1 0,0 0 0,-1 1 0,1 0 0,0 0-1,0 0 1,-1 0 0,1 1 0,-2 0-86,-1 2 28,0 0 0,1 1 1,-1 0-1,1 0 0,0 1 0,0 0 0,1 0 1,-1 0-1,1 0 0,0 0 0,1 1 1,-3 5-29,5-11 2,-4 9 0,0 1-1,0 0 0,1 0 0,0 0 0,1 0 0,0 0 1,1 1-1,0-1 0,0 8-1,1-7 0,-1-1 0,2 1 0,0-1 0,0 1 0,1 0 0,0-1 0,1 1 0,0-1 0,0 0 0,1 1 0,1-1 0,0 0 0,0-1 0,1 1 0,0-1 0,1 0 0,0 0 0,0-1 0,1 1 0,0-1 0,0-1 0,3 2 0,-10-8 0,11 8 9,0 0 0,0-1 1,1 0-1,0 0 0,1-2 0,-1 1 0,10 2-9,-9-4 21,0-1 0,1-1-1,-1 0 1,1-1 0,0 0-1,0-1 1,-1 0 0,1-1 0,0-1-21,-5 0 33,0-1 0,0 1 0,0-2 1,-1 0-1,1 0 0,-1 0 0,1-1 1,-1 0-1,0 0 0,-1-1 0,1-1 0,-1 1 1,5-6-34,-7 6 29,0 0 0,0-1 0,0 0 0,-1 0 0,0 0 0,-1 0 0,1-1 0,-1 0 0,0 1 0,-1-1 0,0 0 0,0-1 0,0 1-29,-2 7 1,3-12 30,0 0 0,-1 0 0,0 0-1,-1 0 1,-1 0 0,0 0 0,0 0-1,-1 0 1,-1 0 0,0 0 0,-1 0-1,0 0 1,0 1 0,-1-1 0,-1 1-1,0 0 1,-1 0 0,0 1 0,0-1-1,-1 2 1,-1-1 0,1 1 0,-2 0-1,1 0 1,-1 1 0,0 0 0,-1 1-1,0 0 1,0 0 0,-6-2-31,-2 0-110,1 0 1,-2 2-1,1 0 1,-1 1-1,0 1 1,0 0-1,0 2 1,0 0-1,-1 1 1,0 1-1,1 1 1,-1 1-1,-17 3 110,-12 18-3864,29 10-1978,18 0 2354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7:55:11.951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7:55:11.952"/>
    </inkml:context>
    <inkml:brush xml:id="br1">
      <inkml:brushProperty name="width" value="0.05" units="cm"/>
      <inkml:brushProperty name="height" value="0.05" units="cm"/>
    </inkml:brush>
  </inkml:definitions>
  <inkml:trace contextRef="#ctx0" brushRef="#br0">2239 539,'0'-72,"0"4401,0-4318</inkml:trace>
  <inkml:trace contextRef="#ctx1" brushRef="#br1">1854 669 9664,'4'3'7169,"2"-2"-7240,1-1 350,0 1 0,0-1 0,-1 0 0,1 0 0,0 0 0,0-1 0,0 1 0,0-1 0,-1 0 0,1-1 0,0 1 0,-1-1-1,0 0 1,0 0 0,1 0 0,-2-1 0,1 1 0,0-1 0,-1 0 0,0 0 0,0 0 0,0-1 0,2-1-279,229-247 1744,-232 246-1708,1 1 0,1 0 0,-1-1-1,1 2 1,1-1 0,-1 0 0,1 1 0,0 0 0,1 0 0,-1 0 0,5-1-36,-10 4-1,0 1 0,0 0 0,0-1 1,0 1-1,0 0 0,0 0 0,0 0 1,1 0-1,-1 0 0,0 1 0,0-1 1,0 0-1,0 0 0,0 1 0,0-1 1,0 1-1,0 0 0,0-1 1,0 1-1,-1 0 0,1 0 0,0-1 1,-1 1-1,1 0 0,-1 0 0,1 0 1,-1 1-1,0-1 0,1 0 0,-1 0 1,0 0-1,0 1 0,0-1 0,-1 0 1,1 1-1,0-1 0,-1 0 0,1 1 1,-1 0 0,12 11 29,101 106-3,-101-107-38,4 1-281,-1 0 0,-1 1-1,-1 0 1,-1 0 0,-1 1 0,-1 0 0,0 1 0,1 6 293,4 34-3493,-5 11-2304</inkml:trace>
  <inkml:trace contextRef="#ctx0" brushRef="#br0" timeOffset="2">1344 2794,'12125'0,"-12118"0,-9 0,857 0,-877 0</inkml:trace>
  <inkml:trace contextRef="#ctx1" brushRef="#br1" timeOffset="2">14069 2463 11488,'0'-1'285,"0"0"0,0 0 1,0 0-1,-1 0 1,1 0-1,0 0 0,-1-1 1,1 1-1,-1 0 1,1 0-1,-1 0 1,0 0-1,0 0 0,0 0 1,0 0-1,0 1 1,0-1-1,0 0 0,0 0 1,0 0-1,0 1 1,-1-1-1,1 0 0,-1 1 1,1-1-1,0 1 1,-1-1-1,0 1 0,1-1 1,-1 1-1,1 0 1,-1-1-1,0 1-285,-29-7 2240,30 7-1605,1 0-102,0 0-64,3 0-69,8 2-278,0-1-1,0 1 1,-1 0 0,1 1-1,-1 0 1,1 0-1,-1 0 1,-1 1 0,1 0-1,0 1-121,34 12 150,4-1-131,269 103 250,-267-97-299,-38-19 82,-1 1 0,0 0 0,0 1 0,-1-1 0,0 1 0,0 1 0,-1 0 0,1-1 0,-2 2 0,0-1-1,0 1 1,0 0 0,-1 0 0,-1 0 0,0 1 0,0 0 0,-1 1-52,-5-4 66,-1 0 1,0 0-1,0 0 1,0 0-1,-1 0 1,-1 0-1,1-1 1,-1 1-1,0 0 1,-1-1-1,1 0 1,-1 1-1,-1-1 1,1 0-1,-1 0 1,0-1-1,0 1 1,-1-1-1,-1 1-66,-16 15 134,0 1-85,-1-2 0,-2 1 0,0-2 0,-2 0 0,0-2-1,-26 11-48,-118 52-2250,133-54-657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8:16.3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275 49 8864,'9'-21'2032,"-8"18"-363,-1 3 27,0 0 16,0 0-230,0 0-250,0 0-538,-5 22 687,-1 101-160,3-64-899,3 0 0,2 0 0,4 15-322,-6-25 368,0-47-288,0-12-870,-10-14-3519,4 10 539</inkml:trace>
  <inkml:trace contextRef="#ctx0" brushRef="#br0" timeOffset="318.857">16 1 13184,'-14'10'2640,"12"-2"2751,7 2-3725,-5-9-1913,4 1 382,0 0 0,1 0 0,-1 0 0,0 0 0,1-1 0,-1 0 0,1 0 0,-1 0 0,1 0 0,0-1 0,-1 0 0,1 0 0,0 0-135,8 1 229,104 8 982,262-5-902,-349-3-2778,6 8-1265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8:14.2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61 210 8992,'-5'-17'1733,"-2"6"2438,-8-12 356,14 27-1844,1 24-2196,1 3-133,-2 1-1,-1-1 1,-1 0 0,-1 0 0,-3 5-354,-8 50 512,14-57-651,1-27 123,0-2-106,0 0-732,6-5-4452,4 4 533</inkml:trace>
  <inkml:trace contextRef="#ctx0" brushRef="#br0" timeOffset="983.423">76 226 6240,'-9'0'12802,"18"0"-9977,17 0-2911,41-6 1350,186 2 16,76-1-566,22 4 28,-347 2-2493,-1 6-12199,-3-5 14744,0 8-5364</inkml:trace>
  <inkml:trace contextRef="#ctx0" brushRef="#br0" timeOffset="1411.282">1146 4 10112,'-5'-3'1876,"5"3"5787,6 6-2197,-2 2-7496,1 88 3246,-21 67-474,15-44-700,-14-76-5482,10-33-319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5:4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1929 4288,'-5'10'6716,"-12"-9"-3882,8-2-1142,8-14 1801,50 5-2437,34-3 96,71 16-58,155-26-545,-183 18-346,97 4 714,-223 1-1824,0 2-3343,-6 6-1846,-8 2 587</inkml:trace>
  <inkml:trace contextRef="#ctx0" brushRef="#br0" timeOffset="1750.04">966 157 5888,'5'-49'3328,"-14"-1"1856,3 34-4272,-10-25 2186,43 83-2837,-9-3 100,-1 1-1,-2 0 1,-2 2-1,-1-1 0,-2 1 1,-2 1-1,1 31-360,30 274 725,-24-207-405,-7 1 0,-5 7-320,14 216 688,-1-183-512,0-77 160,-8-86-157,-6-27-272,-19-11-4611,-3 14-773</inkml:trace>
  <inkml:trace contextRef="#ctx0" brushRef="#br0" timeOffset="3301.813">1042 43 5536,'0'0'61,"1"0"0,-1 0 0,0 0-1,0 0 1,0 0 0,0 1 0,0-1 0,1 0 0,-1 0 0,0 0 0,0 0 0,0 0 0,0 1-1,0-1 1,0 0 0,0 0 0,0 0 0,1 0 0,-1 1 0,0-1 0,0 0 0,0 0 0,0 0 0,0 1-1,0-1 1,0 0 0,0 0 0,0 0 0,0 1 0,0-1 0,0 0 0,-1 0 0,1 0 0,0 1 0,0-1-1,0 0 1,0 0 0,0 0 0,0 0 0,0 1 0,0-1 0,-1 0 0,1 0 0,0 0 0,0 0-1,0 0 1,0 0 0,0 1 0,-1-1 0,1 0-61,0 0 1552,0 0 53,0 0-143,-1-1-225,-14-2 828,8 2-233,15 2-1591,77 14 53,196-10 2474,-280-5-2459,-1 0-58,0 0-54,0 0-48,1 1-90,24 55-182,-14 22 406,12 211 85,41 180 149,-32-106-90,4-75-203,-29-206-80,5-43 0,-8 31-149,2-49 170,-6-2-197,0 24 411,-6-19-710,-2-21-4534,-2 6 2020,6-6 1302,-12 16-4366</inkml:trace>
  <inkml:trace contextRef="#ctx0" brushRef="#br0" timeOffset="17258.353">1739 1851 6016,'-16'0'3402,"-48"0"5905,37-4-6875,26 4-2118,2-6 204,37-2 575,63 2 699,143 16-597,193-38-1147,-419 28-149,72 3-2224,-31 9-2487,-21 1-819</inkml:trace>
  <inkml:trace contextRef="#ctx0" brushRef="#br0" timeOffset="18860.538">2543 286 4992,'0'-4'398,"-10"-20"4702,-18-14-1212,8 3-347,14-16 614,6 50-3883,0 1 21,11 21 443,22 56 198,-21-17-602,-3 0 0,-2 1-1,-2 43-331,-1-38 103,7 161 239,0 199-17,-6 80 235,-10-507-1307,-17-44-8469,11 10 3617</inkml:trace>
  <inkml:trace contextRef="#ctx0" brushRef="#br0" timeOffset="20328.809">2597 153 8768,'-10'-14'1781,"10"14"-432,0-2 548,0-1-1448,-1 2 2976,28 1 2062,62 5-4750,62-4-161,162-11-320,-61 5-299,-57-4 203,-130 13 149,-53-8 278,-8 3-592,-3-3-17,-1 3-47,-6 2 58,0 51 102,12 189 234,4-55-127,17 77-12,-16 136 369,6-203-534,-13-163-17,-2 79 51,-3 2 73,1-112-80,1-1 27,3 6-33,-3-5-4,-1-2 4,0 0-58,0 0 0,0 0 59,0 0 5,0 0 16,0 0-75,0 5-106,0 2 90,0-5 80,0-2 17,0 0-770,0 4 1964,1-3-3754,0-1-3941,7-5 1018</inkml:trace>
  <inkml:trace contextRef="#ctx0" brushRef="#br0" timeOffset="151006.631">3775 1738 3872,'0'2'-24,"0"-9"5562,0 6-4556,0 1-374,-1-9 4768,-8 42-4001,9 96 583,0-129-1878,0 0-27,0 0 22,0 0-22,1 2 22,9 21-8528,1-4 4085</inkml:trace>
  <inkml:trace contextRef="#ctx0" brushRef="#br0" timeOffset="153092.879">3819 1799 7136,'-23'-3'6839,"8"6"-5092,12-1 209,16 0-1416,177-25 1967,154 18-1243,-2 9-470,-51-14-116,-9 10-97,-175 6-325,45-6 597,-147-13-3729,-5 13 2355,0 0-5329</inkml:trace>
  <inkml:trace contextRef="#ctx0" brushRef="#br0" timeOffset="153997.427">5358 244 3264,'2'-35'3944,"-4"16"-912,-3-38 2717,3 46-3741,3 18-976,17 81 696,14 337 533,-22-65-1312,5-142-565,-3-41 0,15 47 118,-4-156-161,-23-68-348,1 0 0,-1 0 1,1-1-1,-1 1 0,1 0 1,-1 0-1,1 0 0,-1 0 1,1 0-1,-1-1 0,1 1 1,-1 0-1,0 0 0,1-1 0,-1 1 1,1 0-1,-1-1 0,0 1 1,1 0-1,-1-1 0,0 1 1,1-1-1,-1 1 0,0-1 0,0 1 1,1 0-1,-1-1 0,0 1 1,0-1-1,0 1 0,0-1 1,0 1-1,0-1 0,0 1 0,0-1 1,0 1-1,0-1 0,0 1 1,0-1-1,0 1 0,0-1 1,0 1-1,0-1 7,5-34-6075,6 9 172</inkml:trace>
  <inkml:trace contextRef="#ctx0" brushRef="#br0" timeOffset="155040.838">5418 47 6816,'-16'-14'3562,"16"14"-2074,0 0-101,0 0-128,0 0-193,0 0-426,7 13 2587,3-7-3041,1-1 1,0 0 0,0 0-1,1-1 1,0-1 0,-1 0-1,1 0 1,0-1 0,0-1-1,1 0 1,-1-1 0,0 0-1,0 0 1,8-3-187,10 3 112,535 4 352,-189-4-75,-232 6 49,14-6 484,-126-10-836,34 0 575,-18 6-1056,-52 2-3489,3 7-1991,6 0 499</inkml:trace>
  <inkml:trace contextRef="#ctx0" brushRef="#br0" timeOffset="155744.96">6947 61 4288,'-5'-4'2005,"16"8"8265,-4 7-5540,-4 38-4302,-3-37 1194,-16 283 592,10 57-1313,6-7-202,6-179-417,10 96 235,0-71 75,-1-157-368,-14-33-192,-1-1 22,0 0-6,0 0 0,0 0-144,-8-9-5760,-10 1-1402</inkml:trace>
  <inkml:trace contextRef="#ctx0" brushRef="#br0" timeOffset="157029.697">7081 1728 6816,'6'-2'1541,"-6"4"-277,0-2 0,-25 1 3493,5 15-2453,1 8 1168,22-24-3253,118-1 1215,150-7-300,-175 10-865,118 4 238,107-12 133,1 6 10,-245-10 81,-39-9-241,-28 14-388,7 5-2305,37 4-7364,-37 2 4303</inkml:trace>
  <inkml:trace contextRef="#ctx0" brushRef="#br0" timeOffset="157928.295">8400 133 8288,'3'-4'330,"3"-4"-215,-5 2 3173,10 15-1864,14 20 341,-8 5-314,-2 30-230,-2 51-124,8 69 1049,-3 130-2146,-18 193 992,-6-248-54,6-152-282,-12-117-1536,1-4-1258,-4-5-3323</inkml:trace>
  <inkml:trace contextRef="#ctx0" brushRef="#br0" timeOffset="158778.438">8578 167 7808,'-2'-1'661,"2"1"-474,1 0-1,-1 0 1,0 0-1,1-1 1,-1 1-1,0 0 1,0 0-1,0 0 1,1 0-1,-1-1 1,0 1-1,0 0 1,0 0-1,1 0 1,-1-1-1,0 1 1,0 0-1,0 0 1,0 0 0,1-1-1,-1 1 1,0 0-1,0 0 1,0-1-1,0 1 1,0 0-1,0-1 1,0 1-1,0 0 1,0 0-1,0-1 1,0 1-1,0 0 1,0 0-1,0-1 1,0 1-1,0 0 1,0-1-1,0 1 1,-1 0 0,1 0-1,0-1 1,0 1-1,0 0 1,0 0-1,0 0 1,-1-1-1,1 1-186,32-2 2700,258-3-39,109 10-1919,-19-1 31,110-4 630,-467-4-1275,-30 7-2106,-31 14-7079,13 4 3671</inkml:trace>
  <inkml:trace contextRef="#ctx0" brushRef="#br0" timeOffset="159446.686">10047 147 9664,'1'-13'4320,"13"2"-630,-8 7-1061,-5 4-2319,-1 0-108,1 1 60,20 54 1226,-11 14-928,2 159 53,-2-71-261,5 76 224,11 117 85,3-105 38,-14-71-91,1-75-352,-14-96-208,2 4 0,-3-5 37,-1-2-10,0 9-89,1-7 5,-1-1 0,0 1 0,0-1 0,1 1 0,-1 0 0,0-1 1,0 1-1,0-1 0,-1 1 0,1-1 0,0 1 0,0-1 0,-1 1 0,1-1 0,-1 1 0,0-1 1,1 0-1,-1 1 0,0-1 0,0 0 0,0 0 0,0 1 0,0-1 0,0 0 0,0 0 1,-1 0 8,-20 11-4656,2 4-1621</inkml:trace>
  <inkml:trace contextRef="#ctx0" brushRef="#br0" timeOffset="159829.136">10253 1775 11264,'-12'4'672,"8"-8"800,4 4 192,0 0-225,0 0-63</inkml:trace>
  <inkml:trace contextRef="#ctx0" brushRef="#br0" timeOffset="160090.436">10237 1775 20831,'0'0'902,"0"0"-246,0 0-123,1 0-85,154-10 2005,-2 1-1786,267 9-262,-358 10-6879,-39 3 197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8:36.06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254 34 11680,'7'2'4112,"8"65"-1259,6 13-1253,-3 1 0,1 34-1600,-18-58 112,-14-56-1478,-7-14-4447,19 12 4587,-15-9-5297,-3-4 2054</inkml:trace>
  <inkml:trace contextRef="#ctx0" brushRef="#br0" timeOffset="261.361">0 24 14560,'8'14'4798,"21"-5"-3368,-21-8-811,30 5 75,1-2-1,-1-1 0,0-2 1,1-2-1,1-2-693,-15 2 224,138-14 133,-70 2-64,-13 1-1298,-31 9-3232,-18 1-1800,-8-10 208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8:34.6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87 164 8768,'-5'-5'318,"5"4"-96,-1 0 0,1 0 0,0 0-1,-1 0 1,1 0 0,-1 1 0,0-1 0,1 0 0,-1 0 0,0 0-1,1 1 1,-1-1 0,0 0 0,0 1 0,0-1 0,0 0 0,1 1-1,-1-1 1,0 1 0,0-1 0,0 1 0,0 0 0,0 0-1,0-1 1,0 1 0,0 0 0,-1 0 0,1 0 0,0 0 0,0 0-1,0 0 1,0 0 0,0 0 0,0 1 0,0-1 0,0 0-1,0 0 1,0 1 0,0 0-222,-2 6 235,1 2 1,-1-1-1,2 0 1,-1 0-1,1 0 0,1 1 1,0-1-1,0 1 0,0-1 1,2 6-236,-1 14 249,-2-21-187,1 0 0,1 1 1,-1-1-1,1 0 0,0 0 1,1 0-1,0 0 1,0 0-1,0-1 0,1 1 1,0 0-1,0-1 0,3 3-62,1-22-2309,-7 4-693,0-1-1798</inkml:trace>
  <inkml:trace contextRef="#ctx0" brushRef="#br0" timeOffset="449.794">1 232 12512,'33'-6'5941,"53"-8"-3301,87 2-1362,148 9-1278,-173 4 39,196-1 121,-203-6-123,-16-1 139,-115 6-1066,-52 5-9099,26 0 5285</inkml:trace>
  <inkml:trace contextRef="#ctx0" brushRef="#br0" timeOffset="762.959">1474 1 9888,'0'30'9471,"0"90"-7924,22 33-1126,-18-134-408,3 34-682,-21-20-5080,-5-18 811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8:33.28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340 110 13888,'-3'-25'2453,"0"-1"3461,3 25-5476,-1 12 10,-7 193 1461,17-135-1706,3-13 90,-22-56-362,-18-19-6358,16 6 721</inkml:trace>
  <inkml:trace contextRef="#ctx0" brushRef="#br0" timeOffset="271.27">0 6 15264,'34'19'5593,"31"-8"-3398,-39-9-1450,-20-1-630,26 5 293,1-2-1,-1-1 0,0-2 1,1-1-1,-1-1 1,15-4-408,22-8-547,83-14 1060,-101 22-4435,2 3-4202,-27 2 2391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8:31.5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17 220 9120,'0'-46'6250,"4"25"-3523,-2 15-1984,-3 13 1184,-5 139-703,7-92-1200,-1-47 13,-1 1-1,2 0 0,-1 0 0,1 0 1,1 0-1,-1-1 0,1 1 0,1 0 1,-1-1-1,2 2-36,-4-9-50,1 0-1,-1 0 1,1 0 0,-1 0-1,0 0 1,1 1 0,-1-2 0,1 1-1,-1 0 1,1 0 0,-1 0-1,0 0 1,1 0 0,-1 0-1,1 0 1,-1 0 0,1-1 0,-1 1-1,0 0 1,1 0 0,-1-1-1,0 1 1,1 0 0,-1 0-1,0-1 1,1 1 0,-1 0 0,0-1-1,0 1 1,1 0 0,-1-1-1,0 1 1,0-1 0,0 1-1,0 0 1,1-1 0,-1 1 0,0-1-1,0 1 1,0-1 0,0 1-1,0 0 1,0-1 0,0 1-1,0-1 51,0 0-1448,10 1-2584,0 0-906</inkml:trace>
  <inkml:trace contextRef="#ctx0" brushRef="#br0" timeOffset="836.334">1 268 8992,'0'0'645,"0"0"432,0 0 145,0 0-241,0 0-133,5 0 549,228-9 3526,96 0-3302,-151-4-826,118 9-795,-153 6 133,66 3 32,-56-5 209,-150 0-385,-3 0-90,0 0-198,-17 1-7066,8 2 2240</inkml:trace>
  <inkml:trace contextRef="#ctx0" brushRef="#br0" timeOffset="1137.236">1534 1 11680,'0'0'842,"0"0"454,0 0 112,0 0-400,0 0-208,0 0-101,0 2-65,0 41 735,-1 4-873,2 0 1,2 0-1,2 0 1,5 18-497,1-15-1189,-7-28-982,7 1-2783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9:23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23 466 11616,'-21'5'6767,"20"-4"-5156,1-1-603,1 1-405,16 3-472,0 0 0,-1 0 0,1-2 0,0 0 0,0-1 0,1-1 0,-1 0 0,0-1 0,0-1 0,0-1 1,1 0-132,50-5 174,-9 7 802,-57 1-534,-4-1-63,-39-29 208,18-38-529,20 54-78,1-1 0,0 0-1,1 0 1,1 0 0,0 0-1,1 1 1,1-1 0,1 0-1,-1 0 1,2 1 0,0 0-1,1 0 1,1 0 0,0 0-1,0 1 1,6-8 20,-7 13-6,0-1 0,1 1 0,0 0 0,0 0-1,1 1 1,0-1 0,0 2 0,1-1 0,0 1 0,0 0 0,0 1 0,1 0 0,0 0 0,0 0-1,0 2 1,0-1 0,1 1 0,-1 0 0,1 1 0,0 0 0,9 0 6,-13 2 2,0 0 0,-1 0 0,1 1 0,0-1 0,0 1 0,-1 1-1,1-1 1,0 1 0,-1 0 0,0 1 0,1-1 0,-1 1 0,0 0 0,0 0 0,0 0 0,-1 1 0,1 0 0,-1 0 0,0 0 0,0 0 0,0 1 0,-1 0 0,0-1-1,0 1 1,0 0 0,0 1 0,-1-1 0,1 0 0,-2 1 0,1-1 0,0 1 0,-1 0 0,0 1-2,-1 22 9,-2-1 1,0 1-1,-2-1 0,-1 0 1,-3 5-10,2-6 4,1 0 1,1 1-1,1 0 1,2 0-1,0 6-4,2-31 0,-1-1 1,0 1-1,1-1 0,0 1 0,-1-1 0,1 0 0,0 1 1,0-1-1,0 0 0,1 1 0,-1-1 0,1 0 1,-1 0-1,1 0 0,-1 0 0,1-1 0,0 1 0,0 0 1,0-1-1,0 1 0,0-1 0,0 0 0,1 0 0,-1 0 1,0 0-1,1 0 0,-1 0 0,1 0 0,-1-1 1,1 1-1,76 0 101,138-67 587,-133 60-5701,-39 11-1360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9:3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10016,'0'-168'11471,"0"166"-11060,0 4-96,15 23 154,18 41-266,43 76 15,-59-117-188,-12-14 116,1 0-1,1-1 1,0 0 0,0 0 0,1 0 0,0-1 0,1 0-1,0-1 1,0 0 0,1 0 0,0-1 0,0 0-1,1-1 1,0 0 0,0-1 0,5 2-146,-12-7 84,0 0-1,0-1 1,-1 1 0,1-1 0,0 0 0,0 0-1,-1 0 1,1 0 0,-1-1 0,1 1-1,-1-1 1,0 0 0,1 0 0,-1 0 0,0-1-1,0 1 1,0-1 0,-1 0 0,1 0-1,-1 1 1,1-2 0,-1 1 0,0 0-1,0 0 1,-1-1 0,2 0-84,1-3 56,11-19 41,0 0-1,-2-1 1,-2 0-1,0-1 1,2-13-97,8-19 83,-3 10 45,5-12-3378,1 1-5862,3-2 1592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2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54 6272,'-2'-17'2659,"0"-19"11673,2 36-14129,-6 122 992,3-5-1135,0-55-66,3 0 0,7 60 6,15 39-5168,-7-112 997,-4 0-991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9T07:59:3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178 116 12992,'0'-19'1871,"3"-42"5872,16 26-5544,-19 35-2161,1-1 1,-1 1-1,1 0 0,0 0 1,-1 0-1,1 0 1,-1 0-1,1 0 1,-1 1-1,1-1 1,-1 0-1,1 0 1,-1 0-1,1 0 1,-1 1-1,1-1 1,-1 0-1,0 0 1,1 1-1,-1-1 1,1 0-1,-1 1 1,1-1-1,-1 0 0,0 1 1,1-1-1,-1 1 1,0-1-1,0 1 1,1-1-1,-1 1 1,0-1-1,0 1 1,0-1-1,0 1 1,1-1-1,-1 1 1,0-1-1,0 1 1,0-1-1,0 1 1,0-1-1,0 1 1,0-1-1,0 1 0,-1-1 1,1 1-1,0-1 1,0 1-1,0-1 1,0 1-1,-1-1 1,1 1-1,0-1 1,-1 1-1,1-1 1,0 0-1,-1 1 1,1-1-1,0 1 1,-1-1-1,1 0 1,-1 1-39,1-1-35,-9 77 500,2-22-339,2 1 0,2-1-1,3 9-125,0-58 20,0 0 0,1 0-1,-1 0 1,1 0-1,1-1 1,-1 1-1,1 0 1,0-1-1,0 1 1,1-1 0,-1 0-1,1 0 1,0 0-1,1 0 1,-1 0-1,1-1 1,0 0-1,3 3-19,12 5 94,1 0-1,1-2 0,0-1 0,0 0 1,1-1-1,0-2 0,0 0 0,0-1 1,5-1-94,-18-2 8,123 11-66,-89-22-2062,-20-6-4229,-17 5 136</inkml:trace>
  <inkml:trace contextRef="#ctx0" brushRef="#br0" timeOffset="230.384">1 280 14784,'0'0'896,"10"-6"1151,-10 6 321,16 0-640,12-4-128,3 0-384,-5-2-96,18 2-640,-6-2 0,10-2-32,-4 2-160,4-4-96,-4 2-96,4-2-96,-4 0-1728,10 0-768,-10 0-4671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0T07:00:54.69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context xml:id="ctx1">
      <inkml:inkSource xml:id="inkSrc16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08-30T07:01:22.937"/>
    </inkml:context>
  </inkml:definitions>
  <inkml:trace contextRef="#ctx0" brushRef="#br0">4958 13758 244 0,'-6'0'93'0,"6"-5"-72"0,6 5 11 0,0 0 1 15,5 0-12-15,-11 0 1 16,17-5-11-16,-11 0-2 16,5 5-5-16,1 0 6 0,-1 0 5 15,-11 0 4-15,6 0 1 16,-6 0-5-16,11 0-1 15,1 0-2-15,-1 0 0 0,6 0-4 16,6 0 0-16,0 0-3 16,11 0 2-16,-6 0-2 15,6 0 2-15,6-5-2 16,0 5 0-16,0 0-1 16,6 0 2-16,-1 0-3 15,1 5 0-15,-1 0-1 16,1-5 1-16,0 0-2 15,-1 0-1-15,6-5 1 16,12 0 1-16,5 0-1 16,1 0-1-16,-1 0-2 15,-5 5 1-15,-6-6 3 16,-6 6 1-16,-5 0-1 16,-6 0-2-16,5 0 1 15,-16 0 1-15,-1 0-1 0,1 0-1 16,-7 0-2-16,7 6 1 15,-12-6 1-15,0 0 0 16,0 5 0-16,0-5 2 16,0 5-1-16,1-5 2 15,-1 5-2-15,-6-5-1 16,0 0 1-16,1 0-1 16,-1 0 2-16,-5-5 3 15,0 5-4-15,-6 0-3 16,0 0 1-16,0 0 0 15,0 0 3-15,0 0 3 0,0 0-2 16,0 0-2-16,5 0 0 16,-5 0-1-16,12 0 0 15,-12 0 0-15,0 0 0 16,0 0 0-16,5 0 0 16,1 0 2-16,-6 0-1 15,0 0-1-15,6 0-2 16,-6 0 1-16,0 0 1 15,0 0 2-15,0 0-1 16,5-5-1-16,-5 5 1 16,0 0-1-16,6 0-3 15,0 0 2-15,0 0 1 16,-6-5 2-16,5-1-1 16,-5 6 2-16,0 0-4 15,6-5 0-15,-6 5 1 16,6 0 0-16,-1 0 0 0,1 0 0 15,0 0-3-15,-1-5 2 16,1 5 1-16,6 0 2 16,-7 0-1-16,7 0-1 15,-1-5-2-15,0 5 1 16,1 0 1-16,-1 0 2 16,1 0-3-16,-1 0 0 15,0 0 1-15,1 0 0 16,-1 0 0-16,1 0 0 15,-1 0 0-15,0 0 2 16,6 5-1-16,6-5-1 16,-11 0 1-16,5-10-1 15,6 5 0-15,-1 5 0 0,1 0 0 16,0-5 2-16,-6 0-1 16,0 5-1-16,0-5 1 15,6 0-1-15,-17 5-3 16,5 0 2-16,0 0 1 15,-5 0 2-15,-6 0-3 16,6 0 0-16,0 0-4 16,-6 0-1-16,0 0-134 15,-18-20-115 1</inkml:trace>
  <inkml:trace contextRef="#ctx0" brushRef="#br0" timeOffset="2870.712">7066 13697 152 0,'12'0'57'0,"5"0"-44"0,5 10 21 0,-10-10 5 16,5 10-6-16,0-10 0 15,0 6-5-15,6-1-3 16,0-5-13-16,-1 0 10 0,1 0 5 16,0 0-6-16,0-5-1 15,0-1-6-15,-1 6 1 0,-5-10 1 16,1 0-1-16,-7 0 1 16,0-5 3-16,1 5 0 15,-7-21 3-15,1 6-1 16,-6-21 2-16,0-9-9 15,0-6-3-15,0-10-4 16,0-5 0-16,0 5-6 16,0 5-1-16,0 1 0 15,0-1 0-15,0-5 0 16,0-5 2-16,0-10-1 16,0-10-1-16,6-1 5 15,0 1 1-15,-1 0-2 16,1 15-1-16,0 0-1 15,5 10 1-15,-5-5-2 16,-1-5 2-16,1 15-4 0,0 0 0 16,0 6 3-16,-1 4 3 15,1 5-2-15,0 11 0 16,-1 9-1-16,-5 6-2 16,6 5 1-16,0 10-1 15,-1 10-3-15,1 10 2 16,0 10 1-16,5 10 0 15,1 16 0-15,-1 10 0 16,0-1-5-16,1 6 1 16,5 5 4-16,0 25 2 15,0 31-3-15,6 4-1 16,0 1 3-16,-1-1 1 0,1 1 0 16,6 30 1-16,-1 10-2 15,1-10-1-15,5-15 1 16,6-5 1-16,-12 10-1 15,1 10 2-15,-6 0-4 16,-1-11 0-16,-5-19 1 16,1-5 2-16,-7-1-3 15,0 6 0-15,1 9 1 16,-1-4 2-16,1-10-1 16,-1-16-1-16,0-10 1 15,1-10-1-15,-7-15 0 16,1 5 0-16,5-5 0 15,-5 0 2-15,0 0-1 16,0-10 2-16,-1-6-2 16,1-9-1-16,0-11 1 0,-1-4 1 15,-5-11-1-15,0-10 2 16,6-15 0-16,0-15 3 16,-1-16-1-16,1-14 0 15,6-11-6-15,-1-10 1 16,0-25 2-16,1-36 3 15,-1-10-4-15,1-10-1 16,-7-5 0-16,1-35 0 16,-6-6 0-16,6 11 2 15,-1-21-3-15,-5-9 0 16,6 4 1-16,0 31 0 16,5 4-3-16,-5 16 2 0,0 11 1 15,-6 9 2-15,5 15-3 16,-5 21 0-16,6 20-1 15,-6 20 0-15,6 5 2 16,-1 21 0-16,7 24-3 16,-7 21 0-16,7 31-1 15,-1 40 3-15,1 10-2 16,-1 10 1-16,0 41 2 16,1 35 0-16,-1 5 0 15,1-10 2-15,5 26-1 16,0 4-1-16,6-24 1 15,5-22-1-15,6-24-3 16,0-16 2-16,1-30 3 0,-7-15 1 16,1-20 1-16,-1-21 0 15,1-20 0-15,-1-25 0 16,6-61 2-16,0-41 1 16,-5-14-3-16,-1-16-3 15,1-31 0-15,-1 1 1 16,-5 20-3-16,-11 15 0 15,-1 21 1-15,-5 14 0 16,-1 16-3-16,1 25 2 16,0 15-1-1,-1 26-2-15,1 25-2 0,0 20 1 16,0 26 3-16,-1 40 3 16,1 50-2-16,0 11 0 0,11 10 1 15,-6 10 0-15,0 15 0 16,7-15 2-16,-7-15-1 15,6-25-1-15,0-21 1 16,0-20-1-16,-5-20 2 16,-1-16 1-16,0-19 1 15,-5-21 0-15,0-25-2 16,0-36 1-16,5-40 0 16,0-21 1-16,1 1-2 15,5-11-2-15,0-10-2 16,6-4 1-16,-12 14-1 15,-5 26 0-15,0 20 0 16,-1 10 0-16,1 30 0 16,-6 21-2-16,0 35 0 15,0 41 3-15,11 30 0 0,1-5 1 16,5 0-3-16,11 15 2 16,6 16 1-16,1 4 2 15,5-15-3-15,-1-9 0 16,7-16 1-16,-12-21 2 15,-17-9 1-15,12-26 1 16,-18-30 0-16,6-31 0 16,-17-14-2-16,0-6 1 15,0 5-4-15,0 1-2 16,-17-1 4-16,6 20 1 16,5-4-3-16,-5 15 1 15,-1 4-2-15,1 6-2 0,-6 5 0 16,5 5 0-16,12 5 3 15,-5 5 2-15,-1 5-2 16,6 5 0-16,0 1 1 16,0-1 2-16,0-5-3 15,0 5 0-15,6 5 1 16,-1-10 2-16,7 6-1 16,16-6-1-16,1 0 1 15,11 5-1-15,17 5-3 16,5-4 2-16,1-6 1 15,34 0 0-15,34 0 0 16,11-5 2-16,-5 10-3 16,17-15 0-16,23 0 1 15,28 0 2-15,-12 0-1 0,-10-5 2 16,39-5 0-16,0 10 1 16,-17 5-2-16,-11-5-2 15,22 5 1-15,-5 10-1 16,-6 11 0-16,-11-1 0 15,11-5 0-15,12 0 0 16,-18-4 0-16,-22-1 0 16,-23-5 0-16,-12-5 2 15,-11-5-19-15,-17 0-6 16,-17 0-118-16,-29 0-54 16,-28 0 14-16</inkml:trace>
  <inkml:trace contextRef="#ctx0" brushRef="#br0" timeOffset="8153.619">7397 11520 96 0,'5'0'38'0,"7"5"-29"0,5 0 32 0,-6-5 13 16,6 0-20-16,0 0-6 16,0 5-17-16,1 0-5 15,-1 0-4 1,0 5-2-16,0 0 1 0,-6 11-4 0,6-6 2 16,0 5 1-16,0 0 2 15,6 6-36-15,6-1-17 16,5-5-27-1</inkml:trace>
  <inkml:trace contextRef="#ctx0" brushRef="#br0" timeOffset="8283.635">7807 11925 156 0,'-17'0'60'0,"17"-5"-47"0,-6 10 13 0,6-5 3 0</inkml:trace>
  <inkml:trace contextRef="#ctx0" brushRef="#br0" timeOffset="8420.992">7784 11930 316 0,'6'20'15'0,"5"-5"-8"16,6-5-8-16,6 11 0 0,0-6 3 16,5 5 1-16,6 0 1 15,6 1 0-15,-5 4-5 16,4 0 1-16,1 11-75 15,12-6-54 1,-1 1 46-16</inkml:trace>
  <inkml:trace contextRef="#ctx0" brushRef="#br0" timeOffset="8649.358">8508 12502 192 0,'5'5'74'0,"7"0"-58"0,5 5 1 0,-6-5-6 16,1 6-7-16,5-1-1 15,6 5 1-15,11 5 0 16,0 0-2-16,6 1-2 0,0-1 1 0,5 5-1 16,-5 1 2-16,0-1-1 15,0 0-1-15,5 6-90 16</inkml:trace>
  <inkml:trace contextRef="#ctx0" brushRef="#br0" timeOffset="8857.813">9288 13044 228 0,'17'10'88'0,"0"-5"-69"0,1 0-7 15,-13-5-7-15,7 5-5 16,-1 0 2-16,0 5-1 0,7 6 2 16,-1-1-2-1,0 0-5-15,5 5-2 0,1 1-55 16,11 4-61-16,1 0 28 16</inkml:trace>
  <inkml:trace contextRef="#ctx0" brushRef="#br0" timeOffset="9067.257">9790 13596 144 0,'0'-5'55'0,"11"10"-43"0,18 0-6 0,-12 5-3 0,-6 0-5 15,6 0 0-15,17 1 2 16,-11 4 2-16,0 0-1 15,5 0-1-15,12 0 1 0,-11 0-8 16,11 1-3-16,0 4-47 16</inkml:trace>
  <inkml:trace contextRef="#ctx0" brushRef="#br0" timeOffset="9307.371">10285 13839 116 0,'0'-5'44'0,"17"10"-35"0,23-10 29 0,-17 5 10 16,11 0-6-16,6 5-2 15,29 5-22-15,-1 5-11 16,0 6-5-16,6 4 0 0,0 0 1 15,1-5-87 1,16 6-56-16,-17-6 56 16</inkml:trace>
  <inkml:trace contextRef="#ctx0" brushRef="#br0" timeOffset="14891.189">8661 10993 208 0,'0'-25'77'0,"0"15"-60"0,0-6 32 0,0 11 11 16,0 0-6-16,0 0 0 15,-5 0-10-15,-7 0-5 16,12 0-22-16,-11 5-4 0,11-10 1 15,0 5-13-15,0 5-2 16,0 0 0-16,0 15 0 16,0-5-2-16,11 15 2 15,-11-4 1-15,0 14 2 16,0 6 1-16,0-11 1 16,0 0 0-16,0-4 2 15,0-1-1-15,0 0 0 16,0 6-1-16,0-11 2 0,0 0-1 15,0-5 2-15,0-4 2 16,0-6 5-16,0 0-8 16,0-5-1-16,0 0-3 15,0-5 1-15,0 0-2 16,0 0-1-16,0-1-13 16,0 1-6-16,0 0-67 15,12 0-29-15,-7 0-53 16</inkml:trace>
  <inkml:trace contextRef="#ctx0" brushRef="#br0" timeOffset="15581.771">8667 10821 212 0,'-17'-5'82'0,"17"5"-64"0,-11 0 20 0,11 0 5 16,0 0-2-16,0 0 0 16,0 0-7-16,0 0-4 15,-6 5-16-15,0-5 2 0,1 5 4 16,-1 0-7-16,-5 0 0 0,-1 0-5 15,1 0-3-15,-1 5-5 16,1 0 0-16,5-10 0 16,1 6 0-16,-1-1 0 15,0 0 0-15,0 0 0 16,12 0 2-16,-6 0-1 16,0-5 2-16,0 0 4 15,12 0 4-15,-1 0-2 16,6 0 2-16,12 0-2 15,10-5 0-15,-10 0-1 16,22-5 0-16,-5-1-4 16,5 1-3-16,-5 0 2 15,-1-5 0-15,-5 5 1 0,-6 0 2 16,-5 0-1 0,-1 5 2-16,-5-1 2 0,-6 1 2 15,0 0-3-15,-5 0 0 16,-1 5-7-16,0 0-1 15,1 0 0-15,-7 0 2 16,1 0-1-16,0 0 2 16,0 0 0-16,-6 0 1 15,0 0 0-15,0 0 2 16,0 0-5-16,0 10-1 16,0-5 2-16,0 11 1 15,0-6 1-15,0 10 0 16,0-5-2-16,-6 6-2 0,6-1 1 15,-6 5-1-15,6-10-3 16,0 11 2-16,0-6-15 16,0 15-6-16,-6-14-196 15</inkml:trace>
  <inkml:trace contextRef="#ctx0" brushRef="#br0" timeOffset="17600.961">10080 10390 168 0,'17'-25'66'0,"-17"25"-52"0,6-10 50 0,-6 10 17 16,6-5-9-16,-6 0-3 15,0 0-26-15,0 0-9 0,0 0-20 16,0 0-2-16,0 5-1 0,0 0-9 16,0 0-2-16,0 0-4 15,0 10 0 1,0 0 7-16,0 5 5 0,0 0 0 16,0 16 1-16,0-6 1 15,0 15 1-15,0-9-3 16,0 9 0-16,0-4-5 15,0 4-2-15,0-4 2 16,0-1 0-16,0-4-1 16,0-1-2-16,0-5-96 15,-12 1-45-15,-5-1-31 16</inkml:trace>
  <inkml:trace contextRef="#ctx0" brushRef="#br0" timeOffset="17985.692">9790 11125 292 0,'-12'-5'110'0,"12"5"-86"0,12-5 11 0,-12 5-1 0,0 0-8 16,0 0-1-16,11 0 2 16,-5 0 2-16,22 0-15 15,-16 0 3-15,16 0 3 0,12 0-5 16,0 0 2-16,0-11-6 15,5 1 1-15,7 0-7 16,10-5-3-16,-10 10-1 16,10-5-1-16,-10 0 2 15,-1 0 1-15,-6-1-30 16,-10 6-12-16,-7 0-152 16</inkml:trace>
  <inkml:trace contextRef="#ctx0" brushRef="#br0" timeOffset="18436.362">10120 11413 260 0,'12'-35'96'0,"-12"35"-75"0,17-36 39 0,-17 31 11 15,11-5-13-15,-5 0-4 0,-1 0-13 16,-5 0-6-16,6 0-19 16,-6 5-8-16,0 0-1 0,0 0-6 15,0 5-1-15,0 0 0 16,0 20 0-16,0-5 0 15,0 20 0-15,0-4 0 16,0 14 2-16,0-4-3 16,0 10 0-16,0-11 1 15,0 6 0-15,0-11 0 16,0-5 2-16,0-4 1 16,0-1 1-16,0-5 0 15,0-4 2-15,0-6-5 16,0-10-1-16,0 0-53 15,0-5-22-15,0 0-90 16,0-6-65-16,-6 1 96 16</inkml:trace>
  <inkml:trace contextRef="#ctx0" brushRef="#br0" timeOffset="18704.654">9926 11363 276 0,'0'-31'104'0,"0"31"-81"0,6-15 36 0,-6 15 9 16,6 0-24-16,-1 0-10 16,-5 0-7-16,12 0-1 15,-1 0-14-15,-5 0 2 0,22 5 2 16,-16 0 1-16,16-5-1 16,1 0-6-16,11-5-4 0,-12 0-1 15,35 5 1-15,-18-10-3 16,12 0 0-16,-5 5 1 15,-7 0 2-15,-5 0-19 16,-11 10-8-16,-1 0-104 16,-5 20-47-16,-12-15 2 15</inkml:trace>
  <inkml:trace contextRef="#ctx0" brushRef="#br0" timeOffset="19095.391">10468 11829 324 0,'0'-21'123'0,"0"21"-95"0,11-10 25 0,-11 10 6 15,17-5-19-15,-5 0-3 16,-1 0-12-16,0 5-6 0,-5 0-11 16,5 0-1-16,7 5 3 15,-7 0 0-15,-11 10 2 0,11 1-2 16,-5 9-1-16,-6-5-3 15,0 5 1-15,0-4-2 16,0 4 0-16,0-5-6 16,0 6 1-16,0-1-82 15,0 10-34-15,-6-4-81 16</inkml:trace>
  <inkml:trace contextRef="#ctx1" brushRef="#br0">29766 17850 0</inkml:trace>
  <inkml:trace contextRef="#ctx0" brushRef="#br0" timeOffset="29108.308">18758 8866 220 0,'0'-15'85'0,"0"10"-66"0,0-15 21 0,6 20 4 16,-1-5 2-16,1 0 2 15,0-1-4-15,-6 1-1 16,0 0-23-16,0 0 2 0,0 0-1 0,0 5-7 16,-6 5-1-1,0 5-7-15,1 6-2 0,-7 9-2 16,1 5-2-16,-1 11 1 16,1 9 1-16,5-4-3 15,1 0 0-15,-1-1 1 16,0-9 2-16,6-6-1 15,-5-5-1-15,5-4 1 16,0-6-1-16,0-15-3 16,0 0 0-16,5-10-42 15,-5-6-20-15,12-9-55 16,-1 0-22-16,0-1 18 16</inkml:trace>
  <inkml:trace contextRef="#ctx0" brushRef="#br0" timeOffset="29381.815">18917 8831 324 0,'-11'-10'123'0,"11"5"-95"0,-6 5 27 0,6 5 7 16,-5 0-22-16,-1 5-7 16,0 5-14-16,1 5-2 15,-1 11-10-15,0 4 2 0,6 11 4 16,0-6-3-16,0 1 0 15,0-6-6-15,0 1-1 16,0-6-1-16,0-5 1 16,6-4-4-16,0-6 0 0,-6-15-8 15,0 0-4-15,0-15-42 16,0-6-18-16,-6-9-43 16,-6-6-14-16,-5 1-4 15</inkml:trace>
  <inkml:trace contextRef="#ctx0" brushRef="#br0" timeOffset="29620.737">18490 8775 392 0,'-28'-5'145'0,"28"5"-112"0,0-5 23 16,0 5 3-16,11 0-16 16,0 0-2-16,7 0-10 15,10 0-5-15,6 0-14 16,6 0-1-16,6 0 0 0,-1-5-4 15,1 0-2-15,5-5-2 0,0-1-3 16,1 1 1-16,5 5 1 16,-12 0-1-16,1 0 2 15,-12 0-29-15,-6 5-11 16,1 5-70-16,-6 10-29 16,-6 11-59-1</inkml:trace>
  <inkml:trace contextRef="#ctx0" brushRef="#br0" timeOffset="30128.635">18598 9327 300 0,'-22'5'112'0,"16"0"-87"0,0 0 40 15,6-5 12-15,0 5-20 16,0 5-6-16,0-10-12 16,6 0-2-16,5 5-21 15,1 0 0-15,5 1 0 0,11-1-4 16,6-5 1-16,6-5-4 15,-11-1 2-15,-1 1-6 0,6 0-3 16,12-5-1-16,0 0 1 16,-12 5-1-16,0 0 2 15,-11 5-2-15,-6 0-1 16,-17 0 1-16,0 10-1 16,-11 10 0-16,-1-15 0 15,-5 11 0-15,0-1 0 16,0-5 0-16,0 5 2 15,0 0-1-15,0-5-1 16,5 6-2-16,1-11 1 16,5 5 1-16,6-5 0 15,0 0 0-15,0-5 0 16,11 0-3-16,1-5 0 0,-1 5-56 16,6-5-25-1,0 5-138-15</inkml:trace>
  <inkml:trace contextRef="#ctx0" brushRef="#br0" timeOffset="30776.043">18684 9605 400 0,'-12'-5'148'0,"7"0"-115"0,5 0 11 0,0 5-3 16,0 0-16-16,5-5-3 15,1 0-6-15,6 0 0 0,-1 0-9 16,0 5 5-16,6-5 3 0,1 0-1 16,4 5 2-16,-5-10-7 15,12 5-1-15,5-5-2 16,-5 5 1-16,-1 5-4 15,6-6 0-15,-11 1-1 16,0 5-2-16,-6 0 1 16,-6 5-1-16,-11-5 2 15,-5 11 3-15,-7 4-2 16,1 0 0-16,-6 5-1 16,0 0-2-16,-6 6-2 15,6-6 1-15,5 0 1 16,1 1 0-16,0-1 2 15,5 0 1-15,6 0 1 16,0-10 0-16,0 1 2 0,11-1 1 16,12 0 3-16,11 0 1 15,0-5-3-15,6-5 0 16,6-5-3-16,-12 0 0 16,-5 0-6-16,10 0 1 15,-4 0-68-15,5 5-32 16,-1 5-136-1</inkml:trace>
  <inkml:trace contextRef="#ctx0" brushRef="#br0" timeOffset="31391.703">20689 9069 364 0,'0'-21'134'0,"0"16"-104"0,-5-5 25 0,5 10 5 0,0-5-13 16,0 5 0 0,0 0-16-16,0 0-7 0,0 5-13 15,0 10-1-15,0 6 1 0,-6 9-6 16,6 0-1-16,-6 6-4 15,1 4-1-15,5-4 1 16,-6-6 2-16,0 6-1 16,6-11 2-16,0-5-4 15,0 1 0-15,6-11-32 16,-6-10-13-16,11-5-34 16,1 0-13-16,5-11-47 15,6-9-21-15,5 0 42 16</inkml:trace>
  <inkml:trace contextRef="#ctx0" brushRef="#br0" timeOffset="31645.543">20855 9084 420 0,'-6'0'159'0,"6"10"-124"0,0-5 15 0,0-5-3 16,0 10-14-16,6 5-2 15,-6 6-11-15,0-1-5 16,0 5-8-16,0 6-5 0,-6-1 1 15,0 0-2-15,1 1 2 16,-1-1-2-16,0-5 2 16,6-4-4-16,0-6 0 15,0-5-4-15,-5 0 1 16,5-10-38-16,0-5-14 16,-6-10-29-16,0-5-10 0,0-11-28 15,-5-4-13 1,0-6 23-16</inkml:trace>
  <inkml:trace contextRef="#ctx0" brushRef="#br0" timeOffset="31844.409">20564 9048 300 0,'-40'-10'112'0,"35"10"-87"0,-18 0 42 15,23 5 14-15,0-5-17 16,0 0-2-16,11 11-13 16,1-1-6-16,5 0-24 15,-6 0 2-15,12 0 2 0,5-5-3 16,12-5-2-16,11 0-10 15,18-10-3-15,16-5-3 0,-5 0 1 16,6-6-15 0,-7 6-5-16,7 0-97 15,-6 5-44-15,-1 5-56 16</inkml:trace>
  <inkml:trace contextRef="#ctx0" brushRef="#br0" timeOffset="32623.499">23709 9013 360 0,'6'-25'134'0,"-6"20"-104"0,6-6 45 15,-6 11 11-15,0 0-30 16,0 0-9-16,0 0-22 16,0 16-8-16,0-1-10 15,0 0-5-15,0 10 1 0,0 1 0 16,0 9 1-16,0-4-2 15,-6-1-2-15,0-5 1 16,1 1-1-16,-1 4 0 16,0-5 0-16,6-10-20 15,0-4-7-15,0-1-35 0,0-10-12 16,6-5-44-16,11-11-15 16,0-9-17-1</inkml:trace>
  <inkml:trace contextRef="#ctx0" brushRef="#br0" timeOffset="32881.964">23983 9048 412 0,'0'-5'154'0,"0"5"-120"0,0 0 23 0,0 0 5 16,0 0-26-16,0 0-5 15,5 16-13-15,-5-6-1 16,6 10-10-16,-6 0-2 0,0 6-1 15,0-1-2-15,0 5-2 0,0 11 1 16,0-6 1-16,0-4-1 16,0-11-1-16,0 0-4 15,0-5-2-15,0-5-39 16,-6-5-18-16,-5-10-47 16,0-15-18-16,-12-5-40 15</inkml:trace>
  <inkml:trace contextRef="#ctx0" brushRef="#br0" timeOffset="33105.444">23504 8952 452 0,'-17'-5'167'0,"17"5"-129"0,6 5 17 0,-6-5-1 16,11 10-16-16,12 0 0 15,0-4-10-15,0-1-3 16,22 0-14-16,-11 0-4 0,23 0-3 15,-11-5-2-15,17 0-2 16,-12 0 1-16,23-10 1 16,-11 5-54-16,16-6-22 15,-16 1-133 1,5 10-88-16,-16 0 120 16</inkml:trace>
  <inkml:trace contextRef="#ctx0" brushRef="#br0" timeOffset="33885.866">26957 8983 332 0,'-11'-11'126'0,"5"1"-98"0,6-5 43 15,0 10 12-15,0 0-18 0,0 0-5 16,-11 0-21-16,11 0-10 16,-12 5-16-1,12 0-6-15,-6 5-3 0,6 0-2 0,-11 25-2 16,11 11-2-16,-17 4 1 15,6 1 1-15,-1 0 2 16,1-6-1-16,5-4 2 16,6-11-2-16,-11 0 2 15,11-10-15-15,0-4-7 16,0-11-30-16,11-6-11 16,6-4-40-16,6-10-16 15,5-5-55 1</inkml:trace>
  <inkml:trace contextRef="#ctx0" brushRef="#br0" timeOffset="34109.892">27208 8998 408 0,'0'0'151'16,"0"0"-118"-16,-6 10 18 0,6-10 1 0,0 15-17 16,0-5-2-16,0 11-17 15,0-1-5-15,0 10-7 16,0-5-5-16,0 6 0 0,6-6 1 15,5 1 2-15,-11-1-1 16,0 0-1-16,0-5-10 16,0-4-6-16,-11-6-45 15,-6-10-18-15,0 0-74 16,-6-15-71 0,-6-16 76-16</inkml:trace>
  <inkml:trace contextRef="#ctx0" brushRef="#br0" timeOffset="34319.538">26792 8866 484 0,'-17'-25'181'0,"17"15"-141"0,0 0 22 0,0 10 0 15,0 0-25-15,0 0-4 16,17 0-10-16,6-11-5 16,5 11-10-16,18-5-3 0,5-5-1 15,-11 10-5-15,45 0 1 16,-28 0 0-16,34 0 2 15,-17 0-34-15,29-10-13 16,-18 10-119-16,12 10-50 16,-17 0 17-16</inkml:trace>
  <inkml:trace contextRef="#ctx0" brushRef="#br0" timeOffset="42905.712">17806 14011 116 0,'0'0'46'0,"6"0"-35"0,-6 0 20 0,0 0 8 16,0 0-8-16,0 0-3 16,0 0-14-16,0 0-4 15,0 0-6-15,0 0 6 0,6 10 5 16,-1-5-1-16,7 6 0 16,-1-1-2-16,1 0 0 15,-1-5 0-15,6 0 0 16,6 0 2-16,0-5 2 15,0-5-3-15,5 0 0 16,1 0-1-16,5-5 0 16,0 0-4-16,0-1 0 15,6 11-3-15,0-5 2 16,5 0-2-16,7 0 2 16,-1-5-4-16,6 10-2 0,6-10 4 15,-6 10 4-15,0 0 1 16,0-10 2-16,-6 10-2 15,0-10 1-15,-5 0-4 16,-1-6-2-16,-5 6 0 16,6 0-1-16,-12 10 2 15,0-5 1-15,-5 0-3 16,-1 0-3-16,-11-5-3 16,6 10 1-16,-12 0-1 15,6 0 0-15,-5 20-146 16,5-5-95-1</inkml:trace>
  <inkml:trace contextRef="#ctx0" brushRef="#br0" timeOffset="45818.68">19231 13844 212 0,'-17'-5'79'0,"11"5"-61"0,0 0 23 15,6 0 9-15,0 0-19 16,-11 5-5-16,0 0-14 15,5 0-5-15,-6 0-4 16,7 5 0-16,-1 1 2 0,6-1 0 16,0 0 2-16,0 0 9 15,0 0 7-15,0-5 1 16,0 5 1-16,0-10 1 0,0 0 3 16,0 0 0-16,0 0 2 15,0 0-11-15,0 0-2 16,0-10-8-16,0-5-2 15,6-5-2-15,-1 4 1 16,-5-4-4-16,12-5-2 16,-12 0 2-16,6-6 0 15,-6 1 1-15,5-6 0 16,-5-9 0-16,0-11 0 16,0-15-2-16,0-10 1 15,6-5-2-15,0 0 2 16,-1 10-4-16,1 10-2 15,5 5 4-15,1 6 1 0,-1 4-3 16,1 0 1-16,-7 6 0 16,7-1 0-16,-12 6-3 15,5-1 2-15,1-4 1 16,0 9 2-16,5-9 1 16,-11 9 1-16,12 6-5 15,-12-1 1-15,0 6 2 16,0 5 3-16,0 5-2 15,0 5-2-15,0 4-3 16,0 6 1-16,0 16 1 16,0 4 0-16,0 15-3 15,0 1 2-15,0 4 1 16,0 6 0-16,0 5 0 16,0 4 2-16,0 16-1 0,5 25-1 15,7 26 1-15,-12 4-1 16,5-4 0-16,1 0 2 15,-17 4-1-15,11 26-1 16,-12 5 1-16,7-10-1 16,-1-15-3-16,0-16 2 15,1 1 1-15,5 4 0 16,5 11 0-16,1-6 2 16,5-9-1-16,1-16 2 15,-1-10-2-15,-5-5-1 16,-1-20 3-16,1-5 0 15,0-10-4-15,0-11 1 16,-1-4 0-16,1-11 2 0,5-5 1 16,1-5 3-16,-1-10-1 15,1-5 2-15,-1-10-2 16,6-10 0-16,-6-10-3 16,7-16-2-16,-1-15 3 15,0-25 0-15,0-10-4 16,0-5 1-16,0 4 0 15,0-4 2-15,0-20-3 16,0-21 0-16,-5 0 1 16,5 10 0-16,0-4 0 15,-6 14 2-15,12-10-3 16,-17-4-2-16,5 4 2 16,1 11 2-16,-1 14 0 0,-5 6 2 15,5 20-2-15,-11 15-1 16,0 10-2-16,11 11 1 15,-11 9-1-15,0 16 0 16,0-5 0-16,6 15 0 16,0 5 2-16,0 15 0 15,5 10-3-15,-11 15 2 16,6-4 1-16,-1 55 0 16,1 35 0-16,5 1 2 15,-11-11-3-15,0 1 0 16,12 9-1-16,-12 1 0 15,5-6 4-15,1-14 1 16,0-16-4-16,0-5 1 0,-1-15 0 16,1-16 0-16,0-9 0 15,-1-11 2-15,1-10 1 16,5-10 3-16,1-10-3 16,-1-15-2-16,6-25 0 15,0-26-1-15,6-20 0 16,6-5 2-16,-6 10-3 15,-1 0 0-15,1 5 1 16,0 0 0-16,-6 0 0 16,-6-5 2-16,-5 5-1 15,5 10-1-15,1 10-2 16,-6 11 1-16,5 14 1 16,0 11 0-16,6 20-3 0,6 20 0 15,-11 16-1-15,5 9 3 16,0 11 0-16,6 0 3 15,-18 4-1-15,7 11-1 16,-1 10-2-16,-5 5 1 16,-1-5-1-16,-5-5 0 15,0-5 4-15,0-15 1 16,0-10-1-16,6-11 1 16,-6-5-2-16,12-24 2 15,-12-12-2-15,11-24-1 16,6-26 1-16,-6 1-1 0,-5 4 0 15,17-5 0 1,-12 1-3-16,18 4 2 16,-18 5 1-16,6 6 2 0,-11 9-1 15,5 6-1-15,1 5-2 16,-6 5-1-16,5 5 2 16,0 10 2-16,1 10-2 15,-1 5-2-15,6 5 2 16,-17 5 2-16,12 11-2 15,5-1 0-15,-12 6 1 16,1-6 0-16,11-4-3 16,-17-6 2-16,12-10 3 15,-12-10 1-15,5-10-1 16,1-15 1-16,11-5 0 16,-11-6 1-16,5 1-5 15,1 0-1-15,-1-1 1 0,6 6 0 16,-6 5 1-16,-5 4 0 15,0 6 0-15,0 5 0 16,-6 5-3-16,11 10 2 16,-11 5 1-16,0 6 0 15,6 4-3-15,-1 5 2 16,12 6 1-16,-5 4 0 16,16-4 0-16,12-1 0 15,17-9 0-15,0-11 2 16,12-10-1-16,-1-5 2 15,0-5-2-15,1 0-1 16,-12 0-41-16,-6 5-20 16,6 5-165-16</inkml:trace>
  <inkml:trace contextRef="#ctx0" brushRef="#br0" timeOffset="54660.755">23362 6370 288 0,'11'-16'0'0,"6"-9"-3"0,-5 20 0 16,5-5 2 0,0-5 2-16,-6 15 13 0,-5-5 6 15,-6 0-10-15,0 5-1 0,-12 5 1 16,1 10-4-16,-6 15 2 16,-6 6-5-16,0 14 0 15,1 11-3-15,-1 0-1 16,0 15 1-16,-5-5 2 15,5-5-3-15,6-6 0 16,-12-4 1-16,12-5 2 16,-6-6-1-16,-5-9 2 15,11-6-2-15,-12 0 2 16,12-4 0-16,0-6 3 16,0 0-3-16,0 1 0 15,0-6-14-15,5-5-6 0,7 0-66 16,10-5-50-1,18-5 49-15</inkml:trace>
  <inkml:trace contextRef="#ctx0" brushRef="#br0" timeOffset="55005.626">24051 6451 148 0,'-23'-26'57'0,"18"26"-44"0,-1 5-6 0,6-5-6 16,0 5 15-16,-6 6 9 15,-5 4-6-15,-6 10-3 16,0 16-9-16,-12 9-5 0,-5 1 1 16,-17 15-4-16,-6-6 0 15,-12 6 1-15,-10 15 2 16,5 10-3-16,5 16 0 15,-11 4 1-15,12-4 2 16,0-16-1-16,11-10 2 16,5-15 0-16,7-6 1 15,11-9 0-15,5-11 2 16,6-4-3-16,6-1 0 16,6-9-65-1,5-1-61-15,6-5 34 0</inkml:trace>
  <inkml:trace contextRef="#ctx0" brushRef="#br0" timeOffset="55350.971">24353 6618 160 0,'-51'35'63'0,"28"-4"-49"0,-5 14 11 0,16-20 5 15,-5 11-9-15,-6 4-2 16,-5 6-11-16,-6 10-3 16,-6 10-3-16,-12 15-2 0,-5 15 3 15,0 10-2-15,-11-5 2 16,-12-4-2-16,6-11 2 15,6-10 0-15,5-5 1 16,12-6-2-16,5-9-2 16,6-5 1-16,12-11 1 15,11-4-45-15,11-21-21 16,12 5-25 0</inkml:trace>
  <inkml:trace contextRef="#ctx0" brushRef="#br0" timeOffset="55607.349">24530 7195 196 0,'-46'0'74'0,"35"15"-58"0,-18 5-6 15,12-4-6-15,-17 14 7 16,0 11 7-16,-6 14-5 15,-11 11-2-15,5 5-6 16,-5 5-6-16,-6-5 0 0,11 0 3 16,-16 10 1-16,5 5 1 15,-6 5 2-15,0 5-32 0,1 0-12 16,5-30-56 0</inkml:trace>
  <inkml:trace contextRef="#ctx0" brushRef="#br0" timeOffset="57771.897">21396 14067 132 0,'0'-5'52'0,"6"5"-41"0,-6 0 7 16,0 0 0-16,0 0-8 15,0 0-1-15,0 0-7 16,0 0-2-16,0 0 0 16,0 0 4-16,0 0 2 0,0 0 11 15,5 0 6-15,-5 0-3 16,0 0-2-16,0 0-6 16,0 0-2-16,6 0-4 15,-6 0 1-15,0 0-4 0,0 0-2 16,0 0 0-16,0 0 1 15,0 0-3-15,0 0 0 16,0 0 1-16,0 0 2 16,0 0 1-16,0 0 3 15,0 0-3-15,0 0-2 16,0 0 0-16,11 0 1 16,-11 0 1-16,0 0 1 15,0 5-2-15,12 0 1 16,-12-5-2-16,0 0-1 15,0 0 1-15,6 5-1 16,-1 0 0-16,1-5 0 16,5 0 0-16,-11 0 0 15,12 0 0-15,5 0 2 0,-6 0-1 16,-5 0-1-16,5 0 3 16,1 0 0-16,-12 0-26 15,0 10-11-15,5-5-76 16</inkml:trace>
  <inkml:trace contextRef="#ctx0" brushRef="#br0" timeOffset="60983.76">21493 14097 96 0,'0'-5'38'0,"11"5"-29"0,-11 0-1 0,0 0 0 0,0 0-1 16,0 0 1-16,6 0 4 16,5-5 3-16,-11 5-2 15,12 0 2-15,-12 0-6 16,0 0-3-16,5 0-3 15,1 0 0-15,11 0 0 0,-11 0 1 16,5 0 0-16,1 0 2 16,5 0 1-16,6 0-1 15,-6-5-1-15,5 5-1 16,7-5 2-16,-1 5-1 16,1 0 0-16,-1 0-1 15,-5 0 0-15,0 0-5 16,11 0-1-16,-17 0 3 15,6 0 1-15,6 0 0 16,-1 0-2-16,1 0 1 16,-1 0 1-16,1 0-1 15,-1 5 2-15,1-5-2 0,-1 0-1 16,0 0 1-16,1 0-1 16,-6 0 2-16,0 0 1 15,-1 0-4-15,1 5 1 16,-6-5 0-16,6 0 2 15,-12 0-1-15,12 0-1 16,0 0 1-16,0-5-1 16,0 0 2-16,5 0 1 15,6 0 3-15,-5 0 3 16,-1 0-2-16,1 0-2 16,11 0-2-16,-12 5-3 0,1 0 1 15,-1 0-1-15,1 0-3 16,-1 0 2-16,1 0 1 15,-1 0 2-15,6 0-3 16,-5 0 0-16,-1 0 1 16,1 0 2-16,-1 0 1 15,1 5 1-15,-1-5-2 16,1 0-2-16,-1 0 1 16,6 0 1-16,-17 0-1 15,6 0-1-15,6 0 1 16,-12-5-1-16,-6 0 0 15,6 0 0-15,0-1 0 16,6 1 0-16,-6 0 2 16,6 0 1-16,-12 0-1 15,7 5-2-15,-1 0-4 0,5 0-2 16,-10 5-99 0</inkml:trace>
  <inkml:trace contextRef="#ctx0" brushRef="#br0" timeOffset="63533.1">23413 14072 200 0,'-17'0'77'0,"17"0"-60"0,0 0 17 0,0 0 6 16,0 0-23-16,0 0-6 15,0 0-8-15,0 0 0 16,0 0-2-16,6 0 10 0,5-5 6 15,0 0 2-15,-11 0 1 16,12-5-7-16,5 0 0 16,-17-1-8-16,11 1-1 15,-5 0 0-15,5 0 0 16,1 0-2-16,-1-5-2 16,6-1 3-16,6-4 2 0,0 0 9 15,0-5 3-15,-1-6 5 16,-5-4 3-16,1-6-7 15,-7-4 0 1,-5-6-9-16,-1-10-3 0,1-5-3 16,5-4-3-16,-5 14-2 15,11-25 1-15,0 5 1 16,6 5 2-16,0 5-3 16,0 0 0-16,0 1 10 15,-6-1 3-15,-6 0-5 16,0 10-2-16,-5 6-3 15,0 4-2-15,0 5 1 16,-1 11 1-16,-5 5-3 16,6 4-2-16,-6 11-1 15,0 5 3-15,0 5-2 16,0 15-1-16,0 6 3 16,0 4 2-16,0 10-2 0,0 6-2 15,-6 5 2-15,1 9 0 16,-1 16-2-16,-6 30 2 15,-5 26 1-15,0 5 0 16,0-11 0-16,6 1 0 16,-1 9 0-16,7 11 0 15,-1 0 0-15,6-5 0 16,0-16 0-16,0-14 0 16,-6-21 0-16,6-10 0 15,-5-10 0-15,5-11 0 16,0-9 2-16,0-11 1 15,-6-9 1-15,6-6 2 16,0-10-1-16,0-10 0 0,6-10-3 16,5-5-2-16,0-6 1 15,6-4-1-15,6-15-3 16,-11-16 2-16,10-20 1 16,1-15 2-16,6-11-1 15,-7-4-1-15,1 5 1 16,-6-6 1-16,0-19-3 15,1-1 0-15,4 1 1 16,1 9 2-16,0 16-3 16,0 10 0-16,-6 10-1 15,0 5 0-15,0 10 2 16,0 15 0 0,-6 6-3-16,1 9 0 0,-1 11-1 0,1 15 3 15,-1 10-2-15,-5 15-1 16,-1 5 0-16,1 16 3 15,0 25 0-15,0 35 1 16,-1 15 0-16,1 1 0 16,0-6-3-16,-6 0 2 15,0 16 1-15,0 25 0 16,-6 5 0-16,6-11 0 16,0-9 0-16,0-21 0 15,6-14 0-15,5-6 2 16,0-15-1-16,7-15 2 15,-18-11-2-15,11-30 6 16,0-20 1-16,6-10-5 16,-11-10 1-16,6-10-4 15,5-16-1-15,5-25 1 16,7-30 2-16,11-16-1 16,0 1-1-16,0-1 1 15,-1-4-1-15,-4-21 0 16,-1-5 0-16,0 5 0 15,-6 21 0-15,-5 4 2 16,0 21 1-16,-6 10-4 16,0 10-1-16,0 10 1 15,0 11 0-15,-5 14-2 16,-1 11 0-16,1 15-3 16,-1 15 1-16,-5 15 1 0,-1 10 2 15,1 21 1-15,0 25 1 16,-1 25-3-16,-5 25 0 15,0 6 2-15,0-11 2 16,6-4 0-16,-6 9-1 16,6 1 1-16,-6-1-1 15,6-9-3-15,-1-16 2 16,1-5 1-16,0-20 0 16,-1-15 0-16,1-16 2 15,-6-14 5-15,0-11 4 16,0-20-6-16,0-21-3 15,-6-19 1-15,1-26 0 0,-1-10-4 16,6-5 1-16,0 5 0 16,0 0 0-16,6 0 0 15,5-10 0-15,-5-1 0 16,-1-9 2-16,1 20-3 16,6 5 0-16,-7 10-1 15,1 6 0-15,0 19 0 16,-1 11 0-16,-5 9 0 15,0 16-2-15,0 16 3 16,0 14 0-16,0 20-2 16,6 16 0-16,0 5-1 15,-1-5 3-15,1-6 0 16,6 1 1-16,-1-10 0 0,-5-11 0 16,5 1 0-1,-5-6 0-15,-1-5 0 0,1-4 2 16,0-6 1-16,0 0 1 15,-1-5 0-15,-5-10 0 16,0 0-2-16,0 0-2 16,6-5 1-16,5-5-1 15,1 0 0-15,-1 5 2 16,0-10-3-16,7-1 0 16,-7 6 1-16,0 5 0 15,1-5-3-15,-1 10 2 16,1 0-1-16,-1 10-2 15,0-5 3-15,1 10 2 16,-1 1-2-16,1 4-2 0,-1 5 2 16,0 1 0-1,1 4 1-15,5 5 0 0,0 1 0 16,0-1 0-16,0-4 0 16,0-6 2-16,-5-5 1 15,-7-10 1-15,-5-10 0 16,6-5 0-16,0-5-2 15,-6 0-2-15,5-5 1 16,-5 0-1-16,0-1-3 16,0 1 2-16,-5 0 1 15,-1 5 0-15,6 0-3 16,-6 5 2-16,1 5 1 16,-1 0 0-16,0 0 0 15,1 5 0-15,-1 0-3 0,0 0 2 16,6 0 1-16,0 0 0 15,0 0 0-15,0-5 0 16,6 5 0-16,5 0 0 16,1 0 0-16,5 0 0 15,5 0 0-15,1 1 2 16,6-1-3-16,5 0-2 16,6-5 2-16,-6 0 2 15,6 0 0-15,0-5 2 16,0 0-4-16,0-1-2 15,-1-4 4-15,-4 0 1 0,-7 5-3 16,1 0 1 0,-7 0 0-16,1 0 0 0,0 5 0 15,-6 0 0-15,0 0-3 16,6 5 2-16,0 0 1 16,-6 0 2-16,0 0-3 15,-6-5-2-15,1 0-38 16,-12 0-17-16,-6 15-114 15</inkml:trace>
  <inkml:trace contextRef="#ctx0" brushRef="#br0" timeOffset="65499.782">25897 14021 112 0,'0'-10'44'0,"6"10"-35"0,0 0-2 0,-6 0-3 0,5 0-7 15,7 0 2-15,-1 0 1 16,-5 0 2-16,5 0 16 15,-11 0 9-15,0 0 3 16,0 0 4-16,6 0-14 16,0 0-4-16,-1-5-10 15,1 5 0-15,0 0 4 0,-1 0-4 16,1 0 2-16,0 0-5 16,-1 0 0-16,7 0 3 15,-1 0 1-15,1 0-3 16,-1 0-1-16,0 0-1 15,1 0-2-15,-1 5 1 16,1 5-1-16,5-10 2 0,0 5 1 16,0 0-1-16,0 1-2 15,6-1 5-15,0 0 1 16,-1 0 2-16,1 0 0 16,0 5-2-16,0-10 1 15,0 0-2-15,-1 0 0 16,1 10-6-16,0-10 1 15,0 5 0-15,-6 0 0 16,0 0-3-16,6 0 2 16,-1 0 3-16,-4 5 3 15,-1-10-4-15,0 11-1 0,6-11 0 16,-6 0 0-16,5 0 0 16,1 0 0-16,0 0 0 15,0 0 2-15,0 0-3 16,-1 0 0-16,1 0 1 15,0 0 2-15,0 0-1 16,-6 0-1-16,0 0 3 16,0 0 0-16,6 0-4 15,0 0-1-15,-1 0 1 16,1 0 2-16,0 0 0 16,0 0 2-16,0 0-4 15,-1 0 0-15,1 0 1 16,0 0 0-16,0 0-3 15,0 0 2-15,-6 0 1 0,5 0 2 16,1 0-1-16,0 0 2 16,0 0-4-1,0 0-2-15,-1 0 4 0,1 0 1 16,0 0 0-16,-6 0-2 16,0 0-2-16,6 0-1 15,0 0 4-15,0 5 1 16,-1-5 0-16,1 0-2 15,0 0 1-15,0 0-1 16,-1 0 0-16,1-5 2 16,6 0-3-16,-1-1 0 15,6 1 3-15,1 0 1 16,4 0-4-16,1 0 1 0,6 0 4 16,11-5 5-16,6 0-1 15,-1 5 3-15,-5 0-2 16,0 0 0-16,-5 5-5 15,-7 0-1-15,1 0 1 16,-6 0 2-16,-1 0-5 16,-4-5-1-16,-1 0 0 15,-6 0 2-15,1-1 1 16,-6 6 1-16,-6 0-7 16,0 6-2-16,6 4-141 15</inkml:trace>
  <inkml:trace contextRef="#ctx0" brushRef="#br0" timeOffset="69418.496">28621 13945 208 0,'-23'5'79'0,"17"6"-61"0,-17 4-5 0,12-5-5 16,0 5 4-16,-1-5 4 16,1 0-3-16,5 0-3 15,0 1-5-15,6-1 5 0,0 0 5 16,6 0 8-16,0 0 3 15,0 0-7-15,-1 0-1 16,1 0-9-16,0 1-3 16,-1-6-1-16,-5-5 1 15,0 0 10-15,12-5 7 16,-1-6-1-16,1-4-1 16,5-10-7-16,0-5-1 15,-6 4-4-15,6-9 0 16,0-6-3-16,6 1 1 15,-6-1-4-15,0-4 0 0,0-11 1 16,-5-5 2-16,-1-5-3 16,1 1-2-16,-7 4 0 15,1 10-1-15,0 11 0 16,-1 9 0-16,1 26-7 16,0 25 0-1,-1 16 1-15,1 15 3 16,0-1 2-16,0 11 1 15,-1 5 0-15,1 25 0 16,-6 30 0-16,6 6-3 16,-1-5 0-16,1-6 2 15,5-20 2-15,1-5 0 16,5-10-1-16,-6-5 1 16,1-10 1-16,-1-10-1 0,1-16-1 15,-1-9 9-15,0-21 4 16,1-15 2-16,5-15 1 15,6-11-8-15,-1-19-3 16,1-21-3-16,6-31-2 16,-1-19 1-16,1 4 1 15,-7 1-1-15,1 5 2 16,0 4-4-16,0 11 0 16,-6 0-1-16,0 10 0 15,-6 10 2-15,1 15 0 16,-1 10 0-16,1 16 0 15,-1 25-5 1,0 25 1-16,1 20 2 16,-1 16-1-16,1 5-1 0,-1 5 3 15,0 14 2-15,6 17 0 16,1 14-1-16,-1-5-2 16,5-10-1-16,-5-10 2 15,1-5 0-15,-1-25 3 16,-6-5 1-16,0-16 3 15,1-15 1-15,-1-15-3 16,6-25-1-16,0-36 3 16,1-20 3-16,-1-10-4 15,0 10-3-15,0 5-1 16,0 0 1-16,0 10-3 16,-6 5 0-16,1 6-1 15,-1 9 0-15,-5 11 0 0,5 25-2 16,-11 10 0-1,6 15 0-15,0 10 3 16,5 5 0-16,0 11 1 16,1 10-3-16,5 9 2 15,0 11 1-15,6 0 2 16,0-10-1-16,-1-10 2 16,-4-11 0-16,-1-15 1 15,0-15-2-15,5-25 1 16,-4-20-2-16,-1-11 2 15,5-4-2-15,-4 4-1 16,-1 0 1-16,0 6-1 16,-6 5 0-16,1 4 0 0,-1 11 0 15,-5 5 0-15,-1 5-5 16,-5 10-1-16,6 10 0 16,0 5 4-16,5 10 1 15,1 6 1-15,-1 4 2 16,6 6 1-16,6-6-4 15,11-5 1-15,12-4 0 16,5-11 0-16,6-10 0 16,6-10 0-16,-1-5 2 15,-5 0 3-15,-6 0-2 16,-5-1 0-16,-12 6-1 16,0 5-2-16,1 10-2 15,4 6-1-15,7 9-31 16,11 10-15-16,17 1-50 0,17-1-22 15,6-9-31 1</inkml:trace>
  <inkml:trace contextRef="#ctx0" brushRef="#br0" timeOffset="76400.015">18729 13874 104 0,'-11'6'41'0,"11"-6"-32"0,0 0 2 16,0 0 5 0,0 0-10-16,0 0 15 0,6 10-12 0,-6-10 25 15,5 0-20-15,-5 10 16 16,6-10-17-16,0 15-1 16,0-5-7-16,-1 0-3 15,1 0-1-15,0 6-1 16,5-1 0-16,0-10 0 15,6 5 0-15,-5-10 4 16,5 0-2-16,0-10 6 16,6 5-5-16,-6-10 3 15,0-1-3-15,0-4 3 16,6 10-4-16,0-15 1 16,-12 15-1-16,6-16 1 15,6 6-2-15,6-16 2 16,-1 11-2-16,0-20 4 15,12 9-3-15,-11-30 8 16,-1 11-6-16,-11-26 3 16,6 5-4-16,-6-31 3 15,0 21-4-15,-11-10 4 16,11 20-4-16,-17-40-1 16,12 14 0-16,-12-24-1 15,0 19 0-15,0-24 0 16,5 14 0-16,1 21 2 15,-6 30-1-15,-6 5 13 16,6 16-8-16,-11-16 11 16,5 15-10-16,-5 6 3 15,5 15-6-15,-5 4 0 16,5 11-2-16,-11 5-2 0,11 10 1 16,-11 10-1-16,11 11 0 15,-11 14 0-15,12 11 0 0,-12 40 0 16,11 5 0-16,-17 31 0 15,17-6 0-15,-5 16-3 16,11-5 2-16,-17 15 1 16,17-11 0-16,-6 26 0 15,6-10 0-15,-6 21 2 16,12-16-1-16,-6 15-1 16,0-20 1-16,-6-6-1 15,6-24 0-15,-5 20 0 16,-1-16 0-16,0 1 0 15,6-16 0-15,0-9 0 16,6-11 0-16,0-5 0 16,-1-5 0-16,1-10 0 15,6-5 0-15,-7-6 0 16,7-4 0-16,-1 0 0 16,0-6 0-16,-5-4 2 15,0 0-1-15,0-11-1 16,-1-5 1-16,1-9-1 15,0-1 0-15,-1-20 2 16,1 10-1-16,0-20 2 16,-1 0-2-16,1-21-3 15,0 6 1-15,-6-15-1 16,6 4 0-16,-6-30 4 16,0 11-1-16,0-52-1 0,11 11 1 15,-5-51-1-15,5 16 0 0,6-47 0 16,0 16 0-1,0-35 0-15,6 30 0 0,-6-21 0 16,0 21 0-16,-5-45 0 16,10 29 0-16,-22 16 2 15,12 46-1-15,-6-11 2 16,5 26-2-16,-11-1-5 16,6 31 2-16,-1-5 1 15,1 15 1-15,5-10 2 16,-5 21-1-16,-6 4 4 15,6 21-3-15,-6-11 4 16,0 11-4-16,6 15-5 16,-6 10 1-16,-12 25 1 15,12 10 1-15,-6 26 2 16,12 10-1-16,-6 20-1 16,0 5 1-16,0 31-1 15,0-11 0-15,0 31 0 16,6-6 0-16,0 32 0 15,5 4 0-15,0 20 0 16,6-20 0-16,1-25 0 16,4-20 0-16,1 25 0 15,0-16 0-15,-6-24 0 16,6-16 0-16,-6 5 2 16,6-15-1-16,-12-30-1 0,0-10 1 15,1-26 1-15,-1-15-1 0,1-45 2 16,-1-6-2-1,0-40-1-15,1 5 1 16,-1-31-1-16,1 11 0 16,-1-31 2-16,0 11-1 0,-5 10-1 15,0 19 1-15,-1-29-1 16,7 14 0-16,-12 1 0 16,0 20 0-16,11-30 0 15,-11 14 0-15,0 16 0 16,6 31 0-16,-6 14 0 15,6 16 0-15,-6 20 0 16,0 15 0-16,0 25 0 16,5 6 0-16,7 14 0 15,-7 6 0-15,7 10 0 16,-1 0 0-16,1 5 0 16,-7 0 0-16,7 15 0 15,-1-10 0-15,1-15 2 16,-1-10-1-16,-5-6 2 15,5-9-2-15,-5-36 4 16,-1-10-3-16,1-36-1 16,0-4 0-16,0-16-1 15,5 5 0-15,6-25 2 16,-11 10-1-16,5 0-1 16,0 16 1-16,1-16-1 15,-6 15 0-15,5 21 0 0,-11 14 0 16,0 21 0-16,11 16 0 15,-11 9-3-15,17 10 2 0,1 1-1 16,4-1 0-16,-5 1 2 16,6 4 0-16,6-4 2 15,-12-1-1-15,6-10 2 16,-6 1-2-16,0-16-1 16,6 0 1-16,-12-15-1 15,-5 0 0-15,5-5 0 16,0 0 0-16,-11-11 0 15,6 6 0-15,0-5 0 16,0 10 0-16,5-5 0 16,-11 4 0-16,6 1 0 15,-1 5 0-15,12 5 0 16,-17 10 0-16,12 1 0 16,-12 4 0-16,6 0 4 15,5 5-2-15,0 0 4 16,6 1-4-16,-5 4 1 15,5 0-1-15,-6 1 1 16,6 4-2-16,6-5 2 16,-11 6-2-16,5-6-1 15,11 0 1-15,-16-4-1 16,16-6 0-16,-11-10 4 16,12 5-2-16,-7-10 1 0,7 5-1 15,-1-5-2-15,1 0 1 16,-6 0 1-16,5 0-1 0,1 0 4 15,-1 0-3 1,1 0 1-16,-1 0-1 16,12-5-2-16,-11 5 1 0,10-5-4 15,1 5 2-15,17-5 3 16,-11 5-1-16,5-5 2 16,-11 10-2-16,-12-5 2 15,7 5-2-15,-1 0 2 16,-6 0-2-16,1-5-1 15,-1 5 1-15,-5-10-1 16,11 5 0-16,0-10 2 16,12 5-1-16,-6 0 2 0,17 0-2 15,-11 5-1-15,5 0 1 16,-6 0-1-16,18 5 0 16,-17 5 0-16,5-5 0 0,-5 5 0 15,5 0 0-15,-17 0 0 16,6-5 2-16,-6 1-1 15,0-6-1-15,0 0 1 16,1-6 1-16,-7 6-3 16,6-5 0-16,0 5 1 15,1 0 2-15,-7 0-1 16,6 5-1-16,1 1 1 16,-1-1-1-16,6-5 0 15,5 0 2-15,6 0-1 0,1-5-1 16,5-1 1-16,-12 1-1 15,7 0 0-15,-1 5 2 16,-6 0-3-16,-5 0 0 16,-6 0 1-16,1 0 0 15,-7 5 2-15,1 0 1 16,-12 1-4-16,6-6 1 16,5 5 0-16,-11-5 2 15,0 5-1-15,6 0 2 16,-12 0-4-16,6 5 0 15,-5 0 1-15,-1 0 2 16,6 0-3-16,-5 0 0 0,5 1 1 16,-6-6 0-1,-5 0 0-15,5 0 2 0,1-5 1 16,-12 0 1-16,0 0 0 16,0 0 0-16,0 0-2 15,0 0-2-15,0 0-2 16,0-5-1-16,5-5 2 15,7-6 2-15,-1-4-5 16,6 0 1-16,6 0 1 16,-11-1 3-16,5 1 0 15,0 5 2-15,5 0-2 16,-16-6-1-16,11 1 1 16,-5-5-1-16,-1 0 0 15,6-11 0-15,0-10 0 16,0-9 0-16,6-16 0 0,0-20 2 15,0-11-3-15,0 6 0 16,-6 10 1-16,-6 10 2 16,0 5-1-16,-5 11 2 15,0 9-4-15,0 5 0 16,-6 6 1-16,5 4 0 16,1 6 0-16,0 5 2 15,-6 4-3-15,0 1 0 16,0 5 1-16,0 15 2 15,0 5-1-15,0 15-1 16,0 11-2-16,-6 24 1 16,6 37 1-16,0 19 0 0,0-5 0 15,0 1 0-15,6-1 0 16,-1 5 0-16,7 16 0 16,5 10 0-16,0-11 0 15,0-9 0-15,6-11 0 16,-6-10 2-16,0-15-1 15,-11-15-1-15,5-15-2 16,0-11-1-16,1-14 4 16,-12-16 1-16,6-20 0 15,-1-21 1-15,12-40-4 16,-5-45-2-16,11-16 2 16,-1 6 2-16,1 4 0 15,0-5-1-15,0 1 1 16,-6-6 1-16,0 16-1 0,-6 14 2 15,-5 21-2-15,0 16-1 16,-6 9 1-16,5 15-1 16,-5 11-3-16,6 25 2 15,0 25 1 1,-1 41-3-16,1 25 2 16,6 10 1-16,-1 11 0 15,0 9 0-15,6 31 0 16,1 0-3-16,4-10 2 15,7-21 1-15,-1-20 0 16,1-10 0-16,-1-20 2 16,-11-15-3-16,6-6 0 15,6-14 1-15,-18-16 2 0,6-20-1 16,6-20 2 0,0-51-2-16,11-51 2 0,0-30-2 15,12-40 2-15,-1-1-4 16,-5 36-2-16,-11 20 2 15,-7 26 0-15,-5 30 3 16,-5 20 1-16,-12 20-1 16,0 16 1-16,-6 25-4 15,0 25-2-15,1 36-1 16,-1 25 3-16,6 15 0 16,0 0 3-16,0 0-3 15,0 11 0-15,0 19 1 16,0 11 0-16,0-15 0 15,0-11 2-15,6-20-1 0,-6-10 2 16,5-20-4-16,-5-15 0 16,18-21 1-16,-7-20 2 15,0-30-1-15,6-36-1 16,-5-30 1-16,-1 0 1 16,1 10-3-16,-1 5 0 15,0 10 1-15,-5 10 0 16,0 5 2-16,0 11 1 15,-1 9-4-15,1 6 1 16,0 10-2-16,-1 10 0 16,-5 5 0-16,12 15 0 15,-7 5 2-15,7 11 0 0,-1 9 0 16,1 11 2-16,-1 0 1 16,0-1 1-16,1-4-5 15,-1-6-1-15,6-9 1 16,0-16 0-16,6-20 1 15,6-26 2-15,11-9-3 16,5-1-2-16,1-4 2 16,-1 9 2-16,-5 6 0 15,-6 5 2-15,-5 9-2 16,-6 1-1-16,-6 10 1 16,0-5 1-16,-6 10-3 15,6 10-2-15,0-5 2 16,1 5 0-16,4 0 1 15,7 11 0-15,-1-11 0 0,1 10 0 16,-1 5 4-16,-5-4 2 16,6 9 0-16,-1 0 1 15,6 1-2-15,12 4 0 16,16-14-3-16,24-11 1 16,22-15-2-16,12-16-1 15,11-9-90-15,11 10-41 16,-22 20-42-1</inkml:trace>
  <inkml:trace contextRef="#ctx0" brushRef="#br0" timeOffset="78651.408">26570 14026 116 0,'-12'5'44'0,"18"-5"-35"0,0 6 27 16,-1-1 9-16,7-5-11 15,5 0-5-15,0 0-5 16,0 0-1-16,6 0-13 15,-1-5 3-15,1-1 3 0,0 1-6 16,6 0-3-16,5 5-2 0,0-10 1 16,6 10-1-16,11 0 0 15,6 0 1-15,11 0 3 16,1 0-4-16,-1 10-3 16,6-10 3-16,-5 0 4 15,-1 0-3-15,0 5-1 16,1-5 0-16,-1 0-1 15,1 5-2-15,5 1-2 16,0 4 1-16,0 0-1 16,0 5 0-16,6 0 0 15,-6 0 0-15,0 1 0 16,-6-6 0-16,0-10 0 16,1 10 0-16,-1-10 2 0,-5 0-1 15,-6 0-1-15,-6 0 1 16,-5 0 1-16,-12 0-1 15,0 0 2-15,-5 0-2 16,-7 0 2-16,-5 0-4 16,1 0 0-16,-7 0 1 15,-5 0 2-15,-6 0-41 16,0 0-18-16,-6 0-22 16,0 0-7-16,1 0 20 15,-1-5 50 1,6-5 48-16,0-6 6 15,0-4 2-15,6 0-5 16,-1-5-2-16,7-1-18 16,-1 1-2-16,0 0-2 0,1-1-2 0,-1 1 0 15,-5 0 6-15,5-1 4 16,1 1 0-16,-1 0-2 16,1-1-3-16,-1 1 1 15,0 0-4-15,1-1-1 16,-1 6 0-16,0 0 1 15,1 5-1-15,-6 5 1 16,-6 10-6 0,0 15-3-16,0 5 1 15,0 5-2-15,0 11 2 16,0 14-2-16,0 21 2 16,5 20-4-16,1 1 0 15,0-6 3-15,5-10 1 0,0-5-1 16,1-21-2-16,-1-9 16 15,1-21 9-15,-1-10-2 16,6-25 1-16,0-31-11 16,0-14-3-16,0-21-4 15,1 5 1-15,-1 5-4 16,0 5 0-16,-6 10-3 16,0 0-1-16,-5 16-1 15,0 4 0-15,0 11 0 16,-1 10 0-16,1 10-3 15,0 10 1-15,5 10 2 16,0 10 1-16,1 11 1 16,-1 20 0-16,1 25 0 15,-1 10 0-15,6 5-3 16,0 0 2-16,6-15 1 0,6-10 0 16,10-15 2-16,1-11 1 15,0-14-1-15,6-21-2 16,5-10 5-16,0-10 1 15,1-31-2-15,-7-35-1 16,1-25 3-16,-6-5 3 16,0 10-4-16,-6 9-3 15,0 6-4-15,-6 11 1 16,-5 14-1-16,-6 15 0 16,0 21-5-1,0 20 4-15,-5 15 1 0,-1 16 2 16,-5 19 0-16,0 16-3 15,-1 10 2-15,1 5 1 16,5-5 0-16,1-10 0 16,-1-15 0-16,1-16 2 15,-1-10 1-15,6-15 1 16,0-20 0-16,12-15-2 16,-1-21 1-16,6-14-2 15,1 4 2-15,-1 5-2 16,-6 1-1-16,1 9 1 15,-6 11-1-15,-6 4-5 16,-6 11 1-16,0 10 0 16,6 10 2-16,1 15 1 15,4 11 1-15,7 9-3 0,11 6 2 16,5 0-1-16,12-6 0 16,0 1 4-16,6 4 1 15,0-4-1-15,5-6-2 16,-5 6-107-16,-6-1-48 15</inkml:trace>
  <inkml:trace contextRef="#ctx0" brushRef="#br0" timeOffset="84100.912">19442 12072 140 0,'11'-26'55'0,"-5"21"-43"0,5-5 12 0,-5 5 5 15,0-5 0-15,-1 0 5 16,-5-5-3-16,0-1-1 16,0 1-17-16,-5 0-6 0,-1 0-2 15,-6 5-3-15,-5 0 1 16,-5-1-2-16,-7 6 2 15,1 5-4-15,-7 0 0 16,1 5-4-16,0 6-1 16,-6 4 7-16,6 0 4 15,-6 0-2-15,12 5-2 0,-1 1 0 16,12-1-1 0,6-5 2-16,-1 0 1 0,24 1 3 15,-1-1 3-15,17-5 2 16,12 5 1-16,6 0-4 15,0-5 0-15,-1 1-5 16,6-6-2-16,-5 0 2 16,-6 0 2-16,-6-5-2 15,0-5 0-15,-5 0 1 16,-6-6 0-16,-6-4 0 16,-6-5 2-16,-5-10-3 15,-6-1 0-15,-12 1-1 16,-5-1-2-16,-11 1 1 15,-12 0-1-15,-6 4 0 0,1 11 0 16,-7 5 0 0,1 5 0-16,6 10 0 0,-1 5 0 15,6 5-3-15,6 6 2 16,0-1 1-16,17 0 0 16,0 5 0-16,17-4 0 15,0-1 4-15,17 0 2 16,5 0 4-16,24 1 4 15,17-1-6-15,-1 0 0 16,1 1-2-16,0-6 1 16,-1-5-4-16,1 0 0 15,0-10-1-15,-1-5-2 16,1-5 3-16,0 0 0 16,-6-6-1-16,-12-4 1 15,-16 0-2-15,-18-5 2 0,-22-6-2 16,-18-4 2-16,-11-1-2 15,-11 1-1-15,-6 10 1 16,-11 4-1-16,-6 11-3 16,-6 10 0-16,0 10-1 15,6 5 0-15,11 6 3 16,6 9 2-16,18-5-2 16,4 1 0-16,13-1-1 15,16 0 0-15,23 1 4 16,11-6 1-16,18 0-1 15,11 1-2-15,6-6 3 16,-1 0 0-16,-5-10 1 0,-5-5 0 16,-7-5-2-16,-5-5-2 15,-11-5 1-15,-7-1 1 16,-10-4-1 0,-12-10 2-16,-6-1-4 0,-11-4 0 15,-6-1-1-15,-5 6 0 16,-12 10 2-16,-6 5 2 15,-5 4-3-15,5 11 0 16,6 6-1-16,6 4-2 16,12 5 3-16,10 5 0 15,12 5-57-15,12 6-23 16,10-6-69 0</inkml:trace>
  <inkml:trace contextRef="#ctx0" brushRef="#br0" timeOffset="85346.795">24142 12836 116 0,'23'-20'46'0,"-12"10"-35"0,12-5 20 0,-11 10 10 15,-1-5-7-15,6-1 0 16,0 1-10-16,0 0-3 16,-5 0-12-16,-7 0 1 0,-5 0 1 15,0 0-4-15,-5 0-2 16,-7-1-5-16,-5 6 0 15,-6 0 0-15,1 0 2 16,-7 5-1-16,1 5 2 16,-6 5-4-16,-1 6 0 15,1-1 1-15,6 5 2 16,-1 0 1-16,6 6 1 16,6-6 0-16,6 5 0 15,5 1 4-15,6-1 5 16,12-5 2-16,10 5 0 15,13-4-3-15,10-6-2 0,18-5-6 16,11 0-1-16,6-5-1 16,-1-5 1-16,1 0 0 15,-11-5 1-15,-7 0 0 16,-10-5 0-16,-13-5-2 16,-10 0 1-16,-18-6-2 15,-11-4 2-15,-17 5-4 16,-17-1-2-16,-17 6 2 15,-18 5 0-15,1 5 1 16,0 5 0-16,-1 10-3 16,12 0 2-16,6 6 1 15,5-1 0-15,12 0-3 16,11 0 2-16,12 0 1 0,17-5 2 16,17 1 1-16,22-6 3 15,23 0-5-15,18 5-1 16,5 0 0-16,-5 0 2 15,-7-5-1-15,-10-5 2 16,-12-5 0-16,-12-5 1 16,-16 0-2-16,-18-10 1 15,-22-6-4-15,-23-4 0 16,-23-6 1-16,-17 6 0 16,-12 5-3-16,1 4 2 15,5 6 1-15,-6 5 0 16,12 10-3-16,0 10 2 0,12 0-1 15,5 6 0-15,17 4 2 16,11 0 0-16,12 0 0 16,17 6 0-16,23 4-18 15,28 5-5-15,35 6-119 16</inkml:trace>
  <inkml:trace contextRef="#ctx0" brushRef="#br0" timeOffset="86458.824">29350 13343 196 0,'-11'-36'74'0,"16"36"-58"0,7-5 3 0,-12 5-4 0,0 0-8 16,0 0-2-1,5 10-5-15,-5 6 0 0,-5 4 0 16,-7 0-3-16,-5 0 2 0,0 1 3 16,0-1 3-16,0 0-2 15,0 5 0-15,5-4-1 16,7-1-2-16,16 0 12 16,12 0 4-16,11-4-2 15,17-6 2-15,18 0-9 16,16 0-2-16,1-5-3 15,-6-5 1-15,-12-5-2 16,-11-10 2-16,-12 0 0 16,-10-6 3-16,-18 1-3 15,-23 0 0-15,-22 0-3 16,-24 4-3-16,-16 6 2 16,-6 10 0-16,0 5-2 15,0 11 2-15,5 4 1 0,12 0 0 16,12 10-3-16,11-4 2 15,16-1 1-15,18-5 0 16,18 1 2-16,27-11 3 16,24-5-2-16,22-5-2 15,0-5 0-15,-11-5-1 16,-6-11 0-16,-12-4 2 16,-16 0 1-16,-12-6 1 15,-11-4-5-15,-17 4 1 16,-18 1 0-16,-11 5 0 15,-11 10 0-15,-6 10 0 16,0 10-3-16,6 10 2 0,6 10-61 16,16 0-25-16,24-4-17 15</inkml:trace>
  <inkml:trace contextRef="#ctx0" brushRef="#br0" timeOffset="87814.34">17710 11206 236 0,'0'-15'90'0,"5"15"-70"0,7 0-3 16,-1 0-5-16,0 0-5 16,7 5 1-16,-1 0-7 15,0 5 0-15,0 0-1 16,0 0 0-16,0 5 2 0,0 0-6 15,0 6 1-15,6 4-54 0,5 0-22 16,12 1-11 0</inkml:trace>
  <inkml:trace contextRef="#ctx0" brushRef="#br0" timeOffset="88007.382">18570 11646 80 0,'11'5'30'0,"1"0"-24"0,10 0 19 0,-10 1 8 0,-1-1-6 16,1 5-1-16,-1 0-13 15,6 0-5-15,0 0-5 16,0 5-3-16,6 1-48 16,6 4-22-16,5 5 15 15,11 5 8-15</inkml:trace>
  <inkml:trace contextRef="#ctx0" brushRef="#br0" timeOffset="88189.528">19784 12163 224 0,'0'-31'85'0,"5"31"-66"0,1 0-6 16,-6 0-6-16,0 0-5 15,0 0 1-15,0 0-4 0,11 6 1 16,1-1 0-16,5 5-3 15,6 0 2-15,11 5-26 16,11 0-9-16,12 5-53 16</inkml:trace>
  <inkml:trace contextRef="#ctx0" brushRef="#br0" timeOffset="88396.817">21311 12568 272 0,'5'-30'101'0,"7"24"-78"0,5 1-5 0,-6 0-5 16,0 0-6-16,1 0 1 0,-1 5-4 15,6 0-3-15,0 5 0 16,1 5-1-16,4 6 0 0,1-1 0 16,6 5 0-16,11 0-51 15,11 1-20-15,11-1-38 16</inkml:trace>
  <inkml:trace contextRef="#ctx0" brushRef="#br0" timeOffset="88593.616">22689 12877 296 0,'23'-15'112'0,"-6"10"-87"0,6-6-4 15,-12 11-8-15,1-5-6 16,5 0 3-16,0 0-5 15,6 5-1-15,5 5-2 16,6 5-4-16,1 1 1 0,5 4-1 0,5 0 0 16,6 5-40-16,12-5-17 15,11 6-63 1</inkml:trace>
  <inkml:trace contextRef="#ctx0" brushRef="#br0" timeOffset="88789.867">24159 13044 296 0,'17'-41'112'0,"1"36"-87"0,16-5-9 0,-17 10-9 0,6 0-5 15,5 0 1-15,1 0-1 16,5 0-2-16,0 0 1 16,6 5-1-16,0 5 0 0,0 6 0 15,0-1 0-15,-1 5-27 16,7 5-11-16,5 6-83 15</inkml:trace>
  <inkml:trace contextRef="#ctx0" brushRef="#br0" timeOffset="88996.909">25766 13267 332 0,'6'-61'123'0,"5"56"-95"0,6 0-11 0,-5 5-9 15,-1-5-10-15,1 0 0 16,-1 5 2-16,6 0 2 16,6 5-1-1,5 0-3-15,12 5 1 0,6 5-6 0,11 5-3 16,5 6-36-16,12 4-15 16,6-5-59-1</inkml:trace>
  <inkml:trace contextRef="#ctx0" brushRef="#br0" timeOffset="89176.803">27635 13495 304 0,'29'-41'112'0,"-12"16"-87"0,22 5-4 0,-10 15-10 0,5-1-7 16,0 1 0-16,6 0-5 15,6 5 1-15,-1 5 0 16,7 11-7-16,-7-1 0 0,1 5-41 15,-6-5-16-15,0 0-51 16</inkml:trace>
  <inkml:trace contextRef="#ctx0" brushRef="#br0" timeOffset="89343.345">29020 13642 312 0,'28'-41'115'0,"-5"31"-89"0,5-10-6 0,-11 15-8 15,-5-6-13-15,5 1-1 16,0 5-8-16,6 5-4 16,5 0 8-16,6 10-35 0,12 6-14 15,11 4-58 1</inkml:trace>
  <inkml:trace contextRef="#ctx0" brushRef="#br0" timeOffset="89526.489">30074 13753 280 0,'28'-30'104'0,"-11"24"-81"0,6-9 9 0,-6 10 1 16,0-5-12-16,0 0-2 15,0 0-11-15,1 0-5 16,4 5-2-16,7 5-4 0,5 5 2 0,0 5-17 16,0 0-8-16,6 5-41 15,0-5-20 1,0 5-25-16</inkml:trace>
  <inkml:trace contextRef="#ctx0" brushRef="#br0" timeOffset="89676.383">31264 13854 260 0,'86'-5'99'0,"-35"5"-77"0,12-10 9 16,-35 5 1-16,7 0-20 15,-1 0-6-15,0 0-7 16,0 5 0-16,-5 5 1 15,5 5-62-15,6 10-28 0,17 6-18 16</inkml:trace>
  <inkml:trace contextRef="#ctx0" brushRef="#br0" timeOffset="101132.331">22877 11140 256 0,'-5'-20'96'0,"5"10"-75"0,0-1 21 15,0 6 3-15,0 0-1 16,0 0 1-16,0 0-12 16,0 0-3-16,0 5-17 15,0 0-8-15,5 5-1 0,7 0-1 16,5 5 3-16,-6 0 1 15,12 6 3-15,11 9-5 16,0 5-1-16,1 1-2 16,-1 4 1-16,-6 6-2 0,-5-1 2 15,0 16-2 1,-6-11 2-16,-6 11-2 0,-5-10-1 16,-6-6 3-16,-6-4 0 15,-5-1-1-15,-6 1-2 16,0-16 3-16,-6 0 2 15,-5-10 0-15,-7-5 0 16,7-5-3-16,-1-5-2 16,1-10 1-16,11-5 1 15,5-6 3-15,12-19 2 16,12-1 1-16,5 1 2 16,6-1-3-16,5 1-2 15,6-1 6-15,1 0 3 16,4 1-5-16,1-1-3 0,-6 6-1 15,1-1-1-15,-7 1-5 16,6 4 1-16,-17 11 0 16,6 5 0-16,-17-1-3 15,11 11 2-15,-11 0-34 16,-6 10-17-16,5 10-79 16,7 0-35-16,-1 6 6 15</inkml:trace>
  <inkml:trace contextRef="#ctx0" brushRef="#br0" timeOffset="101680.689">23504 11682 276 0,'0'-26'104'0,"6"6"-81"0,-6-5 29 15,0 15 7-15,6-11-5 16,-6 6 1-16,5-5-16 16,-5 10-6-16,0 0-19 15,0 0-2-15,0 10-1 0,6 10-6 16,0 10-3-16,-1 5-1 15,1 16 1-15,0-16-1 16,-1 11 2-16,1 19-2 16,0 1-1-16,-6-10-4 15,0-1-2-15,0-9 7 0,0-6 6 16,0-5-3-16,0-4 0 16,0-6 0-16,-6-5 0 15,0-5 0-15,1-5 0 16,-7 0-29-16,1-5-10 15,0 0-58-15,-12-5-23 16,-6-5-51 0</inkml:trace>
  <inkml:trace contextRef="#ctx0" brushRef="#br0" timeOffset="101891.153">23265 11930 280 0,'-12'-5'107'0,"12"10"-83"0,0 0 37 0,0-5 13 0,6 5-8 16,6-5-2-16,5 5-16 15,5-5-5-15,13 5-24 16,10 0 4-16,-5 0 1 0,0 0-4 16,17-5 1-16,-6 0-12 15,12 0-3-15,-12 0-4 16,6 0-2-16,-11 0 1 16,5-5-1-16,-11 5-58 15,0 0-25-15,-6 0-145 16</inkml:trace>
  <inkml:trace contextRef="#ctx0" brushRef="#br0" timeOffset="103472.119">25846 10461 220 0,'-6'-15'85'0,"6"15"-66"0,0-15 32 0,0 15 12 15,0 0-13-15,0 0-2 16,0-5-12-16,0 5-3 15,0 0-18-15,0 0-5 0,0 0 1 16,0 0-3-16,0 0 3 0,0 0 0 16,0 10 1-16,0 0-2 15,0 15 1-15,0-4-2 16,0 19 2-16,0-4-4 16,0 14-2-16,0-4-2 15,-5 10 0-15,5-16 0 16,0 1 3-16,0-6-5 15,0-5-3-15,0-4 3 16,5-6 3-16,-5 0-17 16,0-10-8-16,0-10-139 15,6-10-61-15,-6 5 68 16</inkml:trace>
  <inkml:trace contextRef="#ctx0" brushRef="#br0" timeOffset="104592.211">25618 11185 220 0,'-17'-20'82'0,"17"20"-64"0,-17-10 40 0,17 10 12 16,-12-5-14-16,12 5-5 15,-11 0-10-15,0 0-1 16,-6 0-22-16,11 0-4 0,0 0-2 15,0 0-1-15,-5 0 3 16,11 0-1-16,0 0 2 0,0 0 1 16,23 5 2-16,-6 0-1 15,23 0-1-15,-6 0-4 16,17 0-2-16,-5 0-4 16,28-5 1-16,-11 0-4 15,16 0-2-15,-10 0 0 16,16-5 1-16,-16 5-1 15,-7 0-1-15,-16 0 1 16,-1 0-1-16,-10 0-33 16,-18 5-13-16,6 0-89 15,-29 6-38-15,0-1 2 16</inkml:trace>
  <inkml:trace contextRef="#ctx0" brushRef="#br0" timeOffset="105013.708">25686 11535 256 0,'12'-10'96'0,"-12"10"-75"0,11-20 43 0,-5 20 13 15,0-6-13-15,-1 1-2 0,-5-5-19 16,0 0-4 0,0 0-22-16,0 0 1 0,0 0 2 0,0 5-13 15,0 0-4-15,0 5-2 16,6 10 1-16,-6 0-1 16,6 20-1-16,-6-4 1 15,11 24-1-15,-11-4 0 16,6 4 0-16,-1-9 0 15,1 5 2-15,-6-11-1 16,12 0-1-16,-7-9 1 16,1 4 1-16,-6-15 1 15,0 6 1-15,0-11-2 16,0-10-2-16,0 0-28 16,6-21-11-16,-6 11-85 15,11-15-34-15,-5-5-11 16</inkml:trace>
  <inkml:trace contextRef="#ctx0" brushRef="#br0" timeOffset="105313.815">25430 11337 392 0,'-11'-15'145'0,"11"15"-112"0,5-5 8 0,-5 5-3 15,12 0-7-15,-12 0 2 16,22 5-5-16,-10-5 0 16,11 5-16-16,-12 0 0 0,18 0 1 0,-1 0-1 15,6 6 3-15,-5-6-4 16,16 0-1-16,-16 0-4 16,33-10-1-16,-16 5-3 15,22-5-2-15,-16 0 1 16,5 0 1-16,-12-1-8 15,1 6-3-15,-12 0-75 16,-17 16-31-16,6-1-96 16</inkml:trace>
  <inkml:trace contextRef="#ctx0" brushRef="#br0" timeOffset="105976.415">26057 11996 212 0,'-12'-10'82'0,"12"10"-64"0,0-16 35 0,0 16 11 16,6 0-7-16,-6 0-1 0,6-5-12 16,-1 0-2-16,-5-5-24 15,0 10 3-15,0 0 2 0,0-10-6 16,6 10-2-16,6 0-2 15,-1-10-1-15,0 10 0 16,6-10 0-16,-5 10-2 16,16-5-1-16,-11-5-3 15,0 10-1-15,6-11-3 16,-6 11 1-16,-5-10-2 16,-7 10-1-16,-5 0-2 15,-5 10 1-15,-1 1 1 16,-22 4 2-16,5-5-1 15,-6 10-1-15,1 5 1 16,-1-4-1-16,1-6-3 16,-1-5 0-16,7 10 4 0,4-10 1 15,1 6 2-15,6-6 0 16,0-10-5-16,5 10 1 16,0-10 2-16,12 0 1 15,-6 0 5-15,28 0 5 16,-5 0-1-16,23-10 3 15,-12 10-6-15,23 0-1 16,-6 0-4-16,6 0-1 16,-6 0-1-16,1 0-2 15,-7 0-94-15,12 10-41 16,-17 0-85-16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29T08:43:48.192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29T08:43:55.030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  <inkml:brush xml:id="br3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200 2571,'1900'0,"-1532"0,-303 0</inkml:trace>
  <inkml:trace contextRef="#ctx0" brushRef="#br0" timeOffset="4143.961">0 5273,'949'0,"299"0,-1237 0</inkml:trace>
  <inkml:trace contextRef="#ctx0" brushRef="#br0" timeOffset="5510.226">2036 5273,'-14'0,"494"0,-471 0</inkml:trace>
  <inkml:trace contextRef="#ctx1" brushRef="#br1">2382 2617 5664,'-1'-1'106,"0"1"1,1-1-1,-1 1 1,1 0 0,-1-1-1,0 1 1,1-1-1,-1 1 1,1-1-1,0 1 1,-1-1-1,1 1 1,-1-1 0,1 0-1,0 1 1,-1-1-1,1 0 1,0 1-1,0-1 1,0 0-1,-1 1 1,1-1 0,0 0-1,0 0 1,0 1-1,0-1 1,0 0-1,0 1 1,0-1-1,1 0 1,-1 1 0,0-1-1,0 0 1,0 1-1,1-1 1,-1 0-1,0 1 1,1-1-1,-1 0 1,0 1 0,1-1-1,-1 1 1,1-1-1,-1 1 1,1-1-1,-1 1 1,1-1-1,0 1 1,-1 0 0,1-1-1,0 1 1,-1 0-1,1-1 1,-1 1-1,1 0 1,0 0-1,0 0 1,0 0-107,4-7 428,28-22 3769,-29 27 307,-3 8-4566,4 88 910,0 336-5,2 105-480,73 353-102,-21-155-160,-58-702-197</inkml:trace>
  <inkml:trace contextRef="#ctx0" brushRef="#br0" timeOffset="-9885.513">10031 1,'-50'0,"188"0,2266 0,-2423 0</inkml:trace>
  <inkml:trace contextRef="#ctx0" brushRef="#br0" timeOffset="11071.746">9636 8662,'3211'0,"-3239"0,-39 0</inkml:trace>
  <inkml:trace contextRef="#ctx1" brushRef="#br1" timeOffset="6571.252">9911 43 5536,'-2'-2'464,"-12"-12"1642,6 14-804,6 0-342,0-4 149,2 8-74,-6-2-246,9 7-485,-11 26 315,-5 223 159,17 21-559,-4 102 74,-1 33-85,-9 45 112,-8-11 75,-1 1-262,5-29-186,-26 268 149,-16 145 53,37-176-144,16-419-5,4 631 0,10-234 208,0-96-416,8-285 331,-10 35-123,-9-101-442,0-61-4369,-5-50-1184,4-39 3681</inkml:trace>
  <inkml:trace contextRef="#ctx1" brushRef="#br1" timeOffset="13221.701">2885 2760 3392,'48'-15'981,"16"-8"571,283-74 128,-228 57-361,85-43-1319,-110 43 260,362-137 385,-303 113-490,2 7-1,108-23-154,384-83 523,-314 86-112,541-207 74,-526 141-224,-108 67-415,74-7 154,-36 10 90,145-24 33,-278 59-9,61-29-114,-53 16-2,484-175-73,-547 194 257,-116 49-172,-28 7-3343,18-9 512</inkml:trace>
  <inkml:trace contextRef="#ctx1" brushRef="#br1" timeOffset="13645.953">9149 522 4544,'-79'-27'4576,"106"36"-4214,145 15 6,-125-16-342,-30-6-4,1 0-1,0 1 0,-1 1 1,0 0-1,0 1 1,0 1-1,-1 1 0,0 0 1,0 2-1,0-1 1,10 10-22,-23-14 27,-1 1-1,0-1 1,0 1 0,-1 0 0,1 0 0,-1 0 0,0 0 0,0 0-1,0 0 1,-1 0 0,0 1 0,0-1 0,0 0 0,-1 0 0,0 0 0,0 0-1,0 0 1,0 0 0,-1 0 0,0 0 0,0 0 0,0-1 0,0 1-1,-1-1 1,0 0 0,0 1 0,-2 1-27,-73 80 306,55-66-249,-57 46-158,-31 32-5766,72-51 2779</inkml:trace>
  <inkml:trace contextRef="#ctx1" brushRef="#br1" timeOffset="20131.586">3240 5367 3392,'98'6'2256,"-76"-1"-2016,1 1 0,-1 1 0,0 1 0,-1 1 0,9 5-240,398 191 2373,-45-29-1466,-277-137-669,1-4 0,39 3-238,-90-23 121,218 71 503,-223-65-480,167 68 373,108 65-517,62 75 80,-310-186-53,1-3 0,2-4-1,2-4 1,12 1-27,-57-20 21,-9-3-12,59 21 21,-2 4 1,36 21-31,177 101 5,-142-81-9,-10-6 157,109 72-153,-182-100-5,3-4 0,0-3 0,3-3 0,61 14 5,-82-26 42,105 43-170,129 71 128,53 23 352,-343-156-351,13 6 40,1 0-1,-1-2 0,1 0 0,0 0 0,1-2 0,-1 0 0,9-1-40,-26-2-2,0 0 0,0 0 0,0 0 0,0-1-1,0 1 1,0 0 0,-1 0 0,1-1 0,0 1 0,0 0-1,0 0 1,0-1 0,0 1 0,0 0 0,0 0 0,0 0-1,0-1 1,0 1 0,1 0 0,-1 0 0,0-1 0,0 1 0,0 0-1,0 0 1,0-1 0,0 1 0,0 0 0,1 0 0,-1 0-1,0-1 1,0 1 0,0 0 0,0 0 0,1 0 0,-1 0-1,0 0 1,0-1 0,0 1 0,1 0 0,-1 0 0,0 0-1,0 0 1,1 0 0,-1 0 0,0 0 0,0 0 0,1 0-1,-1 0 1,0 0 0,0 0 0,1 0 0,-1 0 0,0 0 2,-22-11-814,5 6-540,-4 0-1590</inkml:trace>
  <inkml:trace contextRef="#ctx1" brushRef="#br1" timeOffset="20535.567">8755 7605 7040,'34'5'3442,"57"26"-3204,-38-7-124,-1 2 0,-1 3 0,-1 2 0,-2 2 0,42 38-114,-72-56 23,-1 0 0,0 2 0,-1 0 0,-1 1 0,0 1-1,-2 0 1,10 18-23,-21-35 5,-1 0 0,0-1 0,0 1 0,0 0 0,0 0 0,0 1 1,-1-1-1,1 0 0,-1 0 0,1 0 0,-1 0 0,0 0 0,1 1 0,-1-1 0,0 0 0,-1 0 0,1 1 0,0-1 0,-1 0 0,1 0 0,-1 0 0,0 0 0,1 0 0,-1 0 0,0 0 0,0 0 0,-1 0 0,1 0 0,0 0 0,-1-1 0,1 1 0,-1 0 0,1-1 0,-1 1 0,-1 0-5,-11 4 12,0-1 0,-1 0 0,1 0 0,-1-2 0,-1 0 0,1-1 0,0 0 0,0-1 0,-1-1-1,1 0 1,-7-2-12,0 2 13,-14 0-5,-173 11 59,170-1-536,9 3-2235</inkml:trace>
  <inkml:trace contextRef="#ctx1" brushRef="#br1" timeOffset="26726.973">3040 3389 2816,'9'6'3420,"19"-6"-3079,-21 0-1,345-24 2044,-113-8-1520,-9-14-267,-145 25-409,289-79 606,-232 55-554,1 6 0,81-10-240,90-19-6,61-12 150,288-16 768,42 24-816,-338 36 64,-21-1-256,3-1-16,-261 32 163,151-14 320,12-12-371,-2-16-155,-77 19 171,-73 6 331,-95 22-363,-3 1-54,-3 0-602,-6 0-2506</inkml:trace>
  <inkml:trace contextRef="#ctx1" brushRef="#br1" timeOffset="27152.429">8831 2151 6816,'14'-10'3634,"27"17"-3679,-31-4 408,189 25 538,-192-26-882,23 3 1,-1 1-1,0 2 1,0 1 0,-1 1-1,25 13-19,-49-20 24,0 0-1,0-1 0,-1 1 0,1 1 0,-1-1 1,1 1-1,-1-1 0,0 1 0,-1 0 1,1 0-1,-1 0 0,1 0 0,-1 1 1,0-1-1,-1 1 0,1-1 0,-1 1 0,0 0 1,0-1-1,0 1 0,-1 0 0,0 0 1,0 0-1,0-1 0,0 1 0,-1 0 0,0 0 1,0-1-1,0 1 0,0 0 0,-1-1 1,0 1-1,0-1 0,0 0 0,0 0 1,-1 0-1,0 0 0,0 0 0,0 0 0,0-1 1,0 1-1,-1-1 0,0 0 0,1 0 1,-2 0-24,-19 14 235,-1-1 0,-1-1 0,0-1 1,-1-1-1,-1-2-235,-82 44 253,39-6-781,49-17-2709</inkml:trace>
  <inkml:trace contextRef="#ctx1" brushRef="#br1" timeOffset="28716.031">3122 3960 1440,'38'29'2501,"-12"-20"-1558,1-2 0,0 0 0,1-2 0,-1 0-1,24-1-942,49 8 817,94 22 255,2-10-544,56 0-342,73 0 764,154-20-321,210 21 0,431 31-517,-520-46 6,7 14-108,-304-12 65,-224-7-131,-9 1 117,1-4 0,0-3 1,13-4-62,165-24 133,-189 7-5,-61 22-130,1 0 0,0 0 0,-1 0-1,1 0 1,0 1 0,0-1 0,-1 0-1,1 0 1,0 0 0,0 0 0,0 0-1,-1 1 1,1-1 0,0 0 0,0 0 0,0 0-1,-1 1 1,1-1 0,0 0 0,0 0-1,0 1 1,0-1 0,0 0 0,0 0 0,-1 1-1,1-1 1,0 0 0,0 0 0,0 1-1,0-1 1,0 0 0,0 1 0,0-1-1,0 0 1,0 0 0,0 1 0,0-1 0,0 0-1,1 0 1,-1 1 0,0-1 0,0 0-1,0 0 1,0 1 0,0-1 0,0 0-1,1 0 1,-1 1 0,0-1 0,0 0 0,0 0-1,1 0 1,-1 1 0,0-1 0,0 0-1,1 0 1,-1 0 0,0 0 0,0 0 0,1 0-1,-1 1 1,0-1 0,0 0 0,1 0-1,-1 0 1,0 0 0,1 0 2,-13 13-3056,1-7-197</inkml:trace>
  <inkml:trace contextRef="#ctx1" brushRef="#br1" timeOffset="29134.636">8496 4000 3520,'27'-1'469,"-16"0"138,1 1 1,-1 0-1,0 0 1,0 1-1,0 0 1,0 1-1,0 1 1,0 0-1,0 0 1,9 5-608,280 116 912,-112-47-870,-92-15 49,-95-61-89,-1-1 1,1 0-1,0 0 1,-1 1-1,1-1 1,-1 1-1,1-1 1,-1 0-1,1 1 1,-1-1-1,0 1 0,1-1 1,-1 1-1,0-1 1,1 1-1,-1-1 1,0 1-1,1 0 1,-1-1-1,0 1 0,0-1 1,0 1-1,0 0 1,1-1-1,-1 1 1,0 0-1,0-1 1,0 1-1,0-1 1,0 1-1,-1 0 0,1-1 1,0 1-1,0 0 1,0-1-1,0 1 1,-1-1-1,1 1 1,0-1-1,-1 1 0,1-1 1,0 1-1,-1-1 1,1 1-1,-1-1 1,1 1-1,-1-1 1,1 1-1,-1-1 1,1 0-1,-1 1 0,1-1-2,-40 14 259,24-10-176,-218 56 424,51-16-267,64-7-3504,59-6-1253</inkml:trace>
  <inkml:trace contextRef="#ctx1" brushRef="#br1" timeOffset="41166.09">3300 4623 2016,'55'20'1424,"20"14"-933,103 32 2788,-26-27-2628,4 0-512,16-1-75,-16 4 170,-14-12 636,296 65 452,-239-53-1535,195 26 517,-152-48-384,203 86 395,-257-62-70,-93-25-168,-1 4 1,0 4-1,-3 4 0,27 16-77,210 57 443,88 9-480,-178-45 95,43 3-74,-17-18 150,-162-34 762,62 25-528,-71-31 320,-95-16-16,-49 0-330,23 20-3906,17 2-1486</inkml:trace>
  <inkml:trace contextRef="#ctx1" brushRef="#br1" timeOffset="41863.704">8648 5685 4544,'-6'-8'3728,"6"6"-1760,-16-2-1126,11 4-707,5-1-120,-1 1 1,1 0-1,-1 0 1,1 0-1,-1-1 1,1 1-1,-1 0 1,1 0-1,0 0 1,-1 0-1,1 0 1,-1 0-1,1 0 1,-1 0-1,1 0 1,-1 0 0,1 0-1,-1 0 1,1 0-1,-1 0 1,1 1-1,-1-1 1,1 0-1,-1 0 1,1 0-1,0 1 1,-1-1-1,1 0 1,-1 1-1,1-1 1,0 0-1,-1 1 1,1-1-1,0 0 1,0 1-1,-1-1 1,1 1-1,0-1 1,0 1 0,-1-1-1,1 0 1,0 1-1,0-1 1,0 1-1,0-1 1,0 1-1,0-1 1,0 1-1,0-1 1,0 1-1,0-1 1,0 1-1,0-1 1,0 1-1,0-1 1,0 1-1,1-1 1,-1 1-16,4 7 41,1-1 0,0 1 0,0-1 0,1 0-1,0 0 1,0 0 0,0-1 0,1 0 0,0 0 0,0-1 0,1 0 0,2 2-41,22 12 37,1-2 1,0-1-1,1-1 1,0-2 0,1-1-1,11 0-37,98 37 89,-85-7-169,-64-35 262,-51 17 1021,35-19-886,-107 28 899,-81 31-747,185-56-558,1 2 1,1 0-1,0 1 1,1 1-1,0 1 1,0 1-1,2 1 1,0 1-1,0 0 1,-12 16 88,-9 16-1104</inkml:trace>
  <inkml:trace contextRef="#ctx1" brushRef="#br2" timeOffset="47683.162">4520 3792 9536,'0'-13'2673,"0"7"1315,11-27-1668,-20-14 1616,0 35-2502,-17-5-564,23 15-832,0 1 0,-1 0 0,1 1 1,0-1-1,-1 0 0,1 1 0,0 0 1,-1 0-1,1 0 0,-1 0 0,1 0 1,0 1-1,-1 0 0,1-1 0,0 1 1,-3 1-39,6-1 1,-79 46 378,64-34-365,1 2 1,0 0 0,1 0-1,1 1 1,1 1 0,0 0-1,-3 7-14,-5 7 4,15-23-4,-7 5-5,2 1 1,0 0-1,0 0 0,2 1 1,-1 0-1,2 1 1,0-1-1,1 1 0,1 0 1,0 0-1,1 1 1,1-1-1,0 1 0,1 0 1,2 7 4,2-13 7,2 1 0,-1-1 0,1 0 0,1-1 0,0 1 1,1-1-1,0-1 0,0 1 0,1-1 0,0 0 0,1-1 0,8 7-7,1 2 66,1-1-1,1-1 1,0-1-1,1 0 1,0-2-1,1 0 1,9 2-66,-26-11 31,1 0 1,0-1 0,0 0-1,0-1 1,0 1-1,0-1 1,0 0-1,1-1 1,-1 1-1,0-1 1,0-1 0,4 0-32,68-10 238,-1-4 0,0-3 0,41-16-238,1-1 299,-98 30-259,0-2 1,0-1-1,0 0 0,-1-2 1,-1 0-1,1-1 0,5-6-40,-8 5 45,-1-1 0,0 0 0,-1-1 0,-1-1 0,0 0 0,-1-1 0,10-15-45,32-84 304,-27-1-101,-21 62-129,-13 3 6,5 44-76,0 0 0,0 0 0,-1 0 0,0 0 0,-1 0 0,1 0 0,-1 1 0,0-1 0,-1 1 0,0 0 0,0 0 0,-4-5-4,3 5 7,0 0-1,0 0 0,-1 0 1,0 1-1,0 0 0,-1 0 1,1 1-1,-1-1 0,0 1 0,0 1 1,-7-4-7,-1 0 5,-9-3-10,0 0 1,-1 2-1,1 1 0,-2 0 1,1 2-1,-1 1 0,0 1 1,-11 1 4,2 0 15,1 1 0,-1 1 0,0 2 0,1 2 0,-1 1 0,-24 8-15,32-6-6,-1 1 0,1 1 0,1 2-1,0 0 1,1 2 0,0 1-1,0 1 1,2 1 0,0 1-1,1 1 1,-7 8 6,14-12-20,1 1 0,1 0 0,0 1-1,1 0 1,1 1 0,0 1 0,2-1 0,0 2-1,1-1 1,0 1 0,2 0 0,0 1 0,1 0-1,0 5 21,5-12-129,0 0 0,1 0-1,0 0 1,1 0-1,1 0 1,0 0-1,3 6 130,0 5-459,13 53-2191,7 0-3964</inkml:trace>
  <inkml:trace contextRef="#ctx1" brushRef="#br2" timeOffset="56009.471">4364 3792 10240,'49'-33'4032,"57"-25"-534,-31 11-1375,-74 49-1563,-2 5-450,0 1 0,-1-1 0,0 1 0,0-1 1,0 0-1,-1 0 0,-1 0 0,1 0 0,-5 6-110,-1 4 70,-100 168 122,-2-27 155,96-135-262,-10 36 208,25-59-288,0 0 0,1 1-1,-1-1 1,0 1-1,0-1 1,1 1 0,-1-1-1,0 0 1,1 1 0,-1-1-1,1 1 1,-1-1 0,0 0-1,1 0 1,-1 1-1,1-1 1,-1 0 0,1 0-1,-1 1 1,1-1 0,-1 0-1,1 0 1,-1 0 0,1 0-1,-1 0 1,1 0-1,-1 0 1,1 0 0,-1 0-1,1 0 1,-1 0 0,1 0-1,-1 0 1,1 0 0,-1-1-1,1 1 1,-1 0-1,1 0 1,-1-1 0,1 1-1,-1 0 1,1 0 0,-1-1-1,0 1 1,1-1 0,-1 1-1,0 0 1,1-1-1,-1 1 1,0-1 0,1 1-1,-1 0 1,0-1 0,0 0-5,1 1 5,20-17 32,-1-1-1,-1-1 1,0 0 0,-1-2-1,-2 0 1,0-1-1,10-19-36,71-105-32,-65 102 22,-2 1 19,2 1 0,3 2-1,32-30-8,-31 33 139,-36 37-138,0 0 0,0 0 1,0 1-1,0-1 0,-1 0 0,1 0 1,0 1-1,0-1 0,0 0 0,0 0 1,-1 1-1,1-1 0,0 0 0,0 0 1,0 0-1,-1 0 0,1 1 0,0-1 1,0 0-1,-1 0 0,1 0 0,0 0 1,0 0-1,-1 0 0,1 0 0,0 1 1,0-1-1,-1 0 0,1 0 0,0 0 1,0 0-1,-1 0 0,1 0 0,0 0 1,-1-1-1,1 1 0,0 0 0,0 0 0,-1 0 1,1 0-1,0 0 0,0 0 0,-1 0 1,1-1-1,0 1 0,0 0 0,0 0 1,-1 0-1,1 0 0,0-1 0,0 1 1,0 0-1,-1 0 0,1-1 0,0 1 1,0 0-1,0 0 0,0-1 0,0 1 1,0 0-2,-7 5 2,0 1 1,0 0-1,1 0 1,0 1-1,1 0 1,-1 0 0,1 0-1,0 0 1,1 1-1,0 0 1,-1 2-3,-8 14 9,-141 214 103,90-118 96,63-119-205,0 0-1,1 0 1,-1 0 0,0 0 0,0 0 0,1 0-1,-1 0 1,0 0 0,1 0 0,-1 0-1,1 0 1,0 0 0,-1 0 0,1 1-1,0-1 1,0 0 0,-1 0 0,1 1-1,0-1 1,0 0 0,1 0 0,-1 0 0,0 1-1,0-1 1,0 0 0,1 0 0,0 1-3,8-5 96,4-7-99,-1 0 0,0-1 1,-1-1-1,0 0 0,0 0 1,-2-1-1,1 0 0,-2-1 1,5-8 2,31-45 8,138-143 88,-159 187 0,-23 23-94,0 0 0,-1 0 0,1 1 0,0-1 0,0 0 0,-1 0 0,1 0 0,0 0 0,0 0 0,-1 0 0,1 0 0,0 0 0,-1 1 0,1-1 0,0 0 0,-1 0 0,1 0 0,0-1 0,0 1 0,-1 0 0,1 0 0,0 0 0,-1 0 0,1 0 0,0 0 0,0 0 0,-1 0 0,1 0 0,0-1 0,0 1 0,-1 0 0,1 0 0,0 0 0,0-1 0,-1 1 0,1 0 0,0 0 0,0-1 0,0 1 0,0 0 0,0 0 0,-1-1 0,1 1 0,0 0 0,0-1 0,0 1 0,0 0 0,0 0-2,-50 62-6,-84 191-10,43-97-16,62-94 272,28-61-236,1-1 0,-1 1-1,0-1 1,1 1 0,-1 0 0,1-1-1,-1 1 1,1 0 0,0 0 0,-1-1-1,1 1 1,0 0 0,-1 0-1,1-1 1,0 1 0,0 0 0,0 0-1,0 0 1,-1-1 0,1 1-1,0 0 1,1 0 0,-1 0 0,0 0-1,0-1 1,0 1 0,0 0 0,1 0-1,-1 0 1,0-1 0,1 1-1,-1 0 1,0-1 0,1 1 0,-1 0-1,1-1 1,-1 1 0,1 0 0,0-1-1,-1 1 1,1-1 0,0 1-1,-1-1 1,1 1 0,0-1 0,-1 0-1,1 1 1,0-1 0,0 0-1,0 1 1,-1-1 0,1 0 0,0 0-1,0 0 1,0 0 0,-1 0 0,1 0-1,0 0 1,0 0 0,0 0-1,0 0 1,-1-1 0,1 1-4,8-4-4,-1-1 0,0-1 1,-1 1-1,1-1 0,-1-1 0,0 1 1,-1-1-1,1 0 0,-1-1 1,4-6 3,-5 7 5,195-249 144,-69 121-122,-94 89 16,-52 58-6,-66 98-48,5 3 1,4 3 10,39-64-12,24-40 30,1 0-1,0 1 0,0 0 0,2 0 1,0 1-1,0-1 0,1 1 0,1 1 1,-1 3-18,6-17 1,-1 0 1,0 0 0,1 0 0,-1-1 0,1 1 0,-1 0 0,1 0 0,0 0-1,-1 0 1,1-1 0,0 1 0,0 0 0,-1-1 0,1 1 0,0 0-1,0-1 1,0 1 0,0-1 0,0 0 0,0 1 0,0-1 0,0 0 0,0 1-1,0-1 1,0 0 0,0 0 0,0 0 0,0 0 0,0 0 0,0 0-1,0 0 1,0 0 0,0 0 0,0-1 0,0 1 0,0 0 0,0-1 0,0 1-1,0 0 1,0-1 0,-1 1 0,1-1 0,0 0 0,0 1 0,0-1-1,-1 0 1,1 1 0,0-1 0,0 0 0,-1 0 0,1 0-2,1 0 1,39-22 50,-1-2 0,-1-2 0,-1-1 0,-1-2 0,23-24-51,-42 37-37,158-156 59,-158 151-6,-4 14 5,-16 26-16,-85 110-127,-47 48 218,130-171-93,3-4-3,-1 1 1,0-1 0,0 1 0,1 0 0,-1 0 0,1 0 0,0-1 0,-1 2-1,1-1 1,0 0 0,0 0 0,0 0 0,1 0 0,-1 1 0,1-1 0,-1 0-1,1 1 1,-1-1 0,1 0 0,0 1 0,0-1 0,0 1 0,1-1 0,-1 0-1,1 1 1,-1-1 0,1 2-1,2-3 2,-1 0 0,1 1 0,0-1 0,-1 0-1,1-1 1,0 1 0,0 0 0,-1-1 0,1 0 0,0 0-1,0 1 1,0-2 0,0 1 0,-1 0 0,1 0 0,0-1-1,0 0 1,-1 1 0,1-1 0,0 0 0,-1-1 0,1 1-1,1-1-1,5-1 6,8-3-5,-1-1 1,0 0-1,0-1 0,-1-1 0,0 0 0,0-1 1,-1-1-1,0 0 0,0-1-1,30-31 123,-32 29-77,-24 19-34,-55 62-822,18-5-4129,32-25-175</inkml:trace>
  <inkml:trace contextRef="#ctx1" brushRef="#br3" timeOffset="59026.054">7438 4008 11488,'19'-22'3941,"-12"15"-3459,0 1 1,0-1-1,-1-1 1,0 1-1,0-1 0,-1 0 1,0 0-1,0-1 1,-1 1-1,0-1 0,0-2-482,11-42 1344,-15 50-1265,0 0 0,0 0-1,0 0 1,0 0 0,-1-1-1,0 1 1,1 0 0,-1 1-1,0-1 1,0 0 0,-1 0-1,1 0 1,-1 1 0,1-1-1,-1 0 1,0 1 0,0 0-1,0-1 1,0 1 0,-1 0-79,0-1 52,-1 0 1,0 1 0,0 0 0,0-1 0,-1 1 0,1 1 0,-1-1 0,1 1-1,-1-1 1,1 1 0,-1 1 0,0-1 0,1 1 0,-1-1 0,0 1 0,1 1-1,-1-1 1,0 1 0,1-1 0,-1 1 0,0 1 0,1-1 0,-1 1 0,1 0-1,-2 0-52,-8 5 84,-1 1 0,1 0-1,0 1 1,1 1 0,0 0 0,-8 8-84,-5 9 165,1 1 1,1 1 0,1 1 0,-15 29-166,-10 12 137,37-57-86,1 1 1,0 0-1,1 0 1,1 1-1,1 0 1,-1 4-52,0 5 28,2 0 0,1 1 0,1-1 0,2 1 0,0 0 0,1 0 0,2-1 1,1 1-1,0 0 0,2 0 0,1-1 0,1 0 0,2 0 0,0-1 0,10 21-28,-5-26 13,0 0 0,0-1 0,2 0 0,0-1 0,1-1 0,1 0 0,1-2 0,0 0 1,0 0-1,1-2 0,1-1 0,0 0 0,1-1 0,0-1 0,1-1 0,-1-1 0,1-1 0,3-1-13,-4 2 31,0-2 0,0 0 0,1-1 0,-1-2 0,1 0 0,0-1 0,-1-1 0,1-1 0,0-1 0,0-1 0,-1-1 0,0-1 0,0-1 0,0 0 0,-1-2 0,19-9-31,-8-5 77,-1 0 0,-1-3 1,-1 0-1,-1-2 0,-2 0 1,4-8-78,-11 16 20,-1-1 1,-1 0-1,-1-1 0,-1-1 1,-1 0-1,-1-1 0,-1 0 1,-1-1-1,-1 0 0,-1 0 1,5-24-21,-12 22 14,-1-1 0,-1 1 0,-2-1 0,0 1 0,-2 0 0,0 0 0,-2 0 0,-1 1 0,-1 0 0,-1 0 0,-2 1 0,0 0 0,-1 1 0,-1 1 0,-2 0 0,0 1 0,-1 1 0,-1 0 0,-8-6-14,8 10-3,-2 1 0,0 0-1,-1 1 1,0 1 0,-1 1-1,-1 1 1,1 1 0,-2 1-1,1 2 1,-1 0-1,-1 1 1,1 1 0,-1 1-1,1 2 1,-1 0 0,0 2-1,0 0 1,0 2-1,-1 1 4,10-1-30,1 0 0,0 1-1,0 1 1,0 0 0,0 1-1,1 1 1,0 0 0,0 1-1,0 1 1,1 0 0,0 1-1,0 0 1,1 1 0,1 0-1,0 1 1,0 0 0,1 1-1,0 0 1,1 0 0,0 1-1,1 1 1,1-1 0,0 1-1,1 1 1,0-1 0,1 1-1,1 0 1,0 0 0,1 0-1,1 0 1,0 1 0,1 14 30,4-15-671,0 0-1,1-1 1,0 0 0,1 0-1,1 0 1,0 0 0,1-1 0,0 0-1,1-1 1,0 1 0,5 3 671,-8-8-589,34 50-5560</inkml:trace>
  <inkml:trace contextRef="#ctx1" brushRef="#br3" timeOffset="60813.71">7432 3942 10016,'16'-70'3029,"-16"-81"2597,0 150-5572,0-1 0,1 0-1,-1 1 1,0-1 0,0 1 0,-1-1-1,1 0 1,0 1 0,0-1-1,-1 1 1,1-1 0,-1 1-1,1-1 1,-1 1 0,0-1-1,0 1 1,1 0 0,-1-1-1,0 1 1,0 0 0,0 0-1,0 0 1,-1 0 0,1 0-1,0 0 1,0 0 0,-1 0-1,1 0 1,-1 0 0,1 1 0,0-1-1,-1 1 1,1-1 0,-1 1-1,1-1 1,-1 1 0,0 0-1,1 0 1,-1 0 0,1 0-1,-1 0 1,0 0 0,1 0-1,-1 0 1,1 1 0,-1-1-54,-8 5 69,1 0 1,0 0-1,0 1 0,1 1 1,-1-1-1,2 1 1,-1 0-1,1 1 0,0 0 1,0 0-1,1 1 1,-1 2-70,0-3 31,-159 240 262,156-231-258,1 0 1,1 0-1,0 1 0,2 0 1,0 1-1,1-1 0,0 1 1,2 1-36,2-20 3,1 1 1,0 0 0,0 0 0,0 0 0,0 0-1,0 0 1,0 0 0,0 0 0,0 0 0,0 0 0,0 0-1,0 0 1,1 0 0,-1 0 0,0 0 0,1 0-1,-1-1 1,1 1 0,-1 0 0,1 0 0,-1 0-1,1-1 1,-1 1 0,1 0 0,0-1 0,0 1-1,-1 0 1,1-1 0,0 1 0,0-1 0,0 1 0,-1-1-1,1 1 1,0-1 0,0 0 0,0 1 0,0-1-1,0 0 1,0 0 0,0 0 0,0 0 0,0 0-1,0 0 1,0 0 0,0 0 0,0 0 0,0 0-1,0-1-3,54-14 156,-49 13-142,52-25 4,-1-3 0,-1-1 0,-1-4 0,-2-1 1,-2-3-1,27-28-18,-21 21 8,1-5 147,-54 43-28,-17 18-62,-127 127 239,-55 34-107,173-150-180,1 0 0,2 2 0,0 0 0,2 2 0,0 0-17,15-22 3,1-2-4,0-1 1,0 0-1,0 1 0,0-1 0,0 1 0,1 0 0,-1-1 0,0 1 1,0 0-1,1-1 0,-1 1 0,0 0 0,1 0 0,-1 0 0,1-1 1,-1 1-1,1 0 0,-1 0 0,1 0 0,0 0 0,-1 0 1,1 0-1,0 0 0,0 0 0,0 0 0,0 0 0,0 0 0,0 0 1,0 0-1,0 0 0,0 0 0,0 0 0,1 0 0,-1 0 1,0 0-1,1 0 0,-1 0 0,0 0 0,1 0 0,-1-1 0,1 1 1,0 0-1,-1 0 0,1 0 0,0-1 0,-1 1 0,1 0 0,0-1 1,0 1-1,0-1 0,-1 1 0,1-1 0,0 1 0,0-1 1,0 1-1,0-1 0,0 0 0,0 0 0,0 1 0,1-1 1,30-4 16,1-1-1,-1-1 0,0-2 0,-1-1 0,0-2 1,0-1-1,19-10-15,-7 2 9,0-2 0,-2-2 0,33-24-9,0-21 64,-56 44 73,-18 19 9,-12 12 24,-214 119 209,195-105-363,1 2 0,1 1 0,1 1 0,1 1 0,1 2 0,-1 3-16,18-17 3,1 0 1,0 0 0,1 1 0,0 0 0,1 1-1,0-1 1,0 8-4,4-20 1,1-1 1,0 1-1,0 0 0,1 0 0,-1 0 1,0 1-1,1-1 0,-1 0 0,1 0 1,-1 0-1,1 0 0,0 0 0,0 1 1,0-1-1,0 0 0,1 0 0,-1 0 1,1 1-1,-1-1 0,1 0 0,-1 0 0,1 0 1,0 0-1,0 0 0,0 0 0,1-1 1,-1 1-1,0 0 0,0 0 0,1-1 1,0 1-1,-1-1 0,1 1 0,0-1 1,-1 0-1,1 1 0,0-1 0,0 0 1,0 0-1,0-1 0,0 1 0,0 0 0,0-1 1,0 1-1,1-1 0,-1 1 0,0-1 1,0 0-1,0 0 0,1 0 0,-1 0 1,0-1-1,0 1 0,0-1 0,0 1 1,1-1-2,34-6 32,0-1 0,-1-2 0,0-2 0,-1-1 0,19-11-32,37-18 48,-2-4 0,43-32-48,-88 39 218,-56 39-36,-9 10-174,-177 93 58,156-72-62,2 3 0,1 0 0,1 3 0,-17 23-4,52-56 1,-8 6-7,1 1 0,1 1-1,0-1 1,1 2 0,0-1 0,1 1 0,-1 1 6,8-12-1,-1-1 1,0 0 0,0 1 0,1-1 0,-1 1-1,1-1 1,-1 1 0,1-1 0,0 1 0,0 0-1,0-1 1,0 1 0,0-1 0,0 1 0,0-1-1,0 1 1,0 0 0,1-1 0,-1 1 0,1-1-1,-1 1 1,1-1 0,0 0 0,-1 1 0,1-1-1,0 1 1,0-1 0,0 0 0,0 0 0,0 0-1,0 0 1,0 1 0,1-1 0,53 7 12,-33-12-1,1-2 0,-1 0 1,1-2-1,-2 0 0,1-2 0,-1 0 1,-1-1-1,4-4-11,-13 9 1,297-178 207,-308 186-155,-63 105 246,-47 79-353,104-153-1157,25-21-2890,16-13-2298</inkml:trace>
  <inkml:trace contextRef="#ctx1" brushRef="#br1" timeOffset="82147.554">843 3946 5760,'0'-38'7701,"0"-4"-3426,0-53 1119,-21 295-4887,15 12 229,4-187 717,1-27-427,-2-8-775,2-45 320,13-216-331,-12 137-267,6 123-153,4 27 125,34 98 50,-33-92 32,2 0-1,0-1 1,1-1 0,1 0-1,1-1 1,1-1 0,1 0-1,10 7-26,-3-5 66,2-1-1,0-1 0,0-1 0,2-2 0,0 0 1,0-3-1,2 0 0,-1-2 0,18 4-65,9-6 274,1-2 0,0-3 0,40-2-274,-72-2 133,-19 2-68,-1-1 1,1-1 0,0 1-1,-1-1 1,1-1 0,-1 1-1,1-1 1,-1 0 0,0 0-1,0-1 1,0 0-1,0 0 1,2-2-66,-5 2 65,-1-1-1,1 0 1,-1 0 0,0 1-1,0-2 1,0 1 0,-1 0-1,1 0 1,-1 0 0,0-1-1,0 1 1,-1 0 0,1-1-1,-1 1 1,0-1 0,0-1-65,-12-351 288,10 322-581,-11-83 397,-10 44-5328,13 50-1998</inkml:trace>
  <inkml:trace contextRef="#ctx1" brushRef="#br1" timeOffset="83554.878">11434 3744 10752,'6'-72'10799,"-5"69"-10661,-1 0-1,0 0 0,0 1 0,0-1 1,0 0-1,0 0 0,-1 0 0,0 1 0,1-1 1,-1 0-1,0 1 0,0-1 0,0 0 1,-1 1-1,1-1 0,0 1 0,-1 0 1,0-1-1,0 1 0,1 0 0,-1 0 0,0 0 1,-1 0-1,1 1 0,0-1 0,0 1 1,-1-1-1,1 1 0,-1 0 0,0-1 1,1 1-1,-1 1 0,0-1 0,1 0 0,-1 1 1,0-1-1,0 1 0,0 0 0,1 0 1,-1 0-1,-1 0-137,-15 5 9,0 1 0,0 0 0,0 1 0,1 1 1,0 1-1,1 1 0,0 0 0,0 1 0,1 1 0,0 1 0,1 0 1,1 0-1,0 2 0,-11 15-9,13-18 1,0 0 0,1 1 1,1 1-1,0 0 0,1 0 0,0 1 0,2 0 1,-1 0-1,2 1 0,0 0 0,1 0 1,0 0-1,1 2-1,4-13 9,0-1-1,0 1 1,1 0 0,-1 0 0,1 0 0,0 0-1,0-1 1,1 1 0,0 0 0,-1-1-1,2 1 1,-1-1 0,0 0 0,1 0 0,0 1-1,0-2 1,0 1 0,0 0 0,1-1-1,-1 1 1,1-1 0,0 0 0,0 0 0,2 0-9,113 51 343,179 27-188,-291-79-154,0 0 0,0 1 0,0 0 0,0 0 0,0 1-1,-1 0 1,0 0 0,0 0 0,0 1 0,0 0 0,0 0 0,2 4-1,-7-6 10,-1 0 1,1 0 0,-1 0-1,0-1 1,0 1 0,0 0-1,-1 0 1,1 0 0,-1-1-1,1 1 1,-1 0 0,0-1-1,0 1 1,0 0 0,0-1-1,-1 1 1,1-1 0,-1 0-1,1 1 1,-1-1 0,0 0-1,0 0 1,0 0 0,0 0-1,0 0 1,-2 1-11,-9 10 88,-1 0 1,0-1-1,0 0 0,-2-1 0,1-1 0,-1 0 1,0-1-1,-1-1 0,0 0 0,-1-2 0,1 0 1,-1-1-1,-18 3-88,5-6 160,0-1 1,0-2-1,0-1 1,0-2-1,0 0 1,1-3-1,-1 0 1,2-2 0,-1-1-1,-16-9-160,-45-28-277,73 26-899,16-6-3616,6-14-2211</inkml:trace>
  <inkml:trace contextRef="#ctx1" brushRef="#br2" timeOffset="106337.223">3737 2515 5120,'-42'-41'3893,"40"-4"2576,2 43-6381,1 0 1,-1 0-1,1 0 0,0 0 0,-1 0 0,1 1 1,0-1-1,0 0 0,0 1 0,0-1 1,0 0-1,1 1 0,-1-1 0,0 1 0,1 0 1,-1-1-1,1 1 0,0 0 0,-1 0 0,1 0 1,0 0-1,0 0 0,-1 0 0,1 1 1,0-1-1,0 1 0,0-1 0,0 1 0,0 0 1,0-1-1,0 1 0,0 0 0,0 0 0,0 0 1,0 1-1,0-1 0,0 1-88,9 5 76,0 1 1,-1 0-1,1 1 0,-2 0 0,1 1 1,-1 0-1,0 1 0,-1-1 0,0 2 1,-1 0-77,15 16 66,-15-20-46,0 1-1,-1 0 1,0 0-1,0 1 0,-1-1 1,0 1-1,0 1 0,-1-1 1,0 1-1,-1-1 1,0 1-1,0 0 0,-1 0 1,-1 0-1,1 1-19,-2-5 113,1 0-1,-1 0 1,-1-1-1,1 1 1,-1 0-1,0 0 1,0-1 0,0 1-1,-1 0 1,0-1-1,0 1 1,0-1-1,-1 0 1,0 0-1,0 0 1,0 0 0,-1 0-1,0-1 1,-1 3-113,3-6 58,0 0 0,0-1 1,0 1-1,0 0 0,0 0 0,0-1 1,0 1-1,0-1 0,0 0 0,0 1 1,0-1-1,0 0 0,0 0 1,0-1-1,0 1 0,0 0 0,0-1 1,0 1-1,0-1 0,0 1 1,0-1-1,0 0 0,0 0 0,1 0 1,-1 0-1,0 0 0,0 0 1,1-1-1,-1 1 0,1 0 0,-1-1 1,1 0-1,0 1 0,0-1 1,-1 0-1,1 1 0,0-1 0,1 0 1,-1 0-1,0 0 0,0 0 1,0-1-59,-9-55 522,11 47-513,0 0 0,1 0-1,1 0 1,-1 0 0,2 0 0,0 1-1,0-1 1,1 1 0,0 0 0,0 0-1,2-1-8,61-76-154,120-93-86,-158 146-2000,-3 8-1158</inkml:trace>
  <inkml:trace contextRef="#ctx1" brushRef="#br2" timeOffset="108752.344">4298 2093 2944,'5'-110'10928,"-9"34"-5387,3 48-3093,1 27-2336,1 3-75,5 18 6,-1 0 0,-1 0 0,-1 0 0,-1 0 1,0 1-1,-2-1 0,-1 19-43,1-14 34,1 356 1102,13-236-528,-14-140-449,0 0 0,0 0-1,1 0 1,0 0 0,-1 1 0,2-1 0,-1 0 0,1 0 0,-1 0-1,1-1 1,1 1 0,-1 0 0,1-1 0,1 3-159,-3-7 30,0 0-1,0 0 1,0 0 0,0 0-1,0 0 1,1 0 0,-1 0-1,0-1 1,0 1 0,0 0-1,0 0 1,0-1 0,0 1-1,0-1 1,-1 1 0,1-1 0,0 1-1,0-1 1,0 0 0,0 1-1,-1-1 1,1 0 0,0 0-1,0 1 1,-1-1 0,1 0-1,-1 0 1,1 0 0,-1 0-1,1-1-29,1-1 64,65-102 198,-47 65-204,28-35-90,-42 68 30,-5 6-3,-1 0 0,1 0 0,-1 0-1,1 0 1,0 0 0,-1 0 0,1 0 0,0 0 0,0 0 0,0 0-1,-1 0 1,1 1 0,0-1 0,0 0 0,0 1 0,0-1-1,1 1 1,-1-1 0,0 1 0,0-1 0,0 1 0,0 0-1,1-1 1,-1 1 0,0 0 0,0 0 0,0 0 0,1 0 0,-1 0-1,0 0 1,0 0 0,0 0 0,1 1 0,-1-1 0,0 0-1,0 1 1,0-1 0,0 1 0,0 0 0,0-1 0,0 1-1,0 0 1,0-1 0,1 2 5,19 68-16,-20-64 10,1 11 13,1-1 0,1 1 0,0-1 0,1 1 0,1-1 0,1-1 0,1 4-7,-2-13 6,1 0 0,-1 0 0,1-1 0,0 1 0,0-2 0,1 1 1,-1-1-1,1 0 0,0-1 0,0 1 0,1-2 0,-1 1 0,1-1 0,-1 0 0,1-1 0,-1 0 0,1-1 1,0 1-1,0-2 0,-1 1 0,9-2-6,86-12-256,-70-1-4475,-22-4-1604</inkml:trace>
  <inkml:trace contextRef="#ctx1" brushRef="#br2" timeOffset="109201.983">4098 2199 9344,'-8'0'9341,"27"0"-7045,207-9 2973,-42-17-4101,-89 16-1602,-32 13-2983,-25 5-2903</inkml:trace>
  <inkml:trace contextRef="#ctx1" brushRef="#br2" timeOffset="117625.245">5055 2145 6656,'0'-100'13541,"2"156"-12912,22 185-485,-2-101-64,-17-75 2320,-5-63-1776,0-23 160,0-204-512,22 88-144,17 36-267,13 39-42,-48 59 170,0 0 1,0 0-1,1 0 1,-1 1-1,1 0 1,-1 0-1,1 0 1,0 0-1,0 1 1,0 0-1,-1 0 1,1 0-1,0 0 1,0 1-1,1 0 1,-1 0-1,0 0 0,0 1 1,0 0-1,0 0 1,-1 0-1,1 0 1,0 1-1,0 0 1,-1 0-1,1 0 1,-1 0-1,1 1 1,-1 0-1,0 0 1,0 0-1,0 0 1,-1 1-1,1 0 1,-1-1-1,0 1 0,0 0 1,2 3 10,-3 4 9,-1-1 1,1 0-1,-2 1 1,1-1-1,-1 1 1,-1-1-1,0 1 1,-1-1-1,0 1 0,0-1 1,-1 0-1,0 0 1,-1 0-1,0-1 1,-1 1-1,0-1 1,0 0-1,-1 0 1,0-1-1,0 1 0,-1-1 1,-4 3-10,-39 23 133,44-30-127,0 0 1,0 0-1,0-1 0,-1 0 0,1-1 1,-1 0-1,0 0 0,0 0 0,0 0 0,1-1 1,-1-1-1,-6 1-6,132 29-514,-106-26 527,74 41 51,-80-42-45,-1 0 0,0 0 0,0 0 0,0 1 0,0 0 0,0 0 0,-1 0 0,0 1 0,0 0 0,0 0 1,0 0-1,-1 0 0,0 1 0,0 0 0,0 0 0,-1 0 0,0 0 0,0 0 0,1 5-19,-4-6 109,0 1 1,-1 0-1,1-1 0,-1 1 0,0-1 0,0 1 0,-1-1 1,0 0-1,0 1 0,0-1 0,0 0 0,-1 0 0,0 0 1,0-1-1,0 1 0,-1-1 0,0 1 0,1-1 0,-2 0 0,1-1 1,0 1-1,-1-1 0,1 0 0,-1 0 0,0 0 0,0 0 1,0-1-1,0 0 0,-1 0 0,1-1 0,-1 1 0,-3-1-109,-115 8 944,57-22-1381,63 11 46,0 1 0,0-2 0,0 1-1,0 0 1,1-1 0,-1 1 0,1-1 0,0 0 0,0 0 0,0-1-1,0 1 1,1 0 0,-1-1 0,1 0 0,-1-1 391,0 0-645,-24-35-6106</inkml:trace>
  <inkml:trace contextRef="#ctx1" brushRef="#br3" timeOffset="121733.478">6903 2688 7936,'-13'-36'3813,"4"10"1397,9 21-4455,0 3-624,-1 0 1,1 1-1,-1-1 0,1 0 0,0 0 1,0 1-1,0-1 0,0 0 1,1 0-1,-1 0 0,0 1 0,1-1 1,-1 0-1,1 0 0,-1 1 0,1-1 1,0 0-1,0 1 0,0-1 1,0 1-1,0-1 0,0 1 0,0 0 1,0-1-1,1 1 0,-1 0 0,0 0 1,1 0-1,-1 0 0,1 0 1,0 0-1,-1 0 0,1 1 0,0-1 1,-1 0-132,61 14 757,-37-2-581,67 41 165,-83-46-325,1 0-1,-1 0 1,0 1 0,-1 1-1,0-1 1,0 1-1,-1 1 1,0-1-1,0 1 1,-1 1 0,0-1-1,0 1 1,-1 0-1,-1 0 1,1 1-1,-2-1 1,0 1 0,0 0-1,-1 0 1,0 0-1,0 0 1,-2 0-1,1 0 1,-1 0 0,-2 6-16,2-2 32,-2 0 0,0 0 1,-1-1-1,0 1 1,-1-1-1,-1 1 0,0-1 1,-1-1-1,0 1 1,-1-1-1,-1 0 1,0-1-1,-2 2-32,8-11 43,-1 0-1,0-1 1,1 1 0,-1-1-1,0 0 1,0 0 0,0 0-1,-1 0 1,1-1 0,0 1-1,-1-1 1,1 0 0,-1 0-1,1 0 1,-1 0 0,0-1-1,1 0 1,-1 1 0,0-1-1,1 0 1,-1-1 0,0 1-1,1-1 1,-1 1 0,0-1-1,1 0 1,-1-1 0,1 1-1,0-1 1,-1 1 0,1-1-1,0 0 1,0 0 0,-2-2-43,-1-3 34,0-1 0,1 0 0,0 0 0,1 0 0,0 0 0,0-1 0,1 0 0,0 0 0,0 0 0,1 0 0,0 0 0,1 0 0,0 0 0,0-1 0,1 1 0,0-1 0,1 1 0,0 0 0,0-1 1,1 1-1,0 0 0,1 0 0,0 0 0,0 1 0,1-1 0,4-6-34,7-15-24,2 0 1,1 2-1,1 0 1,1 1 0,20-20 23,34-39-8,-20 22-3195,-37 44-733,-5-3-2058</inkml:trace>
  <inkml:trace contextRef="#ctx1" brushRef="#br3" timeOffset="122416.04">7546 2217 6144,'-8'-18'657,"-16"-65"1688,34-31 4247,11 57-2939,-20 56-3625,-1 1-1,1 0 1,-1-1-1,1 1 1,-1 0-1,1 0 0,-1-1 1,0 1-1,1 0 1,0 0-1,-1 0 1,1 0-1,-1-1 0,1 1 1,-1 0-1,1 0 1,-1 0-1,1 0 1,-1 0-1,1 0 0,-1 0 1,1 1-1,-1-1 1,1 0-1,-1 0 1,1 0-1,-1 0 0,1 1 1,-1-1-1,1 0 1,-1 1-1,1-1 0,-1 0 1,1 1-1,-1-1 1,0 0-1,1 1 1,-1-1-1,0 1 0,1-1 1,-1 1-1,0-1 1,0 0-1,1 1 1,-1-1-1,0 1 0,0 0 1,0-1-1,0 1-27,12 67 251,-5 46-110,-6 1 0,-5 23-141,0 48-5,-6 169 1792,10-290-150,0-65-1611,0 0-1,0-1 1,0 1-1,0 0 1,0 0-1,0 0 1,0-1-1,0 1 1,0 0-1,0 0 1,0-1-1,0 1 1,0 0-1,0 0 0,0 0 1,0-1-1,0 1 1,0 0-1,0 0 1,1 0-1,-1-1 1,0 1-1,0 0 1,0 0-1,0 0 1,1 0-1,-1-1 1,0 1-1,0 0 1,0 0-1,0 0 1,1 0-1,-1 0 1,0 0-1,0 0 1,1 0-1,-1 0 1,0 0-1,0 0 1,0 0-1,1 0 0,-1 0 1,0 0-1,0 0 1,1 0-1,-1 0 1,0 0-1,0 0 1,0 0-1,1 0 1,-1 0-1,0 0 1,0 0-1,0 0 1,1 0-1,-1 1 1,0-1-1,0 0 1,0 0-1,1 0 1,-1 0-1,0 0 1,0 1-26,31-130 1072,-21 109-1085,1 1 0,1 0 0,1 1 0,0 0 0,1 1 0,1 0 0,8-5 13,-21 19-4,1 1 0,-1 0 1,1 0-1,0 0 0,0 1 1,0-1-1,0 0 0,0 1 1,0 0-1,0 0 0,0 0 0,0 0 1,1 0-1,-1 1 0,0 0 1,1-1-1,-1 1 0,0 0 0,1 1 1,-1-1-1,0 1 0,1-1 1,-1 1-1,0 0 0,0 0 1,0 0-1,0 1 0,0-1 0,0 1 1,0-1-1,0 1 0,0 0 1,-1 0-1,1 1 0,-1-1 1,3 3 3,16 98 16,-5 121 37,-10-153 11,-24-165-3271,-31-1-4652,12 52 3048,-1 4 294</inkml:trace>
  <inkml:trace contextRef="#ctx1" brushRef="#br3" timeOffset="122669.749">7372 2501 8192,'0'0'92,"0"0"1,0 0 0,1 1-1,-1-1 1,0 0 0,0 0-1,0 1 1,0-1 0,0 0-1,0 0 1,0 0 0,0 1-1,0-1 1,0 0 0,0 0-1,0 1 1,0-1 0,0 0-1,0 0 1,0 1 0,0-1-1,0 0 1,-1 0 0,1 1-1,0-1 1,0 0 0,0 0-1,0 0 1,0 1 0,-1-1-1,1 0 1,0 0 0,0 0-1,0 0 1,-1 0 0,1 1-1,0-1 1,0 0 0,0 0-1,-1 0 1,1 0 0,0 0-1,0 0 1,-1 0 0,1 0-1,0 0 1,0 0 0,-1 0-1,1 0 1,0 0 0,0 0-1,0 0 1,-1 0 0,1 0-1,0 0 1,-1 0-93,15 6 3221,84 18 2486,30-14-2843,180-34-2043,-238 30-8101,-38 2 1206</inkml:trace>
  <inkml:trace contextRef="#ctx1" brushRef="#br3" timeOffset="123655.891">8157 2189 8320,'1'-7'658,"12"-60"3509,-11 36-11,-2 7-530,0 16-2249,0 17-684,-6 383-69,-4 43-486,14-350 556,2-66-1,-1-19 22,6-51 415,-1-193-293,-5 181-809,0-10-101,3-1-1,4 1 0,2 1 1,14-37 73,-23 95-9,1 1 1,0 0-1,1 0 1,0 1 0,1 0-1,0 0 1,1 0-1,0 1 1,1 1-1,0 0 1,1 0 0,9-6 7,-14 12-2,0-1 0,1 1 0,0 0 0,0 0 0,0 1 0,0 0 0,1 0 0,-1 1 0,1 0 0,0 0 0,-1 1 0,1 0 0,0 0 0,0 1 0,0 0 0,0 0 0,-1 1 0,1 0 0,0 0 0,0 1 0,-1 0 0,1 0 0,4 3 3,-8-3 1,0 0 0,0 0-1,0 1 1,-1-1 0,1 1 0,-1 0-1,0 0 1,0 0 0,0 0 0,0 1-1,0-1 1,-1 1 0,1 0 0,-1 0-1,0 0 1,0 0 0,0 0-1,-1 0 1,0 0 0,0 0 0,0 1-1,0-1 1,0 0 0,-1 1 0,0-1-1,0 1 1,0 0-1,-1 5 3,0 0-1,0 0 1,-1 0-1,0 0 1,-1 0-1,0 0 1,-1-1 0,0 0-1,0 0 1,-1 0-1,-3 4-2,-8 7-7,-1 0 0,-1-1 0,-1-1 0,0-1 0,-1-1-1,-1 0 1,-1-2 0,0 0 0,0-2 0,-2 0 0,1-2 0,-16 5 7,-38 26 59,77-39-65,0-1 1,0 0 0,1 1 0,-1-1 0,0 0-1,1 0 1,-1 1 0,1-1 0,-1 0 0,1 0 0,-1 0-1,1 0 1,0 0 0,0 0 0,-1 0 0,1 0 0,0 0-1,0 0 1,0 0 0,0 0 0,0 0 0,0-1-1,0 1 1,1 0 0,-1-1 0,0 1 0,0-1 0,0 0-1,1 1 1,-1-1 0,0 0 0,0 0 0,1 1 0,-1-1-1,0 0 1,1 0 0,-1 0 0,0-1 0,1 1-1,-1 0 6,5 2-27,160 40 16,-153-39 4,0 0-1,-1 1 0,1 1 1,-1 0-1,0 0 1,-1 1-1,1 1 1,-1 0-1,-1 1 0,1 0 1,-1 0-1,-1 1 1,1 0-1,-1 1 0,-1 0 1,0 0-1,-1 1 1,0 0-1,6 12 8,-9-8 19,0 0 0,-1 0 0,0 0 0,-1 1 0,-1-1-1,-1 1 1,0-1 0,-1 1 0,0 0 0,-1-1 0,-1 0 0,-1 0-1,-3 11-17,5-21 32,0 0 0,-1-1 1,1 1-1,-1-1 1,0 1-1,0-1 1,0 0-1,0-1 1,-1 1-1,1 0 1,-1-1-1,0 0 1,0 0-1,-1 0 1,1 0-1,0-1 0,-1 0 1,0 0-1,1 0 1,-1 0-1,0-1 1,0 0-1,0 0 1,0 0-1,0 0 1,0-1-1,0 0 1,-1 0-1,-1-1-33,-17-7 124,1-1 0,1-1-1,0-1 1,0-1 0,1-1 0,1-1-1,0-1 1,1 0 0,0-2-1,-7-8-123,-27-32-1749,52 56 1314,0 0 0,0 0 0,0 0 0,0-1 0,0 1 0,1 0 0,-1-1 0,0 1 0,1-1 0,-1 1 0,1-1 0,-1 1 0,1-1 0,-1 0 0,1 1 0,0-1 0,0 1 0,0-1 0,0 0 0,0 1 0,0-1 0,1 1 0,-1-2 435,8-15-6458</inkml:trace>
  <inkml:trace contextRef="#ctx1" brushRef="#br3" timeOffset="124464.379">8895 1670 8064,'5'-30'3242,"18"-11"6913,-20 37-8296,-1 4 1715,-4 9-3530,-23 81 1300,-13 31-859,33-98-496,0-5-423,1 0 0,0 1 0,2-1 0,0 1 0,1 0 0,0 0 0,2 0 1,1 8 433,9 19-6630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30T01:57:44.074"/>
    </inkml:context>
    <inkml:brush xml:id="br0">
      <inkml:brushProperty name="width" value="0.05" units="cm"/>
      <inkml:brushProperty name="height" value="0.05" units="cm"/>
      <inkml:brushProperty name="ignorePressure" value="1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18-08-30T01:57:54.123"/>
    </inkml:context>
    <inkml:brush xml:id="br1">
      <inkml:brushProperty name="width" value="0.05" units="cm"/>
      <inkml:brushProperty name="height" value="0.05" units="cm"/>
    </inkml:brush>
    <inkml:brush xml:id="br2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1433 4508,'6210'0,"-6312"0,70 0</inkml:trace>
  <inkml:trace contextRef="#ctx1" brushRef="#br1">8286 4183 7936,'-10'-106'8181,"-6"12"-2709,0 447-4278,16 1 1318,0-353-2516,0 0-1,0 0 0,0-1 1,0 1-1,0 0 0,0 0 1,0 0-1,0 0 1,0 0-1,0 0 0,-1 0 1,1-1-1,0 1 0,-1 0 1,1 0-1,-1 0 0,1-1 1,-1 1-1,1 0 1,-1 0-1,1-1 0,-1 1 1,0-1-1,1 1 0,-1 0 1,0-1-1,1 1 0,-1-1 1,0 1-1,0-1 1,0 0-1,0 1 0,1-1 1,-1 0-1,0 0 0,0 0 5,-14 2-4478,11-1-252,8 8-2294</inkml:trace>
  <inkml:trace contextRef="#ctx1" brushRef="#br1" timeOffset="519.329">8697 4326 9664,'0'-51'10591,"0"50"-9972,0 12 800,-10 89-443,4 15-640,6-99-330,-1 3-144,2-2-6855,-1-17 1937</inkml:trace>
  <inkml:trace contextRef="#ctx1" brushRef="#br1" timeOffset="1167.454">8849 4053 11616,'-28'-34'9434,"3"7"-2864,238 126-6026,-72-18-549,-54-12 16,-6 12 106,-79-80-101,0 1 0,0-1 1,-1 1-1,1 0 0,-1 0 0,1 0 0,-1-1 0,0 1 1,1 0-1,-1 1 0,0-1 0,-1 0 0,1 0 0,0 0 0,0 1 1,-1-1-1,1 0 0,-1 0 0,0 1 0,0-1 0,0 0 0,0 1 1,0-1-1,0 0 0,-1 1 0,1-1 0,-1 0 0,0 1 1,0-1-1,1 0 0,-1 0 0,0 0 0,-1 0 0,1 0 0,-1 0-16,-176 150 176,159-133-412,0 2 0,1 1 0,0 0 0,2 1 0,1 1-1,1 1 1,0 2 236,3 2-3374,9 0-3465,7-12 429</inkml:trace>
  <inkml:trace contextRef="#ctx0" brushRef="#br0" timeOffset="-3610.767">1702 367,'1893'0,"-1654"0,3513 0,-3737 0,-34 0,-32 0</inkml:trace>
  <inkml:trace contextRef="#ctx1" brushRef="#br1" timeOffset="2471.22">8174 154 7808,'0'-67'13199,"-6"73"-10873,16 189-1366,-4 126-283,-12-277-267,2-19-4212,4-26-155,0 1-1632</inkml:trace>
  <inkml:trace contextRef="#ctx1" brushRef="#br1" timeOffset="3287.042">8545 370 12384,'-1'-1'848,"-46"12"6794,41-11-7269,0-1 1,0 1-1,0-1 0,-1 0 1,1 0-1,0-1 0,0 0 1,1 0-1,-1 0 0,0-1 1,-2-2-374,7 4 24,0-1 0,0 1 1,0-1-1,0 0 0,1 1 1,-1-1-1,1 0 0,-1 1 1,1-1-1,0 0 0,-1 0 0,1 1 1,0-1-1,0 0 0,0 0 1,1 1-1,-1-1 0,0 0 1,1 1-1,-1-1 0,1 0 1,-1 1-1,1-1 0,0 0 1,0 1-1,0-1 0,0 1 1,0-1-1,0 1 0,0 0 1,0-1-1,0 1 0,1 0 1,-1 0-1,1 0 0,-1 0 1,1 0-1,-1 0 0,1 0 1,-1 1-1,3-1-24,2-5 4,0 0-1,1 0 1,0 1-1,0 0 1,1 1 0,0 0-1,-1 0 1,1 1 0,0-1-1,1 2 1,-1-1 0,1 1-1,-1 1 1,1-1-1,-1 1 1,1 1 0,0 0-1,-1 0 1,1 0 0,0 1-1,-1 1 1,6 1-4,-7 1-1,-1 0-1,0 0 1,0 1 0,-1 0-1,1 0 1,-1 0 0,0 1-1,-1-1 1,1 1 0,-1 1-1,0-1 1,2 6 1,-5-8 4,1 0 1,-1-1-1,0 1 1,0 0-1,-1 1 1,1-1-1,-1 0 1,0 0-1,0 0 1,0 0-1,-1 0 1,1 0-1,-1 0 1,0 0-1,0 0 1,0 0-1,-1 0 0,0-1 1,1 1-1,-1 0 1,0-1-1,-1 1 1,1-1-1,-1 0 1,-2 2-5,-12 25 160,13-25-151,0 1 1,0-1 0,-1 1-1,0-1 1,0 0-1,0-1 1,-1 0 0,1 1-1,-1-2 1,0 1-1,0-1 1,-1 0 0,1 0-1,-1 0 1,-4 0-10,-32-2 69,55-8-325,90 8 304,18 4 358,19-5-148,-80 0-3386,-28 4-5943,-20 0 3599</inkml:trace>
  <inkml:trace contextRef="#ctx1" brushRef="#br1" timeOffset="3836.909">8994 14 13056,'-19'-11'1466,"-15"8"5604,23 3-5553,11 1-1431,-1 0 0,0 0 0,1 0 0,-1 0 0,1 0 0,-1 0 1,1 0-1,-1 0 0,1 0 0,0 0 0,0 0 0,-1 0 0,1 0 1,0 0-1,0 0 0,0 0 0,0 0 0,0 1 0,0-1 0,1 0 1,-1 0-1,0 0 0,0 0 0,1 0 0,-1 0 0,1 0 0,-1 0 0,1 0 1,-1 0-1,1 0 0,-1-1 0,1 1 0,0 0-86,11 11 235,1 0 0,-1-2 0,2 0 0,0 0 0,0-1 0,0-1 1,1 0-1,1-1 0,13 4-235,-9-1-9,243 133-130,-160-67 614,-101-75-438,-1 1 1,1 0 0,-1-1-1,0 1 1,1 0 0,-1 0-1,0 0 1,0 0 0,0 0-1,-1 0 1,1 0 0,0 1-1,-1-1 1,1 0 0,-1 0-1,0 0 1,0 1 0,0-1-1,0 0 1,0 0 0,0 1-1,0-1 1,-1 0-1,1 0 1,-1 0 0,0 1-1,1-1 1,-1 0 0,0 0-1,-2 2-37,-43 59 49,44-60-54,-82 90 5,35-20 34,-1 1-1563,13-29-5018,15-25-1506</inkml:trace>
  <inkml:trace contextRef="#ctx1" brushRef="#br1" timeOffset="6034.317">7164 797 8064,'0'-3'565,"0"-10"315,0-4 4005,-2 16-4330,2 35 448,-13 40-593,16 44-175,8 0-182,-16 93 126,15 102-179,-9-287-19,5 588 195,-7-383-128,1 920 176,-10-1017-75,-6-68-277,16 215 283,-6-200-70,1-4 214,4-67-124,1-10-174,0 0-1,0 0 1,-1 0 0,1 0-1,0 0 1,0 0-1,0 0 1,-1 0 0,1 0-1,0 0 1,0 0-1,0 0 1,0 0 0,-1 0-1,1 0 1,0 0-1,0 0 1,0 0 0,0 0-1,0 1 1,-1-1-1,1 0 1,0 0 0,0 0-1,0 0 1,0 0-1,0 0 1,0 1 0,0-1-1,-1 0 1,1 0-1,0 0 1,0 0 0,0 0-1,0 1 1,0-1-1,0 0 1,0 0 0,0 0-1,0 0 1,0 1-1,0-1 1,0 0 0,0 0-1,0 0 1,0 1-1,-1-25-3771,1 5-399</inkml:trace>
  <inkml:trace contextRef="#ctx1" brushRef="#br1" timeOffset="6924">7018 721 11136,'-4'2'736,"-15"5"314,13 9 924,-16 35-55,12 21 444,6 39 778,4-110-3112,1 0-1,-1 0 1,0 0-1,0 0 1,1 0-1,-1 0 1,1 0-1,-1 0 1,1 0-1,-1 0 1,1 0-1,-1-1 1,1 1-1,0 0 1,-1 0-1,1-1 1,0 1-1,0 0 1,-1-1-1,1 1 1,0-1-1,0 1 1,0-1-1,0 0 1,0 1-1,0-1 1,0 0-1,0 1 1,0-1-1,0 0 1,0 0-1,0 0 1,0 0-1,0 0 1,0 0-29,38-44 752,25-118-267,2-23-277,-52 160-163,-14 25-44,1 0 1,-1 0-1,1-1 1,-1 1 0,1 0-1,-1 0 1,1 0-1,-1 0 1,1 0 0,-1 0-1,1 0 1,-1 0-1,1 0 1,-1 0 0,1 0-1,-1 0 1,1 0-1,-1 0 1,1 0 0,-1 0-1,0 0 1,1 0-1,-1 1 1,1-1 0,-1 0-1,1 0 1,-1 1-1,0-1 1,1 0 0,-1 1-1,1-1 1,-1 0-1,0 1 1,1-1 0,-1 1-1,0-1 1,0 0-1,1 1 1,-1-1 0,0 1-1,0-1 1,0 1-1,0-1 1,1 1 0,-1-1-1,0 1 1,0-1-1,0 1 1,0-1 0,0 1-1,0-1 1,0 1-2,11 52 43,38 231-1121,-22-195-4463,-12-46 2619</inkml:trace>
  <inkml:trace contextRef="#ctx1" brushRef="#br1" timeOffset="7802.276">6936 3885 11808,'-9'-15'1504,"8"7"3610,1 7-4309,2 1-714,-1 0 0,1 1-1,-1-1 1,1 0 0,-1 1-1,1-1 1,-1 1 0,0-1-1,1 1 1,-1-1 0,0 1-1,1 0 1,-1 0 0,0 0-1,0 0 1,0 0 0,0 0-1,0 0 1,0 0 0,0 0-1,0 0 1,0 1 0,-1-1-1,1 0 1,0 2-91,6 7 256,31 79 667,58 178 634,-96-265-1527,0-1-1,0 0 1,0 0-1,0 0 1,1 0 0,-1 1-1,0-1 1,1 0 0,-1 0-1,0 0 1,1 0 0,-1 0-1,1 0 1,0 0 0,-1 0-1,1 0 1,0 0-1,0 0 1,0 0 0,-1 0-1,1-1 1,0 1 0,0 0-1,0-1 1,0 1 0,0-1-1,0 1 1,1-1-1,-1 1 1,0-1 0,0 0-1,0 1 1,0-1 0,0 0-1,1 0 1,-1 0 0,0 0-1,0 0 1,0 0 0,0 0-1,1 0 1,-1-1-1,0 1 1,0 0 0,0-1-1,0 1 1,0-1 0,0 1-1,0-1 1,0 0 0,0 1-1,1-1-29,67-145 70,-1 50-3813,-7 48-3042,-28 27 1452</inkml:trace>
  <inkml:trace contextRef="#ctx1" brushRef="#br1" timeOffset="9470.895">7952 2218 9184,'-6'-70'8196,"6"49"-6254,-9 28-1526,-3 55-85,4 104-128,8 59-203,1-86 650,-4-85 1531,3-93-890,3 23-1260,1 0 0,0 0 0,1 1 0,0-1 0,1 1 0,1 0-1,1 1 1,0 0 0,1 0 0,1-1-31,17-28-16,-26 42 5,1 0 1,0-1-1,0 1 0,0 0 0,-1 0 0,1 0 0,0 0 1,1 1-1,-1-1 0,0 0 0,0 1 0,0 0 0,0-1 1,0 1-1,0 0 0,1 0 0,-1 0 0,0 0 0,0 1 0,0-1 1,0 0-1,0 1 0,1 0 0,-1-1 0,0 1 0,0 0 1,-1 0-1,1 0 0,0 0 0,0 1 0,1 0 11,99 155 54,-92-144-36,0-1 0,0 0 1,1 0-1,0-1 0,1-1 0,1 0 1,-1-1-1,2 0 0,8 5-18,-17-12 21,1 1-1,-1 0 1,1-1-1,0 0 1,0-1 0,0 1-1,0-1 1,0 0-1,0 0 1,0-1-1,0 0 1,0 0-1,0 0 1,0-1-1,0 0 1,0 0-1,0-1 1,0 0-1,0 1 1,0-2 0,-1 1-1,1-1 1,-1 0-1,0 0 1,0 0-1,1-2-20,17-20-1296,-5-21-5232,-21 17 865</inkml:trace>
  <inkml:trace contextRef="#ctx1" brushRef="#br1" timeOffset="9832.942">7807 2286 10432,'25'1'10404,"37"-4"-6851,85-28-2193,-5 12-1323,-81 23-2211,-30 21-4847,-20-2 1118</inkml:trace>
  <inkml:trace contextRef="#ctx1" brushRef="#br1" timeOffset="11571.763">8637 2574 9120,'11'-86'11029,"-10"143"-8853,-1-12-2119,-2-18-51,2 0-1,2-1 1,0 1-1,1-1 1,2 2-6,-5-27 11,0 0 0,0 0 0,0 0 0,0 1 0,0-1 0,0 0 0,0 0 0,1 0 0,-1 0 0,0 0 0,0 0 0,1 0 0,-1 0 0,1 0 0,-1 0 0,1 0 0,-1-1 0,1 1 0,-1 0 0,1 0 0,0 0 0,0 0 0,-1-1 0,1 1 1,0 0-1,0-1 0,0 1 0,0-1 0,0 1 0,0-1 0,0 1 0,0-1 0,0 0 0,0 0 0,0 1 0,0-1 0,0 0 0,0 0 0,0 0 0,0 0 0,0 0 0,0 0 0,0 0 0,0 0 0,0-1 0,0 1 0,0 0 0,0-1 0,0 1 0,0 0 0,0-1 0,0 0 0,0 1 0,0-1 0,0 1 0,0-1 0,-1 0 0,1 0 0,0 1 0,0-1-11,5-7 24,0-1-1,-1 1 1,1-1-1,-2 0 0,1 0 1,-1-1-1,-1 1 1,1-1-1,-2 0 1,1 0-1,-1-4-23,3-5 73,26 80-180,-25-55 108,-1 0 0,1 0 0,0-1-1,0 0 1,1 0 0,0-1 0,-1 1-1,2-2 1,-1 1 0,0-1 0,1 0-1,-1 0 1,1-1 0,7 1-1,33 8 88,1-2 1,1-2 0,-1-2-1,1-3 1,14-2-89,-56 1 55,0-1-1,-1 0 1,1 0 0,0-1 0,-1 0 0,1 0 0,0-1 0,-1 0 0,0 0 0,1-1 0,-1 1-1,0-2 1,-1 1 0,1-1 0,0 0 0,-1-1 0,1 0-55,-5 2 74,0-1-1,0 0 1,-1 1-1,1-1 1,-1 0-1,0 1 1,0-1 0,-1 0-1,1 0 1,-1 0-1,1 0 1,-1 0 0,-1 0-1,1 0 1,0 0-1,-1 0 1,0 1 0,0-1-1,0 0 1,-1-1-74,1-1 85,-47-116 929,31 87-833,-84-133 64,95 155-334,-15-9-4734,19 22-1497</inkml:trace>
  <inkml:trace contextRef="#ctx1" brushRef="#br2" timeOffset="16770.998">18 2823 8416,'-2'1'311,"1"0"1,0 0-1,-1 0 1,1 0-1,0 1 0,0-1 1,0 0-1,0 0 1,0 1-1,0-1 1,1 1-1,-1-1 1,0 1-1,1-1 1,-1 1-1,1-1 1,0 1-1,-1 0 0,1-1 1,0 1-1,0-1 1,0 1-1,0 0 1,0-1-1,1 2-311,13 12 4936,23-19-3544,-36 3-1267,20-6 81,-2-1 0,1-1-1,-1-1 1,0 0-1,-1-2 1,-1 0 0,0-1-1,0-1 1,10-11-206,0-2 129,0-1 1,-2-1-1,-2-1 0,1-3-129,33-43 224,4 7 54,-59 66-276,0 0 0,0 0 0,0 0 0,0 0 0,1 1 0,0-1 0,-1 1 1,1 0-1,0 0 0,0 0 0,0 0 0,1 0 0,-1 1 0,0-1 1,1 1-1,-1 0 0,0 0 0,1 0 0,0 0 0,-1 1 0,1 0 0,-1-1 1,1 1-1,0 0 0,-1 1 0,1-1 0,-1 1 0,1 0 0,-1-1 1,1 2-1,-1-1 0,1 0 0,-1 1 0,0-1 0,1 2-2,272 211 416,-169-141-32,-10-6-176,39 15 128,-129-78-301,1 0 1,0-1-1,0 0 0,0 0 0,1-1 0,-1 0 1,1-1-1,-1 0 0,1 0 0,2 0-35,134 7 501,11-19-335,-55-21-6,-17-15-123,-8-22-26,-13-2 149,44-72-400,-31 80 336,-72 62-100,1 0 1,0 1-1,0-1 1,0 1-1,-1 0 1,1 0-1,0 0 1,0 1-1,0 0 1,0 0-1,-1 0 1,1 0-1,0 1 1,-1 0-1,1-1 0,-1 2 1,0-1-1,0 1 1,0-1-1,0 1 1,0 0-1,0 0 1,-1 1-1,0-1 1,1 1-1,1 3 4,11 6 44,54 54-76,120 73 277,-143-112-48,1-2 1,1-3-1,1-1 0,32 8-197,11-4 272,8-18-144,27-7 75,-20-8 5,23-8-208,21-18 107,-30-18 47,-106 42-136,-1-1-1,0 0 1,0-2 0,-1 1-1,0-2 1,-1 0-1,-1-1-17,27-38-123,-39 51 125,1-1-1,-1 1 0,1-1 0,-1 1 0,1-1 0,0 1 1,0 0-1,-1-1 0,1 1 0,0 0 0,0 0 0,0-1 0,1 1 1,-1 0-1,0 0 0,0 0 0,0 0 0,1 1 0,-1-1 1,0 0-1,1 0 0,-1 1 0,1-1 0,-1 1 0,1-1 1,-1 1-1,1 0 0,-1 0 0,1 0 0,0-1 0,-1 1 1,1 1-1,-1-1 0,1 0 0,-1 0 0,1 1 0,-1-1 0,1 0 1,-1 1-1,1 0 0,-1-1 0,1 1 0,-1 0 0,0 0 1,1 0-1,0 0-1,15 19 26,65 55 401,-46-54-330,0-2 0,2-1 0,0-2 0,1-2 0,4-1-97,146 36-165,-156-35-4715,-22-4-2336</inkml:trace>
  <inkml:trace contextRef="#ctx1" brushRef="#br2" timeOffset="17453.207">4375 2588 10912,'-3'-2'816,"-47"-14"9535,38 15-8217,15 2-422,54 22-784,-19-7-858,-1 1 1,-1 3 0,0 1-1,17 14-70,55 44 251,-107-78-217,1 0-1,-1 0 1,0 0 0,0 0-1,-1 0 1,1 0 0,0 0-1,0 1 1,-1-1 0,1 0-1,0 0 1,-1 1 0,1-1-1,-1 1 1,0-1 0,1 0 0,-1 1-1,0-1 1,0 1 0,0-1-1,0 1 1,0-1 0,0 0-1,0 1 1,-1-1 0,1 1-1,0-1 1,-1 0 0,1 1 0,-1-1-1,0 0 1,1 1 0,-1-1-1,0 0 1,0 0 0,0 0-1,0 0 1,0 1 0,0-1-1,0-1 1,0 2-34,-79 73 1131,-74 62-1329,103-96-1547,-28 22-8227,44-35 3317</inkml:trace>
  <inkml:trace contextRef="#ctx1" brushRef="#br2" timeOffset="19185.63">1417 1408 10688,'-2'-2'385,"1"0"0,-1 0 1,1 0-1,0-1 0,0 1 0,0 0 1,0 0-1,0-1 0,0 1 1,1-1-1,-1 1 0,1 0 0,-1-1 1,1 1-1,0-1 0,0 1 1,0-1-1,1 1 0,-1-1 1,0 0-386,1-9 469,-1 10-85,0 2-48,0 0-16,12 25 608,-8 149-506,18 135-230,-22-146 2048,8-166-1014,2-45-479,0 18-720,1 1-1,1 1 1,2 0 0,1 1-1,3-3-26,-17 26-7,1 1 0,-1-1-1,1 1 1,0 0 0,1 0-1,-1 0 1,0 0 0,1 0-1,0 1 1,-1-1 0,1 1-1,0-1 1,0 1 0,1 0-1,-1 0 1,0 0 0,1 1-1,-1-1 1,1 1 0,-1 0 0,1 0-1,0 0 1,0 1 0,-1-1-1,1 1 1,0 0 0,0 0-1,-1 0 1,1 0 0,0 1-1,0-1 1,-1 1 0,1 0-1,0 0 1,-1 1 0,1-1-1,-1 1 1,0 0 0,1-1-1,-1 1 1,0 1 0,0-1 0,0 1 7,10 12 0,-1 1 1,-1 0-1,-1 1 1,0 1-1,6 14 0,-5-9-8,-4-8 8,1 0 0,0 0 0,1-1 0,0-1 0,1 1 0,1-1 0,0-1 0,1 0 0,11 9 0,-17-17 4,-2 0 2,1 0 0,0-1 0,0 0-1,0 0 1,0 0 0,0 0 0,1-1 0,-1 0 0,1 0 0,0 0 0,-1-1-1,1 0 1,0 0-6,61-13-179,-31-18-2996,-35 28 2763,0 0 1,-1 0-1,1 0 1,0 0 0,-1 0-1,1 0 1,-1 0-1,1 0 1,-1 0 0,0 0-1,0 0 1,0 0-1,0 0 1,0-1-1,-1 1 1,1 0 0,-1 0-1,1 0 1,-1 0-1,0 0 1,1 0 0,-1 0-1,0 1 1,-1-1-1,1 0 1,0 0-1,0 1 1,-1-1 411,-18-22-4405</inkml:trace>
  <inkml:trace contextRef="#ctx1" brushRef="#br2" timeOffset="19466.593">1275 1647 11680,'15'-31'7840,"-9"24"-7046,2 1-463,0 1-1,1 0 1,-1 0 0,1 1-1,0 0 1,0 1 0,1 0-1,-1 0 1,0 1 0,1 0-1,0 1 1,-1 0 0,1 0-1,7 1-330,14-3 182,172-6 111,-106 13-2602,-58 2-3201</inkml:trace>
  <inkml:trace contextRef="#ctx1" brushRef="#br2" timeOffset="20682.1">2139 1845 11040,'-6'-40'7365,"7"40"-7300,-1 0 1,0-1-1,0 1 1,0-1-1,0 1 1,1-1-1,-1 1 0,0 0 1,0-1-1,0 1 1,0-1-1,0 1 1,0-1-1,0 1 1,0-1-1,-1 1 1,1 0-1,0-1 1,0 1-1,0-1 0,0 1 1,0 0-1,-1-1 1,1 1-1,0-1 1,0 1-1,-1 0 1,1-1-1,0 1 1,-1 0-1,1 0 1,0-1-1,-1 1 0,1 0 1,-1 0-1,1-1 1,0 1-1,-1 0 1,1 0-1,-1 0 1,1 0-1,0-1 1,-1 1-1,1 0 1,-1 0-1,1 0 0,-1 0 1,1 0-1,-1 0 1,1 0-1,0 0 1,-1 1-1,1-1 1,-1 0-1,1 0 1,-1 0-1,1 0 1,0 0-1,-1 1 0,1-1 1,0 0-1,-1 1-65,-2 8 40,0 0-1,1 0 0,0 1 0,0-1 1,1 1-1,1-1 0,-1 1 0,2 0 1,-1-1-1,1 1 0,2 4-39,-4-9 8,2 1 0,-1-1 0,1 0 0,0 1 0,0-1 0,0 0 0,1 0-1,-1 0 1,1 1 0,1-2 0,-1 1 0,1 0 0,0 0 0,0-1 0,0 0 0,0 0-1,1 1 1,0-2 0,0 1 0,0 0 0,0-1 0,0 0 0,1 0 0,-1 0 0,2 0-8,-2-3 15,0-1 0,-1 1 0,1-1-1,0 0 1,-1 0 0,1 0 0,-1 0 0,0-1 0,1 1 0,-1-1 0,0 0 0,0 0 0,0 0 0,0-1 0,0 1 0,-1-1 0,1 1 0,-1-1 0,1 0 0,-1 0 0,0 0 0,0 0 0,0-1-15,6-6 45,-5-3-94,-3 13 26,4 7-60,1-1 81,0-1 0,0 0 0,1 0 0,0-1 0,0 0 0,1 0 0,-1 0 0,1-1 0,-1 0-1,1 0 1,0 0 0,0-1 0,1 0 0,-1-1 0,1 1 2,2 0-6,22 7 184,0-3 0,0 0-1,1-2 1,-1-1 0,1-2 0,16-2-178,-34 0 82,0-1 0,0-1 0,0 0 1,0-1-1,0-1 0,-1 0 1,11-6-83,-21 9 39,0 0 0,-1 0 0,1-1 0,-1 1 0,0-1 0,0 0 0,0 0 0,0 0 1,0 0-1,-1 0 0,0-1 0,1 1 0,-1-1 0,0 1 0,-1-1 0,1 0 0,0 0 1,-1 0-1,0 0 0,0 0 0,-1 0 0,1 0 0,0-4-39,-11-96 429,5 83-386,-1 0 1,-1 1-1,-1-1 1,0 2-1,-2-1 1,-10-15-44,-23-37 11,26 35-667,16 36-992,2 2-1446,4 6-2873</inkml:trace>
  <inkml:trace contextRef="#ctx1" brushRef="#br1" timeOffset="26813.648">9573 2871 7808,'0'0'634,"0"0"534,0 0 256,0 0-106,0 0-70,0 0-134,-1-10 987,-16 2 2235,14 8-4250,1 1 0,-1 0 0,1-1 0,-1 1 0,1 0 0,-1 0 0,1 0 0,0 1 0,0-1 0,0 0-1,-1 1 1,1 0 0,1-1 0,-1 1 0,0 0 0,0 0 0,1 0 0,-1 0 0,1 0 0,-1 1 0,1-1 0,0 0-1,0 1 1,0-1 0,0 0-86,-13 22 284,13-23-273,0 1-1,0-1 0,0 0 1,1 0-1,-1 0 0,1 1 0,-1-1 1,1 0-1,-1 1 0,1-1 1,0 0-1,0 1 0,-1-1 1,1 1-1,0-1 0,0 0 1,1 1-1,-1-1 0,0 1 1,0-1-1,1 0 0,-1 1 1,0-1-1,1 0 0,0 0 0,-1 1 1,1-1-1,0 0 0,-1 0 1,1 0-1,0 0 0,0 0 1,0 0-1,0 0 0,0 0 1,0 0-1,0 0 0,1 0 1,-1-1-1,0 1 0,1 0-10,55 18 281,-43-21-178,1 0-1,-2-1 1,1-1-1,0 0 1,-1-1-1,0 0 1,0-1-1,0-1 1,5-3-103,-17 9 19,1 1 0,-1-1 0,1 0 0,-1 1 0,1-1 0,-1 0-1,1 0 1,-1 0 0,0 0 0,0 0 0,1-1 0,-1 1 0,0 0 0,0 0 0,0-1 0,-1 1 0,1-1 0,0 1 0,0-1 0,-1 1 0,1-1 0,-1 1-1,1-1 1,-1 0 0,0 1 0,1-1 0,-1 1 0,0-1 0,0 0 0,0 1 0,-1-1 0,1 0 0,0 1 0,0-1 0,-1 0 0,1 1 0,-1-1 0,0 1 0,1-1-1,-1 1 1,0-1 0,0 1 0,0 0 0,0-1 0,0 1 0,0 0 0,0 0 0,-1 0 0,0-1-19,-4-3 25,-1 0 1,1 1-1,-1 0 0,0 1 1,0-1-1,0 1 0,0 1 1,-1-1-1,1 1 0,-1 1 1,0-1-1,0 1 0,1 1 1,-1-1-1,0 1 0,0 0 1,0 1-1,1 0 0,-1 1 1,-1-1-26,-17 15-3398,19-8-2730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02:17:00.037"/>
    </inkml:context>
    <inkml:brush xml:id="br0">
      <inkml:brushProperty name="width" value="0.05" units="cm"/>
      <inkml:brushProperty name="height" value="0.05" units="cm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18-08-30T02:16:35.227"/>
    </inkml:context>
    <inkml:brush xml:id="br1">
      <inkml:brushProperty name="width" value="0.05" units="cm"/>
      <inkml:brushProperty name="height" value="0.05" units="cm"/>
      <inkml:brushProperty name="ignorePressure" value="1"/>
    </inkml:brush>
    <inkml:brush xml:id="br2">
      <inkml:brushProperty name="width" value="0.05" units="cm"/>
      <inkml:brushProperty name="height" value="0.05" units="cm"/>
      <inkml:brushProperty name="color" value="#00A0D7"/>
      <inkml:brushProperty name="ignorePressure" value="1"/>
    </inkml:brush>
    <inkml:brush xml:id="br3">
      <inkml:brushProperty name="width" value="0.05" units="cm"/>
      <inkml:brushProperty name="height" value="0.05" units="cm"/>
      <inkml:brushProperty name="color" value="#00A0D7"/>
    </inkml:brush>
    <inkml:brush xml:id="br4">
      <inkml:brushProperty name="width" value="0.05" units="cm"/>
      <inkml:brushProperty name="height" value="0.05" units="cm"/>
      <inkml:brushProperty name="color" value="#FFC114"/>
      <inkml:brushProperty name="ignorePressure" value="1"/>
    </inkml:brush>
    <inkml:brush xml:id="br5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6403 216 11488,'0'-2'858,"16"-28"6731,-5-14-2357,-6 26-3445,-5 17-1472,0 1 58,-8 18 208,-42 111-80,49-121-481,0 1 0,0-1-1,1 1 1,1-1-1,-1 1 1,1-1-1,1 0 1,-1 1-1,2 2-19,-1-7 14,-1-1 0,0 1 0,1-1-1,0 1 1,0-1 0,0 0-1,0 0 1,0 0 0,1 0 0,-1 0-1,1 0 1,0-1 0,0 1-1,0-1 1,0 0 0,0 0 0,1 0-1,-1 0 1,0-1 0,4 2-14,6 4 35,41 11 39,37-20-266,38-18-4671,-106 15 1055,15 4-5109,-22-1 5253</inkml:trace>
  <inkml:trace contextRef="#ctx0" brushRef="#br0" timeOffset="320.118">6337 192 13184,'17'0'6666,"81"14"-2133,-65-14-4304,1-1-1,-1-1 1,0-2-1,14-4-228,-2 1-60,47 5-2171,-54 2-3096,-27 0 0</inkml:trace>
  <inkml:trace contextRef="#ctx0" brushRef="#br0" timeOffset="599.372">6407 49 16863,'0'0'992,"18"0"864,-8 0 768,0 4-1536,12-4 576,0 0-1024,6 0 192,-3 0-480,7-4-64,6 4-160,6-10-224,4 6 32,6-6-3616,-4 4 1984,4-8-6623,-6 10 4671</inkml:trace>
  <inkml:trace contextRef="#ctx1" brushRef="#br1">115 4846,'-28'0,"11469"0,-11552 0,11 0</inkml:trace>
  <inkml:trace contextRef="#ctx0" brushRef="#br0" timeOffset="-21859.648">11291 4672 11136,'-3'-1'805,"-27"-4"5157,26 2-5193,-12-32 2750,16 32-3326,-1 2-114,1 0-1,0 0 1,-1 0 0,1 0 0,0 0 0,0 0-1,0 0 1,0 0 0,0 0 0,0 0 0,0 0-1,0 0 1,1 0 0,-1 0 0,0 0 0,1 0-1,-1 0 1,0 0 0,1 0 0,-1 0 0,1 0-1,0 0 1,-1 1 0,1-1 0,0 0 0,-1 0-1,1 1 1,0-1 0,0 0 0,0 1 0,-1-1-1,1 1 1,0-1 0,0 1 0,0 0 0,1-1-79,8 11 426,65 65 140,44 32 138,-63-66-488,-44-34-94,0 1 0,0 0-1,-1 1 1,-1 0-1,1 1 1,-2 0-1,1 1 1,-1 1-122,-7-8 80,-1 1 1,0-1 0,0 1-1,-1 0 1,1-1-1,-1 1 1,0-1 0,0 1-1,-1 0 1,1-1-1,-1 1 1,0 0-1,0-1 1,0 1 0,-1-1-1,0 0 1,0 0-1,0 1 1,0-1 0,-1 0-1,1-1 1,-1 1-1,0 0 1,0-1 0,0 1-1,-1-1 1,-3 3-81,-70 66-76,22-28-2872,18-15-471</inkml:trace>
  <inkml:trace contextRef="#ctx0" brushRef="#br0" timeOffset="-20027.577">12451 4730 12160,'16'-86'9199,"-20"98"-6548,-18 62-2091,10-33-432,-2-1 0,-2 0 0,-16 25-128,-17 40 1099,34-86-161,15-27-191,25-27-294,28-102-352,-9 2-5,-18 11 662,2 291 378,-24-154-1090,1-1 1,0 0 0,1 1-1,0-2 1,1 1 0,1-1-1,-1 0 1,9 9-47,57 51 277,29-1-234,-20-10 64,-41-35 202,-21-8 107,-19-16-325,-14-2 85,-26-6 58,-28 7-167,-2-2-11,0 4 0,0 2 0,-41 9-56,79-9-221,-25 7-790,30 10-3911,15 2-956</inkml:trace>
  <inkml:trace contextRef="#ctx1" brushRef="#br1" timeOffset="20160.913">6281 1388,'0'-154,"0"7511,0-7350</inkml:trace>
  <inkml:trace contextRef="#ctx0" brushRef="#br0" timeOffset="-1465.729">6039 1350 11936,'-4'86'9354,"5"-86"-9311,-1-1-1,0 1 1,0 0-1,1 0 1,-1-1 0,0 1-1,0 0 1,1 0-1,-1-1 1,0 1-1,1 0 1,-1 0 0,0 0-1,1 0 1,-1-1-1,0 1 1,1 0 0,-1 0-1,0 0 1,1 0-1,-1 0 1,1 0 0,-1 0-1,0 0 1,1 0-1,-1 0 1,0 0-1,1 0 1,-1 0 0,0 0-1,1 1 1,-1-1-1,0 0 1,1 0 0,-1 0-1,0 0 1,1 1-1,-1-1 1,0 0-1,1 0 1,-1 1 0,0-1-1,0 0 1,1 0-1,-1 1 1,0-1 0,0 0-1,0 1 1,0-1-1,1 0 1,-1 1 0,0-1-1,0 0 1,0 1-1,0-1 1,0 1-1,0-1 1,0 0 0,0 1-1,0-1 1,0 0-1,0 1 1,0-1 0,0 0-1,0 1 1,0-1-1,0 1 1,-1-1-43,30-33 800,82-105 357,95-68-357,-162 173-400,-43 32-389,0 1-1,0-1 1,0 1-1,0-1 1,0 1-1,0 0 1,1 0 0,-1-1-1,0 1 1,0 0-1,0 0 1,0 0-1,0 0 1,0 0-1,0 1 1,0-1-1,0 0 1,0 0 0,0 1-1,0-1 1,0 1-1,0-1 1,0 1-1,0-1 1,0 1-1,0 0 1,0-1-1,0 1 1,0 0 0,-1-1-1,1 1 1,0 0-1,-1 0 1,1 0-1,-1 0 1,1 0-1,-1 0 1,1 0-1,-1 0 1,1 0-1,-1 0 1,0 0 0,0 0-1,1 0-10,0 148 405,13 13-325,-6-76-53,23 0-2288,-26-71-2262,0-9-1812</inkml:trace>
  <inkml:trace contextRef="#ctx1" brushRef="#br2" timeOffset="54826.321">331 1859,'-8'-4,"8725"4446,-6367-3245,-2341-1192</inkml:trace>
  <inkml:trace contextRef="#ctx0" brushRef="#br3" timeOffset="35734.483">1087 999 10432,'22'-44'6821,"-13"2"320,-40 101-6053,20-36-955,1 1-1,0 0 1,2 1 0,1 0 0,2 0 0,0 0-1,1 1 1,2 0 0,0 0 0,3 15-133,-1-34 23,1-1 1,0 0-1,0 0 1,0 0-1,1 0 0,0 0 1,0-1-1,1 1 1,0-1-1,0 1 1,0-1-1,0 0 0,1 0 1,0 0-1,0 0 1,0-1-1,0 0 1,1 0-1,0 0 1,0 0-1,0-1 0,0 0 1,1 0-1,-1 0 1,1 0-1,0-1 1,-1 0-1,1-1 0,0 1 1,0-1-1,1 0 1,-1 0-1,5-1-23,7 0 46,1-1 1,-1 0-1,1-2 0,-1 0 1,0-1-1,0-1 0,13-6-46,35-7 135,9-7-1127,-54 16-2917,-22 8 298,-7 1-2223</inkml:trace>
  <inkml:trace contextRef="#ctx0" brushRef="#br3" timeOffset="36135.407">1071 1037 13536,'2'3'8824,"29"12"-7953,39-13 148,70-16-502,-56 9-1231,-51 3-2508,-30 1-3114,-17 2-703,-6 0 2495</inkml:trace>
  <inkml:trace contextRef="#ctx0" brushRef="#br3" timeOffset="36381.753">1001 889 12640,'2'-2'374,"0"0"1,0 0 0,0 1 0,0-1 0,0 0 0,0 1-1,1-1 1,-1 1 0,0 0 0,1 0 0,-1 0-1,1 0 1,0 0 0,-1 1 0,1-1 0,0 1-1,-1-1 1,1 1 0,0 0 0,-1 0 0,1 1 0,0-1-1,2 1-374,11-2 494,95-8 2050,105-9-464,-171 9-2028,27-1-4771,-58 13-1312</inkml:trace>
  <inkml:trace contextRef="#ctx0" brushRef="#br3" timeOffset="55507.759">1907 995 9664,'0'-4'1952,"0"2"-475,0 2-80,7 0 1094,91-17 1983,25 10-2730,6-3-1616,-129 10-211,0 0 0,1-1 0,-1 1 0,0 0 0,1 0 0,-1 0 0,0 0 0,1 0 0,-1-1 0,0 1 0,1 0 0,-1 0 0,0 0 0,1 0 0,-1 0 0,1 0 0,-1 0 0,0 0 0,1 0 0,-1 1 0,0-1 0,1 0 0,-1 0 0,0 0 0,1 0 0,-1 0 0,0 1 0,1-1 0,-1 0 0,0 0 0,1 1 0,-1-1 0,0 0 0,0 0 0,1 1 0,-1-1 0,0 0 0,0 1 0,0-1 0,1 0 0,-1 1 0,0-1 0,0 0 0,0 1 0,0-1 0,0 0 0,0 1 0,0-1 0,0 1 0,0-1 0,0 0 0,0 1 0,0-1 0,0 0 0,0 1 0,0-1 0,0 1 0,0-1 0,0 0 0,0 1 0,-1-1 0,1 0 83,-17 19-7041,17-19 7021,-16 14-4380</inkml:trace>
  <inkml:trace contextRef="#ctx0" brushRef="#br3" timeOffset="55791.996">1897 1105 12384,'33'-6'4117,"96"2"2235,102 0-5355,-204 18-8085,-26 0 1558</inkml:trace>
  <inkml:trace contextRef="#ctx0" brushRef="#br3" timeOffset="56387.885">2642 1061 13184,'2'0'7017,"12"-1"-4329,41-2-1636,31-3 446,130 2-1007,-212 4-585,54 3-1704,-25 8-2833,-22 4-696,-9 4-81</inkml:trace>
  <inkml:trace contextRef="#ctx0" brushRef="#br3" timeOffset="57111.945">3474 725 11680,'0'-10'-523,"0"-8"6356,0 13-78,0 19-4202,9 112-1393,-1-50-80,25 138-11,-6-60 6,-26-144 111,0 0 0,1 1 0,0-1 0,1-1 0,0 1 0,1 0 0,0-1 0,0 1 1,3 3-187,-5-12 39,-1-1 1,1 1 0,0-1 0,-1 0 0,1 0-1,-1 0 1,1 0 0,0 0 0,-1 0 0,1 0 0,0 0-1,-1-1 1,1 1 0,0 0 0,-1-1 0,1 0-1,-1 1 1,1-1 0,-1 0 0,0 0 0,1 0 0,-1 0-1,0 0 1,1 0 0,-1 0 0,0 0 0,0 0 0,0-1-1,0 1 1,0-1 0,0 1 0,0 0 0,-1-1-1,1 0-39,0 1 6,64-77 176,-41 53-178,-12 10-4,2 1 0,0 0 0,0 1 1,1 1-1,1 1 0,0 0 0,4-2 0,-14 10-2,2-1-14,-1 0 0,0 0 1,1 1-1,0 0 0,0 1 0,0 0 1,0 0-1,0 0 0,7 1 16,-11 2-4,-1 0 0,1 0 0,-1 1 0,0-1 0,0 1 0,1 0 0,-1 0-1,-1 0 1,1 0 0,0 1 0,0-1 0,-1 1 0,1 0 0,-1 0 0,0-1 0,0 1 0,0 1 0,0-1-1,-1 0 1,1 0 0,-1 1 0,0-1 0,0 1 0,0-1 0,0 1 0,-1 0 4,6 11-6,13 64 17,-1 6-560,-14-63-1751,-3-1-3288,-1-10-353</inkml:trace>
  <inkml:trace contextRef="#ctx0" brushRef="#br3" timeOffset="57760.06">3291 975 11808,'15'-16'8401,"32"5"-5825,-42 10-2220,306-33 3852,-168 27-4562,-51 14-5964,-63-3 41</inkml:trace>
  <inkml:trace contextRef="#ctx0" brushRef="#br3" timeOffset="60942.383">4377 917 7488,'20'-20'2677,"14"-33"3467,-3 27-2470,-31 25-3284,-1 7-300,0 0-1,-1 0 1,1-1 0,-2 1 0,1-1 0,0 1-1,-1-1 1,0 0 0,0 0 0,-1 0 0,0-1 0,-1 2-90,0 1 84,-42 85 124,-28 69 432,59-122 960,18-55-1554,2 1-1,0 0 1,0 0-1,2 1 1,0-1-1,0 1 1,1 1 0,1-1-1,0 1 1,1 0-1,1 1 1,0 0-1,9-8-45,83-91 11,-16 1-86,-83 105 94,0 0-1,0 1 1,0-1-1,1 1 0,0-1 1,-1 1-1,2 0 1,-1 0-1,0 1 0,1-1 1,2-1-19,-5 5 21,0 1 0,0-1 1,0 1-1,0-1 0,0 1 0,0 0 1,-1 0-1,1 0 0,0 0 0,-1 0 1,1 0-1,-1 0 0,1 1 0,-1-1 0,1 0 1,-1 1-1,0-1 0,0 1 0,0 0 1,0-1-1,0 1 0,0 0 0,0 0 1,0-1-1,-1 1 0,1 0 0,-1 0 1,1 1-22,4 7 66,61 112 564,-37-77-470,-1 7-112,3 5-22,5-3 33,6 8 117,5-15 283,-39-42 36,11-28 140,-26 19-566,0 0 1,0 0-1,-1 1 0,1 0 0,-1 0 0,1 1 1,-1 0-1,0 0 0,0 1 0,0 0 1,0 0-1,0 1-69,-10-3 65,-70-6 47,1 4 0,-1 4 0,0 3 0,0 5 0,-6 4-112,51-3-1222,22 3-2798,18-2-2754</inkml:trace>
  <inkml:trace contextRef="#ctx1" brushRef="#br4" timeOffset="99085.883">1 4764,'6'0,"11110"0,-11110 0,-14 0,-17 0</inkml:trace>
  <inkml:trace contextRef="#ctx0" brushRef="#br5" timeOffset="78415.411">8227 3784 8768,'5'-58'6496,"-4"-8"1503,-11 147-7199,-1-19-599,-12 115 382,35-105-460,-9-67-82,0 0-1,0 0 1,0 0 0,1 0 0,-1-1-1,1 0 1,0 1 0,1-2 0,-1 1 0,1 0-1,-1-1 1,1 0 0,0 0 0,0 0-1,1-1 1,-1 1 0,1-1 0,-1-1-1,1 1 1,-1-1 0,1 0 0,0 0-1,0-1 1,0 1 0,-1-1 0,1-1-1,0 1 1,1-1-41,49 1-100,-11 2-211,0-2 0,-1-3 0,1-1 0,41-10 311,-83 13-222,0 1-244,0-1 0,0 1 0,0-1-1,0 0 1,0 0 0,0 0 0,0-1 0,0 1 0,-1-1 0,1 1 0,-1-1 0,1 0 0,-1 0 0,0 0 0,1 0-1,-1-1 467,-2-7-4197,-10 0-373</inkml:trace>
  <inkml:trace contextRef="#ctx0" brushRef="#br5" timeOffset="78712.616">8227 3764 12640,'35'24'5893,"12"5"-2848,-24-25-2868,-1-1-1,1-1 1,0 0-1,0-2 1,0-1 0,0 0-1,0-2 1,-1-1-1,15-4-176,-28 7-209,1-1-1,0-1 1,-1 0-1,1 0 0,-1 0 1,0-2-1,0 1 1,-1-1-1,1 0 0,1-2 210,-9 6-149,-1 1 0,1 0 0,-1 0 0,1 0-1,-1-1 1,1 1 0,-1 0 0,1-1-1,-1 1 1,0 0 0,1-1 0,-1 1 0,0 0-1,1-1 1,-1 1 0,0-1 0,0 1 0,1-1-1,-1 1 1,0 0 0,0-1 0,0 1 0,1-1-1,-1 1 1,0-1 0,0 1 0,0-1 0,0 0-1,0 1 1,0-1 0,0 1 0,0-1-1,0 1 1,0-1 0,-1 1 0,1-1 0,0 1-1,0-1 1,0 1 0,-1 0 0,1-1 0,0 1-1,0-1 1,-1 1 149,-10-5-4778</inkml:trace>
  <inkml:trace contextRef="#ctx0" brushRef="#br5" timeOffset="78973.923">8109 3510 14912,'48'-14'4837,"63"-1"-443,99 0-3127,99 11-1267,-270 4 3,-30 0-7,62 4-2043,-25 11-2852,-14 0-924</inkml:trace>
  <inkml:trace contextRef="#ctx0" brushRef="#br5" timeOffset="79542.397">9130 3712 13536,'-1'3'1860,"4"-1"1639,10 2-2948,1 0 0,-1-1-1,1 0 1,0-1 0,0-1-1,1 0 1,-1 0 0,0-2-1,11-1-550,17 1 772,71-6-334,-55-1-226,-15 1-1835,-14 5-3324,-17 2-636</inkml:trace>
  <inkml:trace contextRef="#ctx0" brushRef="#br5" timeOffset="79792.728">9173 3975 15264,'6'0'928,"4"0"1055,0 0 257,8 0-704,-2 0-224,10 6-416,6-6-128,-4 4-416,-6-4-128,16 0-32,-12 0-96,12 0 0,-6 0 32,6-4 0,-4-2-1632,-2-4-704,-6 2-4543</inkml:trace>
  <inkml:trace contextRef="#ctx0" brushRef="#br5" timeOffset="80488.674">10016 3620 10368,'-17'-38'11311,"16"37"-11209,1 0 0,-1 1 0,1-1 0,-1 0 0,0 1 0,1-1 0,-1 0 0,0 1-1,0-1 1,1 1 0,-1-1 0,0 1 0,0 0 0,0-1 0,0 1 0,1 0 0,-1-1-1,0 1 1,0 0 0,0 0 0,0 0 0,0 0 0,0 0 0,0 0 0,0 0 0,0 0 0,0 0-1,1 0 1,-1 1 0,0-1 0,0 0 0,0 1 0,0-1 0,0 0 0,1 1 0,-1-1 0,0 1-1,0 0 1,1-1 0,-1 1 0,0-1 0,1 1 0,-1 0 0,0 0 0,1-1 0,-1 1 0,1 0-102,-8 10 76,0 1 0,1 0 0,0 1 0,1-1 0,0 1 0,1 1 0,0-1 0,2 1 0,-1-1 0,2 1 0,-1 0 1,2 0-1,0 0 0,1 1 0,1 11-76,0-19 13,0 0 0,0 0 0,0 0 0,1-1-1,0 1 1,0 0 0,1-1 0,0 0 0,0 1 0,1-1 0,-1 0 0,1-1 0,1 1 0,-1-1 0,1 1 0,0-1 0,0-1-1,0 1 1,1-1 0,-1 0 0,1 0 0,0-1 0,0 1 0,1-1 0,-1-1 0,6 3-13,128 20 357,18-27-362,-146 2 53,0-1-1,-1 0 1,1 0 0,-1-1 0,0-1-1,1 0 1,-1 0 0,0-1 0,-1 0-1,1-1 1,-1-1 0,0 1 0,0-2 0,0 1-1,-1-1 1,0-1 0,-1 1 0,1-2-1,-2 1 1,1-1 0,-1 0 0,0-1-1,1-3-47,-6 7 16,-1 0-1,0 0 1,-1 0-1,1-1 0,-1 1 1,0 0-1,0 0 1,-1 0-1,0 0 0,0 0 1,-1 0-1,1 0 0,-1 0 1,-1 0-1,1 1 1,-1-1-1,0 1 0,0-1 1,0 1-1,-1 0 1,0 1-1,0-1 0,0 0 1,-1 1-1,1 0 0,-3-1-15,-10-10-4,0 2 0,0 0 0,-2 1 0,1 1 0,-2 1 0,1 0 0,-1 1 0,-1 2 0,1 0 0,-1 1 0,-1 1 0,-6-1 4,15 3-177,-1 0 0,0 1 0,1 0 0,-1 1 0,0 1-1,0 0 1,0 1 0,0 0 0,-3 1 177,-3 6-3819,8 8-1701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27:54.6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19829 8572 16 0,'6'-50'8'0,"-6"30"-6"0,0-6-1 15,0 16 0-15,0-5-1 0,-6 0 0 16,-5 0 2-1,-1-1 3-15,-5 6 18 16,-6 0 9-16,1 5 1 0,-1-5 3 16,0 5-11-16,0 0-6 15,0 0 1 1,6 0-1-16,0-6 1 0,0 6 0 16,0-5-11-16,-6 0 3 0,6 0 2 15,-6 5-1-15,1 0 2 16,-1 0-4-16,0 0 1 15,0 5-3-15,6 0 2 16,0-5-6-16,0 5-1 16,6 0 4-16,-1 0 3 15,1 0-4-15,-1 0 1 16,7 5-3-16,-1 0 2 16,-5 0 0-16,5 0 3 15,0 0-5-15,1 0-3 0,-1 0 1 16,0 0 0-16,6 0 3 15,0-5 3-15,0 0-2 16,0 0 1-16,6 5-3 16,5 0 2-16,1 0-2 15,-7 6 0-15,7-1-3 16,-7 0-2-16,7 0-2 16,-7 0 1-16,1 5 1 15,6 1 2-15,-1-6-1 16,0 5-1-16,1-5-2 15,-1 5 1-15,1-5 1 16,-1 0 0-16,0 1 0 0,1 4 2 16,-1 0-1-16,6 0-1 15,-5 0 1-15,5 1-1 16,-6-1 0-16,6 0 0 16,0 0 0-16,0 0 0 15,0 0 0-15,1 1 0 16,-7-1 0-16,12 0 0 15,0 0 2-15,-1 0 1 16,1-4-1-16,0-1-2 16,0 0-2-16,0 0 1 15,-1 5-1-15,1 0-2 16,6 1 3-16,-1-1 2 16,1 0 2-16,-1 0 1 0,1 0-5 15,5 0 1-15,0 1 0 16,6-1 0-16,0 0 0 15,5 0 2-15,-5 5-3 16,0-9 0-16,0-1 1 16,-6 0 2-16,0 0-3 15,0 5-2-15,-5-5 2 16,5 6 2-16,-5-6 0 16,-7 5-1-16,1 0 1 15,0 0-1-15,0 0 0 16,0 1 0-16,5-1 0 15,1 0 0-15,-1 0 0 16,1 0 0-16,5 1 0 16,0-1 0-16,0 0-3 0,-5 0 2 15,5 0 1-15,0 6 0 16,-6-1 0-16,1 0 0 16,5 0 0-16,0 1 0 15,1-1 0-15,-1 5 0 16,0 1 0-16,0-1 0 15,-5-5 0-15,-1 0 0 16,6 1 0-16,0 4 0 16,1-10 0-16,-1 5 0 15,-6 1-3-15,1-1 2 16,-1 5 1-16,1-5 2 16,-1 6-1-16,1-1-1 0,5 5-2 15,0 1 1 1,0-1-1-16,0 11 0 0,1-6 4 15,-1 1 1-15,0-1-1 16,0-5 1-16,0 1-4 16,1-6 0-16,-1 1 3 15,6-1 1-15,-6-10-1 16,0 5-2-16,0-5-2 16,-5 1 1-16,5-1 1 15,0 0 2-15,-5 0-3 16,-1 5 0-16,-5-4-1 15,0-1-2-15,-6-5-22 16,6 10-62 0,-6 11-7-16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28:03.9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18900 8755 244 0,'-17'-46'90'0,"29"31"-70"0,5-20 10 16,-6 19 2-16,6-4-16 15,-5 0-1-15,-1 0-7 16,0-1-3-16,1 6-2 15,-1 0 0-15,6 5-2 16,0 10-1-16,6 0-2 16,0 5-1-16,5 5 2 15,12 0 2-15,6 0 4 16,5 0 2-16,1 6 8 0,4-1 2 16,1 0-4-16,6 5 0 15,6-5-4-15,-13 6 2 16,1-6-6-16,12 5-3 15,5 0 1-15,6 1 0 16,5 4-1-16,6 5 1 16,0 6-2-16,1 9-1 15,-1 1 5-15,-17 10 4 16,17-1-5-16,-17 1 0 16,12 0 0-16,5-1 2 15,6 1-1-15,5 0 0 16,1 0-3-16,-6-6 1 15,-1 1-2-15,-4-6 2 16,10 1-2-16,12 5-1 16,0 9 3-16,6-9 2 0,-6 10 0 15,-6 5 2-15,-5-6-4 16,-1 1 0-16,-28-10-1 16,40 15-2-16,-28-16 1 15,39 16 1-15,-11 0-3 16,-12 5 0-16,1 0 3 15,-6 5 1-15,0 0-4 16,5 0-1-16,7 0 1 16,-1-6 0-16,0-4 5 15,-11-5 2-15,0 0 2 16,-6-5 0-16,-6-6-4 16,-5 1-1-16,11 5-1 15,0-1-2-15,6 11-2 0,6 5 1 16,-6 5 3-16,-6-5 1 15,0 5-4-15,-5-10 1 16,-1-1 0-16,6-9 2 16,6 0-3-16,6 0 0 15,-1-1 1-15,6 1 2 16,1-5-1-16,-1 4-1 16,0 1 1-16,6 5 1 15,0 0-3-15,6 4 0 16,-6 1-1-16,0 5 0 15,-12-10 2-15,1 0 2 16,-1-6-1-16,1 1-1 16,5-5 1-16,6-1 1 0,6 1-1 15,-1 5-1-15,18 15 1 16,0-6 1-16,0-4-1 16,5 5-1-16,-5 0 1 15,-6-5-1-15,-6-1 2 16,-11-4 1-16,-6-5-4 15,-5-1-1-15,5-4 3 16,12 0 3-16,0-6-1 16,-1 1 0-16,-5-1 1 15,-6-5 0-15,-5 1-2 16,0-6 1-16,-1 1-2 16,-5-1-1-16,6 6 5 15,-12-6 1-15,-6 0-2 16,-5 1-1-16,-12-1 1 15,1-5 0-15,-12 1 0 0,-6-1 2 16,-5-5-3-16,-7-5 0 16,-4 1-1-16,-7-1 1 15,-5-5-2-15,-6-5 2 16,-6 0-2-16,1-5-1 16,-12 0 1-16,0 0 1 15,0 0 1-15,0 0 1 16,5-5-2-16,-5 0 1 15,-5-5-2-15,-1-5-1 16,0-1 1-16,1 1-1 0,-7 0 0 16,1-5 2-1,-6 0-3-15,-6-6 0 0,0 1 1 16,-5 0 2-16,-6-1-3 16,-1 1 0-16,1 0 1 15,-6-6 2-15,-11 6-3 16,0-5 0-16,-12 4 1 15,0 1 0-15,-5 0-3 16,-6-1 2-16,6 6 1 16,-1-10 0-16,-11 4-3 15,6-4 2-15,0 0-1 16,-5-1-2-16,-7 1 3 16,1-6 2-16,-7 1 0 15,7-6-1-15,5 6 1 0,0-6-1 16,6-4-3-1,0-6 2-15,0 6 1 0,6-1 2 16,-6 0-3 0,0 6 0-16,0-1 1 0,0 6 2 15,-6 5-1-15,0-1-1 16,6 1-2-16,0 5 1 16,-6-1 1-16,6-4 0 15,0-6 0-15,0 1 0 16,-6 0-3-16,0-6 2 15,1 0 3-15,-1-4 1 16,0-1-1-16,0 1-2 16,6-1 1-16,0-4 1 0,0-1-1 15,-11 0-1-15,-1 11 1 16,-11-6 1-16,-5 6-1 16,5 9-1-16,0-4-2 15,12 4 1-15,-1-4-1 16,1 5 0-16,-1-6 2 15,1 1 2-15,-1 4-1 16,-5-4 2-16,0-11-2 16,0 1-1-16,-6-1 1 15,11 1-1-15,1-11 0 16,5 10 0-16,0-9 0 16,-5-11 2-16,5 10-1 15,-17 0-1-15,12 11 1 0,-6-1 1 16,-1 6-1-16,1-6-1 15,6 1 1-15,-6-6-1 16,5 0 0-16,-11-4 0 16,0-6 0-16,-5-5 2 15,-12-5-1-15,11 0 2 16,12 0-2-16,-11 5 2 16,-7 6-2-16,7-1-1 15,-12-5 1-15,-6 10-1 16,1-4-3-16,5-6 2 15,-6 0 1-15,6-5 2 16,-11-5-1-16,-1-5-1 16,7 0 3-16,-7 5 0 0,1 10-1 15,5 5 1 1,1 6-2-16,5-11-1 0,-6 5 1 16,0-5-1-16,-5 0 0 15,5-9 0-15,12-6 0 16,-6-1 0-16,12-4 0 15,-7 5 2-15,-10 0 1 16,-1 16 3-16,0-1-3 16,6 0 0-16,12 5 1 15,5 0 0-15,0 1 0 16,6-1 2-16,-6-5-3 16,6 0-2-16,6 0 0 15,5 0-1-15,6 6-3 16,5 4 2-16,7 10-6 0,5 6 0 15,5 10-28-15,1 4-12 16,6 6-50-16,-41 20-21 16,-17-5-64-1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02:30:11.351"/>
    </inkml:context>
    <inkml:brush xml:id="br0">
      <inkml:brushProperty name="width" value="0.05" units="cm"/>
      <inkml:brushProperty name="height" value="0.05" units="cm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18-08-30T02:30:11.354"/>
    </inkml:context>
    <inkml:brush xml:id="br1">
      <inkml:brushProperty name="width" value="0.05" units="cm"/>
      <inkml:brushProperty name="height" value="0.05" units="cm"/>
      <inkml:brushProperty name="ignorePressure" value="1"/>
    </inkml:brush>
    <inkml:brush xml:id="br2">
      <inkml:brushProperty name="width" value="0.05" units="cm"/>
      <inkml:brushProperty name="height" value="0.05" units="cm"/>
      <inkml:brushProperty name="color" value="#FFC114"/>
    </inkml:brush>
    <inkml:brush xml:id="br3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7733 406 11488,'0'-2'858,"16"-28"6731,-5-14-2357,-6 26-3445,-5 17-1472,0 1 58,-8 18 208,-42 111-80,49-121-481,0 1 0,0-1-1,1 1 1,1-1-1,-1 1 1,1-1-1,1 0 1,-1 1-1,2 2-19,-1-7 14,-1-1 0,0 1 0,1-1-1,0 1 1,0-1 0,0 0-1,0 0 1,0 0 0,1 0 0,-1 0-1,1 0 1,0-1 0,0 1-1,0-1 1,0 0 0,0 0 0,1 0-1,-1 0 1,0-1 0,4 2-14,6 4 35,41 11 39,37-20-266,38-18-4671,-106 15 1055,15 4-5109,-22-1 5253</inkml:trace>
  <inkml:trace contextRef="#ctx0" brushRef="#br0" timeOffset="1">7667 382 13184,'17'0'6666,"81"14"-2133,-65-14-4304,1-1-1,-1-1 1,0-2-1,14-4-228,-2 1-60,47 5-2171,-54 2-3096,-27 0 0</inkml:trace>
  <inkml:trace contextRef="#ctx0" brushRef="#br0" timeOffset="2">7737 239 16863,'0'0'992,"18"0"864,-8 0 768,0 4-1536,12-4 576,0 0-1024,6 0 192,-3 0-480,7-4-64,6 4-160,6-10-224,4 6 32,6-6-3616,-4 4 1984,4-8-6623,-6 10 4671</inkml:trace>
  <inkml:trace contextRef="#ctx1" brushRef="#br1">1445 5036,'-28'0,"11469"0,-11552 0,11 0</inkml:trace>
  <inkml:trace contextRef="#ctx0" brushRef="#br0" timeOffset="4">12621 4862 11136,'-3'-1'805,"-27"-4"5157,26 2-5193,-12-32 2750,16 32-3326,-1 2-114,1 0-1,0 0 1,-1 0 0,1 0 0,0 0 0,0 0-1,0 0 1,0 0 0,0 0 0,0 0 0,0 0-1,0 0 1,1 0 0,-1 0 0,0 0 0,1 0-1,-1 0 1,0 0 0,1 0 0,-1 0 0,1 0-1,0 0 1,-1 1 0,1-1 0,0 0 0,-1 0-1,1 1 1,0-1 0,0 0 0,0 1 0,-1-1-1,1 1 1,0-1 0,0 1 0,0 0 0,1-1-79,8 11 426,65 65 140,44 32 138,-63-66-488,-44-34-94,0 1 0,0 0-1,-1 1 1,-1 0-1,1 1 1,-2 0-1,1 1 1,-1 1-122,-7-8 80,-1 1 1,0-1 0,0 1-1,-1 0 1,1-1-1,-1 1 1,0-1 0,0 1-1,-1 0 1,1-1-1,-1 1 1,0 0-1,0-1 1,0 1 0,-1-1-1,0 0 1,0 0-1,0 1 1,0-1 0,-1 0-1,1-1 1,-1 1-1,0 0 1,0-1 0,0 1-1,-1-1 1,-3 3-81,-70 66-76,22-28-2872,18-15-471</inkml:trace>
  <inkml:trace contextRef="#ctx0" brushRef="#br0" timeOffset="5">13781 4920 12160,'16'-86'9199,"-20"98"-6548,-18 62-2091,10-33-432,-2-1 0,-2 0 0,-16 25-128,-17 40 1099,34-86-161,15-27-191,25-27-294,28-102-352,-9 2-5,-18 11 662,2 291 378,-24-154-1090,1-1 1,0 0 0,1 1-1,0-2 1,1 1 0,1-1-1,-1 0 1,9 9-47,57 51 277,29-1-234,-20-10 64,-41-35 202,-21-8 107,-19-16-325,-14-2 85,-26-6 58,-28 7-167,-2-2-11,0 4 0,0 2 0,-41 9-56,79-9-221,-25 7-790,30 10-3911,15 2-956</inkml:trace>
  <inkml:trace contextRef="#ctx1" brushRef="#br1" timeOffset="3">7611 1578,'0'-154,"0"7511,0-7350</inkml:trace>
  <inkml:trace contextRef="#ctx0" brushRef="#br0" timeOffset="7">7369 1540 11936,'-4'86'9354,"5"-86"-9311,-1-1-1,0 1 1,0 0-1,1 0 1,-1-1 0,0 1-1,0 0 1,1 0-1,-1-1 1,0 1-1,1 0 1,-1 0 0,0 0-1,1 0 1,-1-1-1,0 1 1,1 0 0,-1 0-1,0 0 1,1 0-1,-1 0 1,1 0 0,-1 0-1,0 0 1,1 0-1,-1 0 1,0 0-1,1 0 1,-1 0 0,0 0-1,1 1 1,-1-1-1,0 0 1,1 0 0,-1 0-1,0 0 1,1 1-1,-1-1 1,0 0-1,1 0 1,-1 1 0,0-1-1,0 0 1,1 0-1,-1 1 1,0-1 0,0 0-1,0 1 1,0-1-1,1 0 1,-1 1 0,0-1-1,0 0 1,0 1-1,0-1 1,0 1-1,0-1 1,0 0 0,0 1-1,0-1 1,0 0-1,0 1 1,0-1 0,0 0-1,0 1 1,0-1-1,0 1 1,-1-1-43,30-33 800,82-105 357,95-68-357,-162 173-400,-43 32-389,0 1-1,0-1 1,0 1-1,0-1 1,0 1-1,0 0 1,1 0 0,-1-1-1,0 1 1,0 0-1,0 0 1,0 0-1,0 0 1,0 0-1,0 1 1,0-1-1,0 0 1,0 0 0,0 1-1,0-1 1,0 1-1,0-1 1,0 1-1,0-1 1,0 1-1,0 0 1,0-1-1,0 1 1,0 0 0,-1-1-1,1 1 1,0 0-1,-1 0 1,1 0-1,-1 0 1,1 0-1,-1 0 1,1 0-1,-1 0 1,1 0-1,-1 0 1,0 0 0,0 0-1,1 0-10,0 148 405,13 13-325,-6-76-53,23 0-2288,-26-71-2262,0-9-1812</inkml:trace>
  <inkml:trace contextRef="#ctx0" brushRef="#br2" timeOffset="163661.046">11567 8210 13056,'1'-1'261,"0"-1"0,0 0 1,0 1-1,0-1 0,1 1 1,-1 0-1,0-1 1,1 1-1,-1 0 0,1 0 1,-1 0-1,1 0 0,0 0 1,0 0-1,-1 0 1,1 1-1,0-1 0,0 1 1,0-1-1,-1 1 0,1 0 1,0 0-1,0-1 1,0 1-1,0 1 0,1-1-261,7-2 831,127-12 2726,241 14-2319,-280 8-6561,-53-2-591</inkml:trace>
  <inkml:trace contextRef="#ctx0" brushRef="#br2" timeOffset="163079.883">11716 8422 9536,'-1'-1'374,"-1"-1"1,0 1 0,1 0-1,-1-1 1,1 1 0,-1-1-1,1 1 1,-1-1 0,1 0-1,0 0 1,0 1 0,0-1-1,0 0 1,0 0 0,1 0-1,-1 0 1,1 0 0,-1 0-1,1 0 1,-1-1 0,1 1-1,0 0 1,0 0 0,0 0-1,0 0 1,1 0 0,-1 0-1,1-1 1,-1 1 0,1-1-375,-1-6 130,0-19 2766,0 38-240,-2 23-2368,-2-1-1,-1 1 1,-2-1 0,-6 16-288,6-20 118,-41 167 506,47-193-604,1 1-1,0 0 1,-1 0 0,1 0-1,1 0 1,-1 0 0,0 0-1,1-1 1,-1 1 0,1 0-1,0 0 1,0-1 0,0 1-1,0 0 1,1-1 0,-1 1-1,1-1 1,-1 0 0,1 1-1,0-1 1,0 0 0,0 0-1,0 0 1,0 0 0,0 0-1,1-1 1,-1 1 0,1-1-1,-1 1 1,1-1 0,1 0-20,92 20 594,-76-18-529,247 11 325,-165-10-1286,-65 2-2891,-12-1-3423,-10-2 1381</inkml:trace>
  <inkml:trace contextRef="#ctx0" brushRef="#br2" timeOffset="163410.509">11631 8504 12512,'0'1'219,"0"1"0,0 0 1,0 0-1,0-1 0,0 1 0,1 0 1,-1-1-1,1 1 0,-1 0 1,1-1-1,0 1 0,0-1 1,0 1-1,0-1 0,0 1 0,0-1 1,0 0-1,0 1 0,0-1 1,1 0-1,-1 0 0,0 0 1,1 0-1,-1 0 0,2 1-219,9 3 431,1 1 0,-1-2 0,1 1-1,0-2 1,0 0 0,0 0 0,0-2 0,0 1-1,5-1-430,109-1 907,-93-3-895,0-2 0,0 0-1,-1-3 1,12-4-12,26-18-8815,-59 21 2511,0 0 1542</inkml:trace>
  <inkml:trace contextRef="#ctx0" brushRef="#br2" timeOffset="164091.887">12349 8979 15136,'12'-6'6335,"117"-8"-310,-9 1-5335,39 15-1361,-58 9-4098,-49-1-1721</inkml:trace>
  <inkml:trace contextRef="#ctx1" brushRef="#br1" timeOffset="61036.018">1200 4938,'545'0,"-501"0</inkml:trace>
  <inkml:trace contextRef="#ctx1" brushRef="#br1" timeOffset="61800.355">2464 4938,'16'0,"993"0,-948 0</inkml:trace>
  <inkml:trace contextRef="#ctx1" brushRef="#br1" timeOffset="62507.466">4716 4938,'1009'0,"-942"0</inkml:trace>
  <inkml:trace contextRef="#ctx1" brushRef="#br1" timeOffset="63856.872">8113 4938,'585'0,"-509"0</inkml:trace>
  <inkml:trace contextRef="#ctx1" brushRef="#br1" timeOffset="64620.568">9800 4938,'-4'0,"9"0,821 0,-757 0</inkml:trace>
  <inkml:trace contextRef="#ctx1" brushRef="#br1" timeOffset="65183.893">11513 4938,'791'0,"-714"0</inkml:trace>
  <inkml:trace contextRef="#ctx1" brushRef="#br1" timeOffset="75237.52">6466 4939,'518'0,"-479"0</inkml:trace>
  <inkml:trace contextRef="#ctx1" brushRef="#br1" timeOffset="76533.995">6796 4939,'466'0,"-423"0</inkml:trace>
  <inkml:trace contextRef="#ctx0" brushRef="#br0" timeOffset="93556.774">124 1062 8288,'22'-41'3962,"-18"34"-3273,-1-1-1,1 0 1,-2 0-1,1 0 1,-1 0 0,0-1-1,0 1 1,-1-1-1,-1 1 1,1-1-1,-1 1 1,-1-1-1,1 0-688,-1-8 1380,-20 77-863,5-3-454,3 0-1,3 1 1,2 0 0,2 10-63,5-59 16,2-1 1,-1 1 0,1 0-1,1-1 1,-1 1 0,1-1 0,1 0-1,0 0 1,0 0 0,0 0-1,1 0 1,0 0 0,1-1 0,0 0-1,4 6-16,-3-7 68,0 0-1,1-1 0,0 0 1,0 0-1,0 0 1,0 0-1,1-1 0,-1-1 1,1 1-1,0-1 1,3 0-68,112 17 704,-103-19-693,0-2 0,0 0 1,0-1-1,0-1 1,0-1-1,0 0 1,9-5-12,29-21-5008,-58 30 4967,0 0-123,1 0 0,-1 0 0,1-1 0,-1 1 0,1 0 0,-1 0 0,0 0 0,1-1 0,-1 1 0,1 0 0,-1-1 0,0 1 0,1 0 0,-1-1 0,0 1 0,1 0 0,-1-1 0,0 1-1,0-1 1,1 1 0,-1-1 0,0 1 0,0 0 0,0-1 0,0 1 0,1-1 0,-1 1 0,0-1 0,0 1 0,0-1 0,0 1 0,0-1 0,0 1 0,0-1 0,-1 1 0,1-1 0,0 1 0,0-1 0,0 1 0,0-1 0,-1 1 0,1 0 0,0-1 0,0 1 0,-1-1 0,1 1-1,0 0 1,-1-1 0,1 1 0,0 0 0,-1-1 0,1 1 164,-14-15-4506</inkml:trace>
  <inkml:trace contextRef="#ctx0" brushRef="#br0" timeOffset="93816.075">83 1230 10432,'-27'4'4074,"26"-4"-2607,1 0-267,17 9 709,-2-6-1728,1-1 1,0 0-1,0-1 0,0-1 1,0 0-1,0-1 0,0-1 1,0 0-1,0-1 0,0-1 1,-1-1-1,0 0 0,0-1 1,0 0-1,-1-1 0,5-4-181,20-35-4041,-36 6-6061,-11 17 5302</inkml:trace>
  <inkml:trace contextRef="#ctx0" brushRef="#br0" timeOffset="94066.405">1 864 13760,'0'-4'832,"6"-6"768,0 10 95,10-6-415,0 2-96,22-2-192,-1-2 0,5 2-544,12 2-32,-4-2-64,4 2-128,6 4-64,-12 0-160,0 0 0,2 4-992,-8 2-448,-4 4-4831</inkml:trace>
  <inkml:trace contextRef="#ctx0" brushRef="#br0" timeOffset="94486.639">839 1090 11808,'-1'3'3128,"2"-2"1954,10-5-4733,155-39 2019,-105 30-2696,-34 11-2314,-15 4-766,-9 6-1653</inkml:trace>
  <inkml:trace contextRef="#ctx0" brushRef="#br0" timeOffset="94755.916">789 1305 15808,'9'9'4127,"19"0"-3158,-21-7-332,6 1-405,0 0 0,0-1 1,0 0-1,1-1 1,-1-1-1,0 0 0,9-2-232,-10 1-135,110-18 394,-48-8-5007,-52 11-238,-5-2-155</inkml:trace>
  <inkml:trace contextRef="#ctx0" brushRef="#br0" timeOffset="95087.541">1330 1118 11392,'0'0'853,"0"0"790,7 5 1620,2 1-2740,1-1 0,0 0 0,0-1 0,0 0 0,1-1 0,-1 0 0,1-1 0,0 0 0,0-1 0,-1 0 0,1 0 0,8-1-523,128-23-2753,-131 19 2041,23-5-4594</inkml:trace>
  <inkml:trace contextRef="#ctx0" brushRef="#br0" timeOffset="95719.849">1849 667 13184,'0'-7'793,"9"-24"6200,-8 31-6540,-1 0-223,1 1-92,8 20-106,-1 0-1,-1 0 1,0 0 0,-2 1-1,-1 0 1,-1 0-1,0 0 1,-2 0-1,0 0 1,-2 1 0,-2 15-32,2 19 36,1 30 106,3-1-1,14 77-141,0-111 2139,-6-56-795,87-138-422,-95 139-939,2-4 11,0 0-1,1 0 1,-1 1 0,2 0 0,-1 0 0,0 1 0,1 0 0,0 0 0,1 0 0,-1 1 0,1 0 0,7-3 6,-11 8-10,-1-1 1,1 1-1,-1 0 1,0 0 0,1 0-1,-1 0 1,0 0-1,0 1 1,0-1 0,0 1-1,0 0 1,0 0 0,-1 0-1,1 1 1,0-1-1,-1 0 1,0 1 0,0 0-1,0-1 1,0 1 0,0 0-1,0 0 1,-1 0-1,1 1 1,-1-1 0,0 0-1,0 0 1,0 1 0,0 1 9,31 110 0,-4-39 5,-2-33 86,-25-42-166,-1-1 0,1 0 1,-1 1-1,1-1 0,0 0 1,-1 0-1,1 1 0,-1-1 1,1 0-1,0 0 0,-1 0 1,1 0-1,0 0 0,-1 0 1,1 0-1,0 0 0,-1 0 1,1 0-1,-1 0 0,1 0 1,0 0-1,-1 0 0,1-1 1,0 1-1,-1 0 0,1 0 1,-1-1-1,1 1 0,-1 0 1,1-1-1,-1 1 0,1-1 1,-1 1-1,1-1 0,-1 1 1,1-1-1,-1 1 0,0-1 1,1 1-1,-1-1 0,0 1 1,0-1-1,1 0 0,-1 1 1,0-1-1,0 1 0,0-1 1,0 0-1,0 1 0,0-1 1,0 0-1,0 1 0,0-1 1,0 0-1,0 1 0,0-1 1,0 0-1,0 1 0,-1-1 1,1 1-1,0-1 0,0 1 1,-1-1-1,1 0 0,-1 1 75,-4-23-3504,-5-5-1999</inkml:trace>
  <inkml:trace contextRef="#ctx0" brushRef="#br0" timeOffset="95973.175">1692 844 13408,'-5'0'-411,"-11"1"4601,23 4-546,20 1-3030,0-1 0,1-2 0,0-1 0,0 0 0,0-3-1,9-1-613,22 1 531,119 6-355,-98 11-3995,-46-3-1999</inkml:trace>
  <inkml:trace contextRef="#ctx0" brushRef="#br0" timeOffset="97989.754">2626 826 11488,'0'-44'8186,"-32"175"-8149,-32 179 1750,43-257 357,20-72-1408,3-6-743,1 1 1,2 0-1,0 0 0,1 1 1,2-1-1,7-16 7,-5 14 51,108-249 167,-118 274-198,1 0-1,0-1 1,-1 1-1,1 0 1,0 0-1,0-1 1,-1 1-1,1 0 1,0 0-1,0 0 1,0 0-1,1 0 1,-1 0-1,0 0 1,0 1-1,0-1 1,1 0-1,-1 1 1,0-1-1,1 1 1,-1-1-1,0 1 1,1-1-1,-1 1 1,1 0-1,-1 0 1,1 0 0,-1 0-1,0 0 1,1 0-1,-1 0 1,1 0-1,-1 1 1,1-1-1,-1 0 1,0 1-1,1-1 1,-1 1-1,0 0 1,1-1-1,-1 1 1,0 0-1,0 0 1,0 0-1,0 0-19,49 53 600,148 289-264,-138-265 48,-28-40-80,-31-38-276,0 0 0,0 1 0,0-1 0,-1 1 0,1-1 0,0 0 0,0 1 0,0 0 0,0-1 0,-1 1 0,1 0 0,0-1 0,-1 1 0,1 0 0,0-1 0,-1 1 0,1 0 0,-1 0 0,1 0 0,-1 0 0,0 0 0,1 0 0,-1 0 0,0 0 0,0-1 0,1 1 0,-1 0 0,0 0 0,0 0 0,0 0 0,0 0 0,0 0 0,-1 0 0,1 0 0,0 0 0,0 0 0,-1 0 0,1 0 0,0 0 0,-1 0 0,1 0 0,-1-1 0,1 1 1,-1 0-1,1 0 0,-1 0 0,0-1 0,1 1 0,-1 0 0,0-1 0,0 1 0,1-1 0,-1 1 0,0-1 0,0 1 0,0-1 0,0 1 0,0-1 0,0 0-28,-547 19 1909,490-20-5013,58-13-1370,18-4-2555</inkml:trace>
  <inkml:trace contextRef="#ctx0" brushRef="#br0" timeOffset="99906.557">12210 4062 9408,'1'-3'682,"6"-10"454,0 0 3376,-3-20 5,5 24-3001,0 28-344,-15 78 108,2-79-1136,1 0 0,0 1 0,2-1 0,0 1 0,1 0 0,1 16-144,26 51 310,-21-80-284,-1 0 1,1-1-1,0 1 1,0-1 0,0 0-1,1-1 1,0 0 0,0 0-1,0 0 1,0-1-1,1 0 1,-1 0 0,1-1-1,0 0 1,0 0 0,0-1-1,-1 0 1,1 0-1,3-1-26,-8 0 7,19 4-27,-1 0 1,1-2-1,0-1 1,-1-1 0,1-1-1,2-1 20,36-18-4993,-47 0-4521,-18 10 4885</inkml:trace>
  <inkml:trace contextRef="#ctx0" brushRef="#br0" timeOffset="100169.891">12176 4128 12512,'87'-15'7407,"32"-4"-5348,24 11-1803,-117 9-497,13 0-1212,-14-3-8634,-25 2 5810</inkml:trace>
  <inkml:trace contextRef="#ctx0" brushRef="#br0" timeOffset="100437.056">12128 3946 13888,'62'1'7890,"84"-3"-4815,199-28-1638,-192 18-5424,-100 8-450,-18 3-1429</inkml:trace>
  <inkml:trace contextRef="#ctx0" brushRef="#br0" timeOffset="100988.533">13084 4038 10784,'-7'-2'241,"2"5"9615,12 1-8748,3-2-769,0 0-1,-1-1 1,1 0 0,1 0 0,-1-1 0,0 0 0,0-1-1,0 0 1,6-2-339,24 0 231,59-1-233,-53 4-2386,-43 0 1911,-3 0 320,1 0 0,-1 0-1,0 0 1,1-1 0,-1 1 0,1 0-1,-1 0 1,1 0 0,-1 0-1,1 0 1,-1 0 0,1 0 0,-1 1-1,0-1 1,1 0 0,-1 0 0,1 0-1,-1 0 1,1 0 0,-1 1-1,0-1 1,1 0 0,-1 0 0,1 1-1,-1-1 1,0 0 0,1 1-1,-1-1 1,0 0 0,0 1 0,1-1-1,-1 0 1,0 1 0,0-1 0,1 1-1,-1-1 1,0 1 0,0-1-1,0 0 1,0 1 0,0-1 0,0 1-1,0-1 1,0 1 0,0-1 0,0 1 157,0 12-5216</inkml:trace>
  <inkml:trace contextRef="#ctx0" brushRef="#br0" timeOffset="101232.879">13046 4220 14656,'10'-4'896,"8"-2"1087,-8 6 257,0 0-640,8-8-192,2 8-256,2 0-96,0-10-576,16 10-224,-6 0-32,5 0-128,-5 0-64,-10 0 0,0 10-32,6-10-1920,-8 4-768,-4 0-3935</inkml:trace>
  <inkml:trace contextRef="#ctx0" brushRef="#br0" timeOffset="101930.015">13775 4004 12032,'0'-24'11535,"-17"25"-9337,-61 52-1248,73-49-930,2-1-21,0 0 1,0 0-1,1 0 0,0 0 0,-1 1 0,1-1 0,0 1 1,1-1-1,-1 1 0,1 0 0,-1-1 0,1 1 0,0 0 1,0 0-1,1 0 0,-1 0 0,1 0 0,0 0 0,0 0 1,0 0-1,1 0 0,-1 0 0,1 0 0,0 0 0,0 0 1,1-1-1,-1 1 0,2 3 1,1 2 14,1 0-1,-1 0 1,1-1 0,1 0 0,0 0-1,0 0 1,1 0 0,0-1 0,0 0-1,0-1 1,2 1-14,0-1 20,0-1-1,0 0 1,1 0-1,-1-1 1,1 0-1,0-1 0,0 0 1,0-1-1,1 0 1,-1-1-1,1 0 1,-1 0-1,0-1 1,1-1-1,-1 1 1,11-3-20,6-3 33,0 0 1,0-2 0,0-1-1,-1-1 1,19-10-34,20-22 501,-63 40-473,-1 0 0,1 0 0,-1 0 0,1 0 0,-1 0 0,0 0 0,0 0 0,0-1 0,0 1 0,0 0 0,0-1 0,-1 1 0,1-1 0,-1 1 0,0-1 0,1 1 0,-1-1 0,0 1 0,0-1 0,-1 1 0,1-1 0,-1 1 0,1 0 0,-1-1 0,0 1 0,0-1 0,0 1 0,-1-2-28,-6-7 71,0 0-1,-1 1 1,0 0-1,-1 1 1,0 0-1,0 0 1,-1 1-1,0 1 1,0 0-1,-1 0 1,0 1-1,0 1 1,-1 0-1,0 0-70,-2-1-58,-1 0-1,0 1 1,0 0 0,0 2-1,-1 0 1,1 1-1,-1 0 1,-3 2 58,-42 11-3661,13 21-11117,18-2 8197</inkml:trace>
  <inkml:trace contextRef="#ctx1" brushRef="#br1" timeOffset="50307.784">1721 1954,'-4'-2,"490"260,-447-237</inkml:trace>
  <inkml:trace contextRef="#ctx1" brushRef="#br1" timeOffset="51057.303">3009 2639,'-9'-5,"809"430,-748-397</inkml:trace>
  <inkml:trace contextRef="#ctx1" brushRef="#br1" timeOffset="51656.67">4708 3542,'10'5,"3"3,8 3,-5-3,0 1,1 0,6 3,5 3,0 0,10 5,3 2,5 2,4 3,4 2,1 0,-3-1,5 2,7 4</inkml:trace>
  <inkml:trace contextRef="#ctx1" brushRef="#br1" timeOffset="52408.76">6214 4343,'744'396,"-669"-357</inkml:trace>
  <inkml:trace contextRef="#ctx0" brushRef="#br3" timeOffset="144684.525">1951 1503 4064,'6'12'3918,"15"0"-3706,-4-2-1,74 48 120,-37-30-209,37 39-20,-42-25-44,17 16 12,-12-5 191,25 18-394,-28-25 143,-23-15 118,174 86-218,-181-108 107,-1-1 0,1 0 0,0-2 0,0 0 0,22 2-17,10 16 0,-21-9 43,77 31-86,-11 15 96,12 8-174,-43-32 56,68 64 225,-52-34-182,12-10 54,90 49 75,-89-43-251,-32-16 277,25 11-133,-10-14-10,9-2-113,31 6 336,10 7-261,-97-41 72,0 2 0,-2 0 0,0 2 0,15 13-24,24 13 112,17 32-21,-55-43-60,1-1-1,2-2 1,1-1 0,12 6-31,70 45 309,-82-60-216,130 61 614,32-13 109,66 42 96,-85-52-688,-63-20-32,-4-4-5,107 62 255,4 24-164,-59-58-33,82 6-240,-130-35 65,-69-21-94,-2 1 1,0 2 0,33 17 23,-41-16 76,87 26-24,-98-38-29,46 9 24,0-4 1,56-1-48,-67-6 0,0 1 0,-1 4 0,0 2 0,39 12 0,118 14 128,-144-28-164,1-3 0,69-5 36,-47 0 13,95 11-72,-93-1 43,162-8 22,-21-1-49,-92-10-170,17 34 234,-40-14-69,14 7 139,-53-17-158,48 7 32,34 1 115,-4 12-122,-16 3 47,-83-9-146,-1-3 1,2-3 0,7-3 140,144 1-784,-108-2 608,105 10-80,-95-7 96,-61 11 160,41-9 5,-27-3-10,29-2 37,-14 16-123,-31-16 86,-4 11 69,-9-1-64,8 1-27,-12-5-709,-31-5-1947,0-1-47</inkml:trace>
  <inkml:trace contextRef="#ctx0" brushRef="#br3" timeOffset="166823.99">10573 3581 12640,'0'-8'1545,"0"8"3448,5 14-4589,-2 0-1,0 0 1,0 0-1,-1 1 1,-1-1-1,-1 0 1,0 1-1,0-1 1,-2 6-404,-5 39 495,-1 92 615,9-146-1055,0 0 0,1 0-1,-1 0 1,1 0 0,0-1 0,0 1-1,0-1 1,1 1 0,0-1-1,0 0 1,0 0 0,0 0-1,1 0 1,-1-1 0,1 1 0,0-1-1,0 0 1,0 0 0,0-1-1,1 1 1,-1-1 0,1 0 0,-1 0-1,1 0 1,0-1 0,0 1-1,0-1 1,0 0 0,0-1-1,0 1 1,1-1-55,126 13 470,-94-13-659,47 1 506,-31 5-3256,-47-3-298,-6-3-880</inkml:trace>
  <inkml:trace contextRef="#ctx0" brushRef="#br3" timeOffset="167110.223">10561 3898 11936,'16'-4'736,"6"-2"992,-10 2 319,4 4-607,5 0-160,-1-6-384,2-1-128,6 7-416,10-10-64,-12 10-64,12-10-96,-16 10-32,-6-10-32,0 6-64,12-6-608,-18-10-2912,-4 2-799,-6-6-609</inkml:trace>
  <inkml:trace contextRef="#ctx0" brushRef="#br3" timeOffset="167372.8">10443 3451 15360,'56'4'5619,"29"-3"-2903,65-24-1993,67-6-400,-195 29-1589,-1 0 0,0 2 0,0 0-1,0 2 1,16 4 1266,3 5-5706</inkml:trace>
  <inkml:trace contextRef="#ctx0" brushRef="#br3" timeOffset="168021.063">11058 4066 12032,'2'-4'8245,"99"6"-5090,98-3-1798,-153 0-2965,-33 1-1328,-11 0-611,-2 0-1663</inkml:trace>
  <inkml:trace contextRef="#ctx0" brushRef="#br3" timeOffset="168275.398">11187 3966 11936,'0'-7'1938,"3"4"4075,0 4-5856,0 0-1,-1 0 0,1 0 0,0 0 0,-1 0 0,1 1 1,-1-1-1,1 1 0,-1-1 0,0 1 0,0 0 0,0 0 1,0 0-1,0 0 0,0 0 0,0 1 0,-1-1 0,1 1 0,-1-1 1,1 1-1,-1-1 0,0 1 0,0 0 0,0-1 0,-1 1 1,1 0-1,-1 0 0,1 0 0,-1-1 0,0 1 0,0 0 1,-1 2-157,-20 116 464,20 2-3654,1-89-2617</inkml:trace>
  <inkml:trace contextRef="#ctx0" brushRef="#br0" timeOffset="195088.485">7488 3168 4768,'0'-4'427,"0"-12"714,0 12 587,0-6 1829,-16-40-133,5 33-2352,11 3 50,0 21 166,0 23-690,-5 219-422,4-57-80,1 414 426,0-605-564,0-1-166,7-9-4907,-3 8 1990,1 1-688</inkml:trace>
  <inkml:trace contextRef="#ctx0" brushRef="#br0" timeOffset="195703.41">7391 3936 6368,'-1'-1'544,"-4"-21"6042,-11 8-2794,16 13-3344,0 1 27,0 0 26,0 0-32,0 11 518,22 132-160,-18-124-678,-5-15-87,1-1 0,0 1 0,0 0 0,1-1 0,-1 1 0,1-1 0,0 0 1,0 1-1,0-1 0,0 0 0,1 1 0,-1-1 0,1 0 0,0 0 0,0 0 0,0 0 0,0 0 1,0-1-1,0 1 0,1-1 0,0 1 0,-1-1 0,1 0 0,0 0 0,0 0 0,0 0 1,0-1-1,2 1-62,-1-3 71,-1-1 0,1 0 0,0 0 0,0 0 0,-1 0 0,0-1 0,1 1 1,-1-1-1,0 0 0,0 0 0,0 0 0,0 0 0,-1 0 0,2-3-71,-1 2 13,76-93 301,-48 58-2549,-1 2-4532,-18 22 1546</inkml:trace>
  <inkml:trace contextRef="#ctx0" brushRef="#br0" timeOffset="3.647">3706 229 6240,'-10'-65'3589,"10"-98"5093,-1 392-8148,12 86 26,-5-132-448,-6 831 138,-6-835-250,6 235 224,-4-408-1310,-15-20-12619,17 12 12982,1 0-2290</inkml:trace>
  <inkml:trace contextRef="#ctx0" brushRef="#br0" timeOffset="3.647">3474 2132 7936,'0'8'1226,"1"-6"4524,10 16-3655,21 6-681,-11-3-886,2 6-148,-18-20-257,0 0-1,0 0 0,1 0 0,0-1 1,0 0-1,0-1 0,1 1 1,0-1-1,0 0 0,0-1 0,0 0 1,1 0-1,0 0 0,0-1 1,0 0-1,0-1 0,0 0 0,1 0 1,7 0-123,-1-1 173,-10 0-120,1-1 1,0 0 0,0 0-1,-1 0 1,1-1-1,0 0 1,0 0-1,-1 0 1,1-1 0,-1 1-1,1-1 1,1-2-54,33-12 160,-1-30-214,-7-9-4884,-24 36-49,1 3 1425</inkml:trace>
  <inkml:trace contextRef="#ctx1" brushRef="#br1" timeOffset="53287.44">8064 5327,'832'442,"-760"-403</inkml:trace>
  <inkml:trace contextRef="#ctx1" brushRef="#br1" timeOffset="53858.09">9817 6259,'1026'545,"-954"-506</inkml:trace>
  <inkml:trace contextRef="#ctx1" brushRef="#br1" timeOffset="54625.03">11912 7373,'-10'-6,"19"11,716 380,-662-351</inkml:trace>
  <inkml:trace contextRef="#ctx0" brushRef="#br2" timeOffset="153250.313">1476 5064 3872,'11'0'3845,"48"18"-2512,39 23-234,9 2-432,-65-29-621,0-3 1,0-1 0,1-2-1,22 0-46,48 3 96,-83-11-82,91-8 42,-37 6-88,-52 10 32,46 14 10,38 7 99,-93-26-100,130-1-9,-18-2 85,-44-14-32,-27 4-127,6 0 20,44 10 177,-41 13-38,19-6-218,136-3 48,-226-4 85,27 1 7,0-2 1,0-1-1,-1-1 1,1-1-1,0-2-7,-6-1 20,-1 1-1,1 1 1,0 1-1,1 1 1,-1 1-1,0 1 1,1 1-1,-1 1 1,12 3-20,46 11-75,108 8 107,65-19-42,-148-8 111,26 0-96,-30 12-10,6 12 122,103-6-239,211-14 250,-309 24-187,-83-18 138,61 13-121,0-3 0,26-3 42,-26-5 74,23-2-148,43 17 186,-38 2-150,-22 7 188,39 7-177,-90-21 2,2-3 0,-1-2 0,27 4 25,12 2 102,5 10-134,-50-14 32,83 28-38,16 23-36,-24-23 212,14 15-170,-47-29 48,81 19 16,-53-14-64,-45-5-5,20 18 96,-5-22-6,-8 2-90,10-6 37,14-1 42,-17-7-90,19 1 6,57 30 127,-91-15-112,28 18-31,181 69 68,-230-100 24,-1 2 0,-1 1 0,29 20-34,112 94 16,-59-30-16,22-5 0,-45-51 0,-45-25 0,64 21-6,14-11 38,-47-1 54,-11 3-182,64 57 213,-43-39-218,-7-10 282,80 51-117,-68-26-208,-27-19 197,-20-14 11,2 2 0,57 33-10,0-12-81,-52-28-58,-16-16 85,-3 3 0,98 19-128,-84-13 138,-12-4-26,-1-2-58,15 3 26,-15-8 80,-19 6-64,5-2 32,-11-5 0,-13-8 0,-5 4-16,-1-4-54,0-2-36,0 0-273,0 0-586,0 0-1691</inkml:trace>
  <inkml:trace contextRef="#ctx0" brushRef="#br0" timeOffset="197240.211">7401 5959 5312,'0'-20'6357,"0"-7"-2940,0 47-2034,0 1015 313,6-1096-14299,0 40 9153</inkml:trace>
  <inkml:trace contextRef="#ctx0" brushRef="#br0" timeOffset="197910.388">7309 5959 6240,'-3'3'1104,"2"-1"3040,1 14-2128,0 110 7397,0-126-9216,0-17 214,5-45 37,15-32-224,-6 24-160,1 6 80,12-40-43,-16 83 198,3 53-166,15 191-101,8-74-2768,-16-92-4053,-11-32 1776</inkml:trace>
  <inkml:trace contextRef="#ctx0" brushRef="#br0" timeOffset="199951.805">6039 6567 8864,'-3'0'1307,"3"2"4239,3 1-5414,0 0 1,0 0 0,1-1-1,-1 1 1,1-1-1,-1 0 1,1 0 0,0 0-1,0-1 1,0 1-1,0-1 1,0 0-1,0 0 1,0 0 0,4 0-133,4 2 283,8 0-128,-1-1-1,1-1 1,0-1 0,-1 0 0,1-2 0,0 0 0,-1-1-1,0-1 1,9-3-155,-17 4 20,49-21 812,-59 22-781,-1 0 1,0 0-1,0 0 0,0 0 1,0 0-1,0-1 0,0 1 1,-1 0-1,1 0 0,-1 0 0,1 0 1,-1 0-1,0 0 0,0 0 1,0 0-1,0 0 0,0 0 1,0 1-1,-1-1 0,1 0 1,0 1-1,-1-1 0,0 1 0,1-1 1,-1 1-1,0 0 0,1-1 1,-1 1-1,-1 0-51,1-1 0,-1 0 1,1-1-1,0 1 0,0-1 0,0 1 1,0-1-1,1 0 0,-1 0 1,0 0-1,1 0 0,0 0 0,0 0 1,0 0-1,0 0 0,1 0 1,-1-1-1,1 1 0,-1 0 0,1 0 1,0-1-1,1 1 0,-1 0 1,1 0-1,0-2 0,32-77-107,-15 43 116,4-7-105,27-17-64,-46 61 161,0 0-1,1 0 0,-1 1 1,0-1-1,1 1 0,-1 0 1,1 0-1,-1 0 0,1 0 1,-1 1-1,1 0 0,0-1 1,-1 1-1,1 0 0,0 1 1,-1-1-1,1 1 0,-1 0 1,1-1-1,-1 2 0,1-1 0,-1 0 1,0 1-1,1-1 0,-1 1 1,0 0-1,0 0 0,0 0 1,0 1-1,-1-1 0,1 1 1,0-1-1,0 2 0,1 1 10,0 0 0,0 0-1,-1 0 1,0 0 0,0 1 0,0-1-1,0 1 1,-1 0 0,0 0-1,0 0 1,-1 0 0,1 0 0,-1 0-1,-1 0 1,1 0 0,-1 1 0,0-1-1,-1 0 1,1 0 0,-1 0 0,0 1-1,-1-1 1,1 0 0,-1-1 0,-1 1-1,1 0 1,-1 0 0,0-1 0,0 1-10,-57 115 192,45-89 16,14-27-155,12-5 214,93-24 1285,-70 16-1465,0 1 1,0 2-1,1 1 0,0 2 1,23 1-88,-21 6-1637,-9 7-4049</inkml:trace>
  <inkml:trace contextRef="#ctx0" brushRef="#br0" timeOffset="3.647">3760 5406 6240,'-2'1'469,"-2"2"-114,1 0 1684,2-5 2527,-9-17-1761,10 8-416,0 25-274,0 2-1862,-11 78 441,6 126-476,0 361-90,4-343-37,6 178-176,-4-78 271,-1-223-10,-16-112-1034,3-34-5782,8 16 1931</inkml:trace>
  <inkml:trace contextRef="#ctx0" brushRef="#br0" timeOffset="3.647">3556 5426 5888,'-2'0'506,"-11"19"6092,-15 1-1756,6 16-1770,11-3-1536,11-32-1360,7-2 512,19-11-256,35-27-304,33-47 123,-2 10-11,-90 75-209,1 1 1,-1-1-1,1 1 1,-1 0 0,1 0-1,-1 0 1,0 0 0,1 1-1,-1-1 1,1 1-1,-1-1 1,0 1 0,1 0-1,-1 0 1,0 0-1,1 0 1,-1 0 0,0 0-1,0 1 1,0-1 0,0 1-1,0-1 1,-1 1-1,1 0 1,0 0 0,-1 0-1,0 0 1,2 1-32,42 87 378,-22-35-244,4 24-715,-21-45-1255,6 19-6593,-10-47 7195,3 25-4312</inkml:trace>
  <inkml:trace contextRef="#ctx0" brushRef="#br0" timeOffset="3.647">2885 8699 4416,'-6'-8'997,"6"6"-106,0 2 197,0 0 176,0 0 112,0 0-54,0 0-452,0 0 159,0 0 208,0 0 11,0 0-80,0 0-235,180 0 2577,-101 10-2945,-18-8-10,-7 6 842,-53-10-1365,0 0 1,0 0-1,-1-1 1,1 1-1,0 0 1,-1-1-1,1 1 1,-1 0 0,0-1-1,0 1 1,0-1-1,0 1 1,0-1-1,-1 1 1,1 0-1,-1-1 1,1 1-1,-1 0 1,0-1-1,0 1 1,0-1-33,-90-276 21,82 253-38,1-1 0,1 1 0,2-1 0,0-1 0,2 1 1,1-9 16,2 29-16,1 0 1,0 1 0,0-1 0,0 1-1,1-1 1,0 1 0,1 0 0,-1 0-1,1 0 1,0 0 0,0 0 0,1 0-1,0 1 1,0 0 0,0 0 0,1 0-1,0 0 1,0 1 0,0 0 0,0 0-1,0 0 1,1 0 0,0 1 0,0 0-1,3-1 16,5-3 1,1 2 0,0-1 0,0 2 0,0 0-1,0 1 1,1 0 0,0 1 0,-1 1 0,1 1-1,6 0 0,-16 0 3,1 0 0,-1 1 0,1 0 0,-1 0 0,1 0 0,-1 1-1,0 0 1,0 0 0,0 0 0,0 1 0,0 0 0,0 0 0,-1 0 0,1 1 0,-1 0-1,0 0 1,0 1 0,-1-1 0,1 1 0,-1 0 0,0 0 0,0 0 0,-1 1 0,1 1-3,1 11 33,0 0 1,-2 1-1,0 0 0,-1 0 1,-1 0-1,-1 0 1,-1 0-1,0 0 1,-3 10-34,4-28 3,-10 68 271,-2-1 1,-17 49-275,8-35 251,20-79-253,0-1 1,0 1 0,0-1-1,1 1 1,-1-1 0,0 1-1,1-1 1,0 1 0,-1 0-1,1-1 1,0 1 0,1 0-1,-1-1 1,0 1 0,1-1-1,-1 1 1,1-1 0,0 1-1,0-1 1,0 1 0,0-1-1,0 1 1,1-1 0,-1 0-1,1 0 1,-1 0 0,1 0-1,0 0 1,0 0 0,0 0-1,0-1 1,0 1 0,0-1-1,0 1 1,0-1 0,1 0-1,-1 0 1,1 0 0,-1 0-1,2 0 2,21 2 67,-1-1 0,1-1 0,-1-2 0,1 0 0,-1-2 0,1 0-1,2-3-66,-21 5 2,107-24-24,-79 17-4,29-10-2378,-32-4-8248,-29 12 5399</inkml:trace>
  <inkml:trace contextRef="#ctx0" brushRef="#br0" timeOffset="3.647">4009 7715 12384,'0'0'906,"0"0"588,0 0 223,0 0-144,0 0-101,0 2-165,0 6-818,-1 0 0,0 0 0,0 0 0,-1-1 0,0 1 0,-1 0 0,1-1 0,-2 1 0,1-1 0,-5 7-489,-67 130 1238,15-39-4726,44-68-2694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34:15.23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20724 12178 124 0,'-6'-10'46'0,"12"10"-35"0,-6-5 18 0,0 5 7 15,0 0-7-15,0 0-2 0,0 0-9 16,-6 0-3-16,0 0-9 16,1 0 0-16,5 0 1 0,0 0 1 15,0 0 0-15,0 0-7 16,0 0-2-16,0-5 2 16,0 5 3-16,0 0 1 15,0 0 0-15,0 0-3 16,0 0 1-16,0 0-4 15,5 5-2-15,1 0 4 16,0-5 3-16,5 5-3 16,-5-5-1-16,5 5 2 15,1-5 3-15,-1 0 0 16,0 0 0-16,1 0-3 16,-1 0 1-16,1 0 4 0,-1-5 6 15,6 0-1-15,-6 0 3 16,1 0-6-16,-1 0-3 15,1 0-1-15,5 0-1 16,-6 5-2-16,6-5-2 31,0-1 3-31,0 1 0 0,6-5-1 0,0 5 1 16,0-5-2-16,0 5 2 16,-1-5-2-16,1 5 2 15,0 0-2-15,0 0 2 16,-1 0-2-16,1 0 2 15,6-1-2-15,-6 1 2 16,-1 5-4-16,1-5 0 16,0 0 1-16,0 0 2 0,-6 0-1 15,0-5-1-15,0 5 1 16,0 0-1-16,0 0 0 16,0 0 2-16,0-5-1 15,-5 5-1-15,-1 0 1 16,1-1-1-16,-1 1 0 15,6 0 0-15,-6 0 0 16,1 0 2-16,-1 0-3 16,1 0 0-16,-1 0 1 15,0 0 0-15,1 0 0 16,-1 0 0-16,6 0 0 16,-5 0 2-16,-1 0-1 15,6 0-1-15,0-1-2 0,0 1 1 16,0 0 3-16,1 0 1 15,-1 0-4-15,0-5 1 16,0 5 0-16,0-5 0 16,0 0 0-16,0 0 0 15,0 0 0-15,0-1 0 16,0 1 0-16,0 0 2 16,1 0-1-16,4 0-1 15,-5 0 1-15,1 0 1 16,-1-6-1-16,0 1 2 15,0 0-2-15,0-5-1 16,-6 0 7 0,1 4-4-16,-1-4-1 15,1 5-1-15,5 0-1 16,0 0 0-16,0-6 0 0,0 6 0 16,0 0 0-16,0 0 2 0,-6 10-1 15,7-11-1-15,-1 6 1 16,-6 0-1-16,0 0-3 15,1 5 2-15,-6-5 1 32,5 0 0-32,-5 0 2 15,-1-1-1-15,1 6-1 16,0 5 1-16,-1-10-1 0,7 0 0 0,-6 0 0 31,5 10 0-31,-5-10 2 0,-1 0-1 16,1-5-1-16,0 15-2 0,-1-11 1 15,1 11 1-15,0-10 0 16,-1 10 0 0,1-10 0-16,0 10 0 0,0-5 0 15,-6 0 0-15,5 0 2 16,1-5-1-16,0 0-1 0,5 10 1 16,-5-10-1-16,5 10 0 15,-5-11 0-15,0 11 0 16,-1 0 0-16,1-5 0 15,-6 5 0-15,0 0 0 16,0 0 0-16,0 0 2 16,0 0-3-1,0 0 0-15,0 0 1 0,6 0-3 16,5 0 2-16,-11 0 3 16,6 0 1-16,-6 0-1 15,0 0-2-15,0 0 1 0,5 5-1 16,-5-5 0-16,6 11-3 15,-6-11 2-15,0 0-1 32,6 10 0-32,0 0 2 15,-1 0 0-15,1 0 2 0,0-5-1 16,-1 5-1-16,1 0 1 16,0 1-1-16,-1 4 0 15,1-5 0-15,0 10 2 0,0-10-1 16,-1 5-1-1,-5-4 3-15,6 14-4 16,-6-15 0-16,6 10 1 16,-1 6 2-16,1-6-1 0,0 0-1 15,-1 5 1-15,1-4-4 16,0 4 2-16,-1-5 3 16,1 6-1-16,0-1 4 15,0 0-3-15,-6-4 1 16,0 4-1-16,0-5 1 15,0 5-2-15,0-4 2 16,5 4-2-16,-5-5 2 16,6 0-2-16,0 1-1 15,-1-1 1-15,1 0 1 0,0 1-3 16,-1-6-2 0,1 5 2-16,0-5 4 15,0 5-1-15,-1-4 8 16,1 4-6-16,-6-5 3 15,0 5-4-15,0 1 0 16,6 4-1-16,-6 0 1 16,5 1-2-16,1 4 2 15,0 0-2-15,-1 6 2 16,1-1-2-16,0 1-1 16,0-1 1-16,-6 11-1 15,5-11 0-15,-5 1-3 16,6-6 2-16,-6 0 3 15,6 1-1-15,-6-6 2 0,5 5-2 16,1-4-1-16,0-1 1 16,-1-5 1-16,1 6-1 15,0-6-1-15,0 0 1 0,-1-5 1 16,1 6-1-16,-6-6 2 16,6 5-2-16,-6 0-3 15,0 1 1-15,0 4 1 16,5 0 0-16,-5 1 0 15,6-1 0-15,0 5 0 16,-1 6 0-16,1-1 2 16,0-5-1-16,-1 16-1 15,1-10 1-15,0 4-1 16,0-5 0-16,-1 11 0 16,1-21 0-16,0 6 0 15,-1-1 0-15,-5-5 0 16,0 11 0-16,0-16 2 15,6 5-1-15,-6-4-1 16,6 4 1-16,-1-5-4 16,1 6 2-16,-6-6 1 15,6 5 0-15,-6-5 2 16,0 6-1-16,0-6 2 16,0 5-2-16,0 1-1 15,0 4 1-15,0 6-1 16,0 4 0-16,-6 1 0 15,6 4 0-15,0 1 2 16,12-1-1-16,-12 1 2 0,5-6-2 16,1 6-1-16,0-11 1 0,-6 1-1 15,0-1 0-15,0-4 2 16,0-1-1 0,0-5 2-16,11 6-2 0,-11-6-1 15,0 0 1-15,11-4 1 16,-11 4-1-16,6-5-3 15,0 6 1-15,-6-6 1 16,0 5 0-16,0-5 2 16,0 1-1-16,0 9-1 15,0-5 1-15,0 1 1 16,0-6-1-16,0 15-3 16,6-4 1-16,-6-1 1 15,5-5 0-15,-5 11 2 16,0-1-1-16,0-4 4 15,0-6-3-15,0 0 4 16,6 11-4-16,-6-11 4 16,6 0-4-16,-1-9 1 15,1 4-1-15,-6-10 1 16,6 5-2-16,-6-5-1 16,5 0 1-16,-5-10-1 15,0 0 0-15,-5 0-44 16,5 6 24-16,-12-6-188 15,1 5 115-15</inkml:trace>
  <inkml:trace contextRef="#ctx0" brushRef="#br1" timeOffset="15475.974">20701 7575 100 0,'-12'-5'38'0,"12"5"-29"0,0 5 8 0,-5-5 4 31,10 0-12-31,-5 0 0 0,0 0-6 16,0 0-2-16,0 5 0 16,0 0 1-16,0 0-1 15,0 0 8-15,0 5-5 16,0 0 8-16,0 0-8 0,0 1 5 16,0 4-5-16,0 5 2 15,0 5-3-15,0-4 3 16,12-1-4-16,-12 15 4 15,6 1-4-15,-6-6 4 16,5 6-4-16,1 9 4 16,0 1-4-16,-1-1 1 15,1 1-1-15,0 10 3 16,-1-11-3-16,1 1 6 16,0-6-5-16,-6 1 3 15,11-1-3-15,-11-4 0 16,6-6-1-16,-6 6-2 15,6-1 1-15,-6-10 1 16,5 1-1-16,-5-1-1 16,0 5 1-16,0-4-1 15,0-1 0-15,0-5 0 16,0 6 0-16,0-1 2 0,0 0-1 16,0 1 2-1,0-6-7-15,0-5 1 0,12 10 1 16,-7 6 3-16,1-1 2 0,-6 0-4 0,6 6 1 15,0-1 0-15,-6-9 2 16,0-6-3-16,5 5 0 16,-5 11 1-16,0-11 0 15,0-5 0-15,6 6 0 16,0 4 2-16,-1 0 3 16,1-4 0-16,0-6 0 15,-1 0-1-15,1 0 0 16,0-4-2-1,-1 4-2-15,1-5 1 16,6 0-1-16,-12 0 0 16,5 6 0-16,1-6 4 15,0 5-2-15,-1-5 6 16,1 1-5-16,-6-1 3 16,0 0-3-16,0 5 3 15,6 0-4-15,-6-4 1 16,0 4-1-16,0-5-2 15,5 10 1-15,-5-4-1 16,0 4 0-16,0-5 4 16,0 6-2-16,0-6 1 15,6 0-1-15,-6 0 1 16,0 1-2-16,0-1 2 16,0 0-2-16,0 5-3 15,0 1 1-15,0-16 3 16,0 10-1-16,0-5-1 15,0 1 1-15,0-1-1 16,0 0 0-16,0 0 2 0,6 0-1 16,-6-5-1-1,0 6 1-15,0-6-1 0,0 5 0 16,0-5 0-16,6 0 0 0,-6 0-3 16,5 0 2-16,-5-4 1 15,0-1 0-15,0 0 2 16,6 0-1-16,-6 0-1 15,6 0 1-15,-6 0-1 16,5 0 0-16,-5-5 0 16,6 5 0-16,-6-5 0 15,0 5 0-15,0-5 0 0,0 5 0 0,0-5-3 32,6 5 2-32,-6-5 1 15,5 5 0-15,-5-5 2 16,6 5-1-16,0 0 2 15,0 0-2-15,-1 1 2 16,1-1-2-16,-6-5-1 16,6 5 1-16,-1 0 1 15,7 0-1-15,-7 0-1 16,7 0 1-16,-1 0-1 16,1 0 0-16,-7 0 2 15,7 0-1-15,-1 0 4 16,0 0-3-16,1 0 1 15,-1 5-1-15,1-4 1 0,-1-1-2 16,0 0-1-16,1 5 1 0,5-5 1 31,0 5-1-31,-6-5-1 0,7 5 1 0,-7-5 5 16,0 0-3-16,1 0 8 16,5 0-7-16,-6 1 1 15,1 4-3-15,-1-5-2 16,0 0 1-16,1 0-1 15,-1 0 0-15,1 0 2 16,-1 0-1-16,0 0-1 16,6 5 1-16,-5-5-1 15,-1 0 0-15,1 0 6 16,-1 0-3-16,-5 1 3 16,5-1-3-16,-5 0 0 15,5 0-1-15,-5 0-2 16,0 5 1-16,-1-5-1 15,7 0 0-15,-7 0 2 16,7 0-1-16,-6 0 2 16,5 0-2-16,-5 0 2 15,5 0-2-15,-5 1 2 16,-1-1-2-16,1-5 2 16,5 5-2-16,-5-5-1 15,6 5 1-15,-1-5-1 16,0 0 0-16,-5 0 2 15,5 0-1-15,1 0 2 0,-1 0-2 16,1 0 2 0,-1 5-2-16,0 0-1 15,1 0 1-15,-1 0-1 0,1 0 0 16,-1 0 2-16,0 5-1 0,1-5 2 16,-1 5-2-1,1-5-1-15,-1 1 1 0,0-1-1 16,1 0 0-16,-1 0-3 15,1 0 2-15,-1 0 3 16,6 0-1-16,-6 0 2 16,1 0-2-16,-1 0-3 15,6 0 1-15,-5 0 1 16,-1 0 0-16,1-5 2 16,5 5-1-16,-6-5-1 15,6 0 1-15,0 0 1 16,0 0-1-16,-5-5-3 15,-1 5 1-15,1-5 3 16,5 0-1-16,-6-5-1 16,0 10 1-16,1-10-1 15,5 10 0-15,-6-10 0 16,1 10 0-16,-1-10 0 16,0 10 0-16,1-10 0 15,5 10 0-15,-6-11 0 16,1 11 0-16,-1-10 0 15,1 10 0-15,-1-10 2 16,0 10-1-16,1-5 2 16,-1 5-2-16,-5-5-3 15,0 10 1-15,-1-10 1 0,1 5 0 16,0-5 0-16,-1 10 0 16,1-10 0-16,0 5 0 0,-1-5 0 15,1 5 0-15,0-5 2 16,-1 10-1-16,1-10 2 15,0 5-2-15,0-5-3 16,-1 5 1-16,1-5 1 16,0 10 0-16,-1-5 0 15,1 0 0-15,-6 0 0 16,0 0 0-16,0 0 2 16,6 0-1-16,-6 0-1 15,5 0 1-15,-5-5-1 16,6 5 0-16,-6-5 0 15,0 10 0-15,0-5 0 16,0 0 0-16,0 0 0 16,6 0 0-16,-6 0 0 15,0 0 0-15,0 0 2 16,6 0-1-16,-6 0-1 16,5 0 1-16,-5 0-1 15,0 0 0-15,0 0 0 16,0 0 0-16,0 0 2 15,0 0-1-15,0 0-3 16,0 0 1-16,0 0 1 16,0 0 0-16,0 0 2 15,0 0-1-15,0 0-1 16,0 0 1-16,0 0-1 0,0 0 0 16,0-5-3-16,0 5 2 0,0-5 1 15,0 10 0-15,0-5 0 16,0 0 0-16,0 0 0 15,0 5 0-15,0 5 0 16,0 0 0-16,0-5 0 16,6 5 0-16,-6 0 0 15,6 5 0-15,-6 1 0 16,5-1 0-16,1 5 0 16,0 0 0-16,-1-4 0 15,1 4 0-15,0-5 0 16,0 5 0-16,-6 1 0 15,5-1 0-15,1-5 0 16,0 5 0-16,-6-10 0 16,5 6 0-16,-5-6 0 15,6 5 0-15,-6-5 0 16,6 5 0-16,-6-5 0 16,5 6 0-16,-5-6 2 15,6 0-1-15,-6 0-1 16,6 5 1-16,0-10-4 15,-1 5 2-15,-5-5 1 16,6 5 0-16,-6-4 0 16,6 4 0-16,-6-5-3 0,5 5 2 15,-5-5 1-15,6 0 0 16,-6 0 2-16,6 5-1 16,-6-5-1-16,5 0 1 0,-5 0-1 15,0 0 0-15,0 0 0 16,6 1 0-16,-6-1 0 15,0 0 0-15,0 0 2 16,0 0-1-16,0 0-1 16,0 0 1-16,0 0-4 15,0 0 2-15,0 0 1 16,0 0 0-16,0-5 2 16,0 0-1-16,0 0 2 15,0 10-2-15,0-5 2 16,6 0-2-16,-6 1-1 15,5-1 1-15,-5 0 3 16,0 0-2-16,0-5 4 16,0 5-4-16,0-5 1 15,6 5-1-15,-6-5-2 16,0 0 1-16,0 0-1 16,0 0 0-16,0 0 2 15,6 5-1-15,-6-5 2 16,6 5-2-16,-6-5-1 15,0 0 1-15,0 0-1 16,5 5 0-16,-5-5 0 16,6 10 0-16,0-5 2 15,-1 0-1-15,1-5 6 16,0 0-4-16,-6 0 3 0,5 0-3 16,1 0 0-16,0 0-1 0,0 0 3 15,-1 5-3-15,-5-5-1 16,6 0 0-16,0 0-4 15,-1 5 2-15,1-5 3 16,0 11-1-16,-1-6 2 16,7 0-2-16,-6-5 2 15,-1 0-2-15,1 0 2 16,0 0-2-16,-1 0 2 16,7 5-2-16,-1-5-3 15,1 5 1-15,-7-5 1 16,7 5 0-16,-1-5 0 15,0 5 0-15,1-5 0 16,-1 5 0-16,1-5 0 16,-1 5 0-16,0-5 2 15,1 0-1-15,-1 0-1 16,1 5 1-16,-1-5-1 16,0 10 0-16,1-5 0 15,-1 5 0-15,-5-10 0 16,5 0 0-16,-5 0 0 15,5 5 0-15,1 1-3 16,-1-1 2-16,-5-5 3 0,0 5-1 0,-1-5-1 31,1 0 1-31,0 0-1 16,-1 0 0-16,1 0 0 0,0 5 0 16,-1 0 0-16,1 0 0 0,-6-5 2 15,6 5-1-15,-1-5-1 16,1 5 1-16,0-5-4 15,0 5 2-15,-6-5 1 16,5 0 0-16,1 0 0 16,0 5 0-16,-6-5 2 15,5 5-1-15,1 5 2 16,0 0-2-16,-6-10-3 16,5 0 1-16,1 11 3 15,0-1-1-15,0-5-1 16,-1 5 1-16,1-10-4 15,0 10 2-15,-1 0 1 16,1 5 0-16,-6-5 2 16,6 1-1-16,-6-1-1 15,5 0 1-15,-5 0-1 16,6 5 0-16,-6-5 0 16,6 0 0-16,0 6 0 15,-1 4 0-15,-5-10 0 16,6 0 0-16,-6 0 0 15,6 5 0-15,-6-4 0 16,5-1 0-16,-5 0 0 16,0-5 0-16,0-5 0 15,6 10 0-15,-6-10 0 16,0 0 0-16,0 0 0 16,0 0 0-16,0 0 0 0,0 0 0 0,0 10 2 15,0-10-1-15,0 0-1 16,0 0 1-16,0 0-1 15,0 0 0-15,0 0 0 16,0 0 0-16,0 0 0 16,0 0 0-16,0 0 2 15,0 0-1-15,0 0 2 16,0 0-2-16,0 0 2 16,0 0-2-16,0 0-1 15,0 0 1-15,0 0-1 16,0 0 0-16,0 0 2 15,6 0-1-15,-6 0-1 16,5 0 1-16,-5 0-1 16,0 0 0-16,0 0 0 15,6 0 0-15,0 0 0 16,0 0 0-16,-1 0 0 16,1 0 0-16,0 0 2 15,5 0-1-15,-5-10-1 16,5 10 1-16,-5 0-4 15,5-10 2-15,1 5 3 16,-1 5-1-16,0-10 2 16,1 10-2-16,5-10-1 15,-6-1 1-15,1-4-4 16,5 5 2-16,-6-10 1 16,6 0 0-16,-5-6 0 15,5 16 0-15,0-15 4 0,0 5-2 16,0-6 1-16,0 6-1 15,0 0-2-15,0 5 1 16,0-11-4-16,0 11 2 0,1-5 1 16,-1 10 0-16,0-6 2 15,6 11-1-15,-6-10-1 16,5 10 1-16,1-5-81 16,0 10 44-16,6-5-183 15,-1 5 122-15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30T03:48:18.691"/>
    </inkml:context>
    <inkml:brush xml:id="br0">
      <inkml:brushProperty name="width" value="0.05" units="cm"/>
      <inkml:brushProperty name="height" value="0.05" units="cm"/>
    </inkml:brush>
    <inkml:context xml:id="ctx1">
      <inkml:inkSource xml:id="inkSrc3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18-08-30T03:48:18.694"/>
    </inkml:context>
    <inkml:brush xml:id="br1">
      <inkml:brushProperty name="width" value="0.05" units="cm"/>
      <inkml:brushProperty name="height" value="0.05" units="cm"/>
      <inkml:brushProperty name="ignorePressure" value="1"/>
    </inkml:brush>
    <inkml:brush xml:id="br2">
      <inkml:brushProperty name="width" value="0.05" units="cm"/>
      <inkml:brushProperty name="height" value="0.05" units="cm"/>
      <inkml:brushProperty name="color" value="#00A0D7"/>
    </inkml:brush>
    <inkml:brush xml:id="br3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7783 216 11488,'0'-2'858,"16"-28"6731,-5-14-2357,-6 26-3445,-5 17-1472,0 1 58,-8 18 208,-42 111-80,49-121-481,0 1 0,0-1-1,1 1 1,1-1-1,-1 1 1,1-1-1,1 0 1,-1 1-1,2 2-19,-1-7 14,-1-1 0,0 1 0,1-1-1,0 1 1,0-1 0,0 0-1,0 0 1,0 0 0,1 0 0,-1 0-1,1 0 1,0-1 0,0 1-1,0-1 1,0 0 0,0 0 0,1 0-1,-1 0 1,0-1 0,4 2-14,6 4 35,41 11 39,37-20-266,38-18-4671,-106 15 1055,15 4-5109,-22-1 5253</inkml:trace>
  <inkml:trace contextRef="#ctx0" brushRef="#br0" timeOffset="1">7717 192 13184,'17'0'6666,"81"14"-2133,-65-14-4304,1-1-1,-1-1 1,0-2-1,14-4-228,-2 1-60,47 5-2171,-54 2-3096,-27 0 0</inkml:trace>
  <inkml:trace contextRef="#ctx0" brushRef="#br0" timeOffset="2">7787 49 16863,'0'0'992,"18"0"864,-8 0 768,0 4-1536,12-4 576,0 0-1024,6 0 192,-3 0-480,7-4-64,6 4-160,6-10-224,4 6 32,6-6-3616,-4 4 1984,4-8-6623,-6 10 4671</inkml:trace>
  <inkml:trace contextRef="#ctx1" brushRef="#br1">1495 4846,'-28'0,"11469"0,-11552 0,11 0</inkml:trace>
  <inkml:trace contextRef="#ctx0" brushRef="#br0" timeOffset="4">12671 4672 11136,'-3'-1'805,"-27"-4"5157,26 2-5193,-12-32 2750,16 32-3326,-1 2-114,1 0-1,0 0 1,-1 0 0,1 0 0,0 0 0,0 0-1,0 0 1,0 0 0,0 0 0,0 0 0,0 0-1,0 0 1,1 0 0,-1 0 0,0 0 0,1 0-1,-1 0 1,0 0 0,1 0 0,-1 0 0,1 0-1,0 0 1,-1 1 0,1-1 0,0 0 0,-1 0-1,1 1 1,0-1 0,0 0 0,0 1 0,-1-1-1,1 1 1,0-1 0,0 1 0,0 0 0,1-1-79,8 11 426,65 65 140,44 32 138,-63-66-488,-44-34-94,0 1 0,0 0-1,-1 1 1,-1 0-1,1 1 1,-2 0-1,1 1 1,-1 1-122,-7-8 80,-1 1 1,0-1 0,0 1-1,-1 0 1,1-1-1,-1 1 1,0-1 0,0 1-1,-1 0 1,1-1-1,-1 1 1,0 0-1,0-1 1,0 1 0,-1-1-1,0 0 1,0 0-1,0 1 1,0-1 0,-1 0-1,1-1 1,-1 1-1,0 0 1,0-1 0,0 1-1,-1-1 1,-3 3-81,-70 66-76,22-28-2872,18-15-471</inkml:trace>
  <inkml:trace contextRef="#ctx0" brushRef="#br0" timeOffset="5">13831 4730 12160,'16'-86'9199,"-20"98"-6548,-18 62-2091,10-33-432,-2-1 0,-2 0 0,-16 25-128,-17 40 1099,34-86-161,15-27-191,25-27-294,28-102-352,-9 2-5,-18 11 662,2 291 378,-24-154-1090,1-1 1,0 0 0,1 1-1,0-2 1,1 1 0,1-1-1,-1 0 1,9 9-47,57 51 277,29-1-234,-20-10 64,-41-35 202,-21-8 107,-19-16-325,-14-2 85,-26-6 58,-28 7-167,-2-2-11,0 4 0,0 2 0,-41 9-56,79-9-221,-25 7-790,30 10-3911,15 2-956</inkml:trace>
  <inkml:trace contextRef="#ctx1" brushRef="#br1" timeOffset="3">7661 1388,'0'-154,"0"7511,0-7350</inkml:trace>
  <inkml:trace contextRef="#ctx0" brushRef="#br0" timeOffset="7">7419 1350 11936,'-4'86'9354,"5"-86"-9311,-1-1-1,0 1 1,0 0-1,1 0 1,-1-1 0,0 1-1,0 0 1,1 0-1,-1-1 1,0 1-1,1 0 1,-1 0 0,0 0-1,1 0 1,-1-1-1,0 1 1,1 0 0,-1 0-1,0 0 1,1 0-1,-1 0 1,1 0 0,-1 0-1,0 0 1,1 0-1,-1 0 1,0 0-1,1 0 1,-1 0 0,0 0-1,1 1 1,-1-1-1,0 0 1,1 0 0,-1 0-1,0 0 1,1 1-1,-1-1 1,0 0-1,1 0 1,-1 1 0,0-1-1,0 0 1,1 0-1,-1 1 1,0-1 0,0 0-1,0 1 1,0-1-1,1 0 1,-1 1 0,0-1-1,0 0 1,0 1-1,0-1 1,0 1-1,0-1 1,0 0 0,0 1-1,0-1 1,0 0-1,0 1 1,0-1 0,0 0-1,0 1 1,0-1-1,0 1 1,-1-1-43,30-33 800,82-105 357,95-68-357,-162 173-400,-43 32-389,0 1-1,0-1 1,0 1-1,0-1 1,0 1-1,0 0 1,1 0 0,-1-1-1,0 1 1,0 0-1,0 0 1,0 0-1,0 0 1,0 0-1,0 1 1,0-1-1,0 0 1,0 0 0,0 1-1,0-1 1,0 1-1,0-1 1,0 1-1,0-1 1,0 1-1,0 0 1,0-1-1,0 1 1,0 0 0,-1-1-1,1 1 1,0 0-1,-1 0 1,1 0-1,-1 0 1,1 0-1,-1 0 1,1 0-1,-1 0 1,1 0-1,-1 0 1,0 0 0,0 0-1,1 0-10,0 148 405,13 13-325,-6-76-53,23 0-2288,-26-71-2262,0-9-1812</inkml:trace>
  <inkml:trace contextRef="#ctx1" brushRef="#br1" timeOffset="9">1250 4748,'545'0,"-501"0</inkml:trace>
  <inkml:trace contextRef="#ctx1" brushRef="#br1" timeOffset="10">2514 4748,'16'0,"993"0,-948 0</inkml:trace>
  <inkml:trace contextRef="#ctx1" brushRef="#br1" timeOffset="11">4766 4748,'1009'0,"-942"0</inkml:trace>
  <inkml:trace contextRef="#ctx1" brushRef="#br1" timeOffset="12">8163 4748,'585'0,"-509"0</inkml:trace>
  <inkml:trace contextRef="#ctx1" brushRef="#br1" timeOffset="13">9850 4748,'-4'0,"9"0,821 0,-757 0</inkml:trace>
  <inkml:trace contextRef="#ctx1" brushRef="#br1" timeOffset="14">11563 4748,'791'0,"-714"0</inkml:trace>
  <inkml:trace contextRef="#ctx1" brushRef="#br1" timeOffset="15">6516 4749,'518'0,"-479"0</inkml:trace>
  <inkml:trace contextRef="#ctx1" brushRef="#br1" timeOffset="16">6846 4749,'466'0,"-423"0</inkml:trace>
  <inkml:trace contextRef="#ctx1" brushRef="#br1" timeOffset="32">1771 1764,'-4'-2,"490"260,-447-237</inkml:trace>
  <inkml:trace contextRef="#ctx1" brushRef="#br1" timeOffset="33">3059 2449,'-9'-5,"809"430,-748-397</inkml:trace>
  <inkml:trace contextRef="#ctx1" brushRef="#br1" timeOffset="34">4758 3352,'10'5,"3"3,8 3,-5-3,0 1,1 0,6 3,5 3,0 0,10 5,3 2,5 2,4 3,4 2,1 0,-3-1,5 2,7 4</inkml:trace>
  <inkml:trace contextRef="#ctx1" brushRef="#br1" timeOffset="35">6264 4153,'744'396,"-669"-357</inkml:trace>
  <inkml:trace contextRef="#ctx0" brushRef="#br2" timeOffset="39">2001 1313 4064,'6'12'3918,"15"0"-3706,-4-2-1,74 48 120,-37-30-209,37 39-20,-42-25-44,17 16 12,-12-5 191,25 18-394,-28-25 143,-23-15 118,174 86-218,-181-108 107,-1-1 0,1 0 0,0-2 0,0 0 0,22 2-17,10 16 0,-21-9 43,77 31-86,-11 15 96,12 8-174,-43-32 56,68 64 225,-52-34-182,12-10 54,90 49 75,-89-43-251,-32-16 277,25 11-133,-10-14-10,9-2-113,31 6 336,10 7-261,-97-41 72,0 2 0,-2 0 0,0 2 0,15 13-24,24 13 112,17 32-21,-55-43-60,1-1-1,2-2 1,1-1 0,12 6-31,70 45 309,-82-60-216,130 61 614,32-13 109,66 42 96,-85-52-688,-63-20-32,-4-4-5,107 62 255,4 24-164,-59-58-33,82 6-240,-130-35 65,-69-21-94,-2 1 1,0 2 0,33 17 23,-41-16 76,87 26-24,-98-38-29,46 9 24,0-4 1,56-1-48,-67-6 0,0 1 0,-1 4 0,0 2 0,39 12 0,118 14 128,-144-28-164,1-3 0,69-5 36,-47 0 13,95 11-72,-93-1 43,162-8 22,-21-1-49,-92-10-170,17 34 234,-40-14-69,14 7 139,-53-17-158,48 7 32,34 1 115,-4 12-122,-16 3 47,-83-9-146,-1-3 1,2-3 0,7-3 140,144 1-784,-108-2 608,105 10-80,-95-7 96,-61 11 160,41-9 5,-27-3-10,29-2 37,-14 16-123,-31-16 86,-4 11 69,-9-1-64,8 1-27,-12-5-709,-31-5-1947,0-1-47</inkml:trace>
  <inkml:trace contextRef="#ctx1" brushRef="#br1" timeOffset="44">8114 5137,'832'442,"-760"-403</inkml:trace>
  <inkml:trace contextRef="#ctx1" brushRef="#br1" timeOffset="45">9867 6069,'1026'545,"-954"-506</inkml:trace>
  <inkml:trace contextRef="#ctx1" brushRef="#br1" timeOffset="46">11962 7183,'-10'-6,"19"11,716 380,-662-351</inkml:trace>
  <inkml:trace contextRef="#ctx0" brushRef="#br3" timeOffset="50">1526 4874 3872,'11'0'3845,"48"18"-2512,39 23-234,9 2-432,-65-29-621,0-3 1,0-1 0,1-2-1,22 0-46,48 3 96,-83-11-82,91-8 42,-37 6-88,-52 10 32,46 14 10,38 7 99,-93-26-100,130-1-9,-18-2 85,-44-14-32,-27 4-127,6 0 20,44 10 177,-41 13-38,19-6-218,136-3 48,-226-4 85,27 1 7,0-2 1,0-1-1,-1-1 1,1-1-1,0-2-7,-6-1 20,-1 1-1,1 1 1,0 1-1,1 1 1,-1 1-1,0 1 1,1 1-1,-1 1 1,12 3-20,46 11-75,108 8 107,65-19-42,-148-8 111,26 0-96,-30 12-10,6 12 122,103-6-239,211-14 250,-309 24-187,-83-18 138,61 13-121,0-3 0,26-3 42,-26-5 74,23-2-148,43 17 186,-38 2-150,-22 7 188,39 7-177,-90-21 2,2-3 0,-1-2 0,27 4 25,12 2 102,5 10-134,-50-14 32,83 28-38,16 23-36,-24-23 212,14 15-170,-47-29 48,81 19 16,-53-14-64,-45-5-5,20 18 96,-5-22-6,-8 2-90,10-6 37,14-1 42,-17-7-90,19 1 6,57 30 127,-91-15-112,28 18-31,181 69 68,-230-100 24,-1 2 0,-1 1 0,29 20-34,112 94 16,-59-30-16,22-5 0,-45-51 0,-45-25 0,64 21-6,14-11 38,-47-1 54,-11 3-182,64 57 213,-43-39-218,-7-10 282,80 51-117,-68-26-208,-27-19 197,-20-14 11,2 2 0,57 33-10,0-12-81,-52-28-58,-16-16 85,-3 3 0,98 19-128,-84-13 138,-12-4-26,-1-2-58,15 3 26,-15-8 80,-19 6-64,5-2 32,-11-5 0,-13-8 0,-5 4-16,-1-4-54,0-2-36,0 0-273,0 0-586,0 0-1691</inkml:trace>
  <inkml:trace contextRef="#ctx0" brushRef="#br0" timeOffset="28341.317">35 1385 5312,'-6'0'352,"2"-10"736,4 0 320</inkml:trace>
  <inkml:trace contextRef="#ctx0" brushRef="#br0" timeOffset="28639.187">13 1341 12128,'-11'-37'2395,"10"28"-1043,7 28-1185,5 25 680,-3 1-1,-1 0 1,0 33-847,-7-75 25,11 225 1789,10-25-502,-21-176-1910,-5-20-314</inkml:trace>
  <inkml:trace contextRef="#ctx0" brushRef="#br0" timeOffset="31252.372">246 1696 9408,'0'0'624,"0"0"181,0 0-5,0 0-48,6 5 704,2-3-1203,0 0 0,0-1 0,0 0 0,0 0 0,0-1 0,0 0 0,0 0 0,1-1 0,-1 0 0,0-1 0,0 0 0,0 0 0,-1 0 0,1-1 0,0 0 0,4-3-253,-4 1 137,8-3 43,-1 0 1,-1-2-1,0 1 0,0-2 0,-1 1 0,0-2 0,0 0 0,0-3-180,-10 12 38,-1 0-1,1-1 0,-1 0 1,0 1-1,-1-1 0,1 0 1,0 0-1,-1 0 0,0 0 1,0 0-1,0-1 0,-1 1 1,1 0-1,-1 0 0,0 0 1,0-1-1,-1 1 0,1 0 1,-1 0-1,0-1 0,0 1 1,0 0-1,-1 0 0,1 0 1,-1 1-1,0-1 0,0 0 1,0 0-1,-1 1 0,1 0 1,-1-1-1,0 1 0,0 0 1,0 0-1,-3-2-37,-1 2 46,0 0-1,-1 1 0,1-1 1,-1 2-1,1-1 1,-1 1-1,0 0 1,0 0-1,0 1 1,0 0-1,1 1 1,-1-1-1,0 2 1,0-1-1,1 1 1,-1 0-1,1 0 1,-1 1-1,-1 1-45,-1 3 18,0 1 1,1 0-1,0 0 0,1 1 1,0 0-1,0 0 1,1 1-1,0 0 0,1 0 1,0 1-1,0-1 0,1 1 1,1 1-1,0-1 1,0 1-1,1-1 0,1 1 1,-1 7-19,-1-10 34,1 0 0,1 0 0,-1 0 0,1 0 1,1 0-1,0 0 0,0 1 0,1-1 0,0 0 0,1 1 1,0-1-1,0 0 0,1 0 0,0 0 0,0 0 0,1 0 1,1 0-1,-1-1 0,1 1 0,1-1 0,0 0 0,0-1 1,0 1-1,1-1 0,0 0 0,1 0 0,3 3-34,8-1 97,0 0 1,1-2-1,0 0 0,0-1 0,0-1 0,1 0 0,0-2 0,0 0 1,0-2-1,0 0 0,0-1 0,0-1 0,0-1 0,8-2-97,53-20-1477,-79 23 1138,12-16-7567,-17 7 2621</inkml:trace>
  <inkml:trace contextRef="#ctx0" brushRef="#br0" timeOffset="31915.422">688 1299 10688,'-42'-7'7807,"39"6"-4654,11 8-1767,51 19 518,7 1-1696,41-1-48,-15 5-128,-55-21-21,0 1-1,-1 2 1,0 1 0,17 11-11,-1 7 224,-34-20 1152,-28 6-811,-50 52-331,-154 239-458,181-254-2028,12 2-6471,14-39 2510</inkml:trace>
  <inkml:trace contextRef="#ctx0" brushRef="#br0" timeOffset="58102.428">111 4559 7488,'0'-101'11615,"0"100"-11300,0 9 32,-6 216 853,-1-6-200,8-146-411,-1-71-456,-1-6 49,-3-22-3436,15 3-8516,1 14 6901</inkml:trace>
  <inkml:trace contextRef="#ctx0" brushRef="#br0" timeOffset="59115.484">450 4717 9760,'11'-9'1840,"13"-2"3004,0 1-3609,7-29 1251,-29 3-1302,-3 35-1184,0 0 1,1 0-1,-1 0 1,0 0-1,0 1 0,0-1 1,0 0-1,0 0 1,0 0-1,0 1 1,0-1-1,0 1 1,-1-1-1,1 1 1,0-1-1,0 1 0,0 0 1,-1-1-1,1 1 1,0 0-1,0 0 1,-1 0-1,1 0 1,0 0-1,0 0 1,-1 0-1,1 1 0,0-1 1,0 0-1,-1 1 0,-2-1 13,-4 0 7,0 1-1,0 0 0,0 0 0,0 0 1,1 1-1,-1 1 0,0-1 1,1 1-1,0 1 0,0-1 0,0 1 1,0 0-1,-1 2-19,-1 1 1,0 1 0,0 1 0,1-1 0,0 1 0,0 1 0,1 0 0,1 0 1,-1 0-1,2 1 0,-1-1 0,2 1 0,-1 1 0,2-1 0,-1 1 0,0 7-1,2-14 14,0 1 0,1 0 0,0 0 0,0 0 0,0-1 0,1 1 0,0 0 0,0 0 0,0 0 0,1 0 0,0 0 0,0 0 0,1 0 0,-1-1 0,1 1 0,3 5-14,-4-10 8,-1 0 1,1 0-1,0 0 1,-1 0-1,1 0 0,0 0 1,0 0-1,0 0 1,0 0-1,0 0 1,0 0-1,0-1 0,1 1 1,-1 0-1,0-1 1,0 1-1,0-1 0,1 1 1,-1-1-1,0 0 1,1 0-1,-1 1 0,0-1 1,1 0-1,-1 0 1,0 0-1,1 0 1,-1-1-1,0 1 0,1 0 1,-1 0-1,0-1 1,0 1-1,1-1 0,-1 1 1,0-1-1,0 0 1,0 1-1,0-1 0,0 0 1,0 0-1,0 0 1,0 0-1,0 0-8,7-3 9,12-9 26,-1 0 0,0 0 1,-1-2-1,0 0 0,-2-1 1,0-1-1,-1-1 0,6-9-35,-17 22 9,-1 0 0,-1 0 0,1 0 0,-1 0 0,0-1 0,0 1-1,-1-1 1,1 1 0,-1-1 0,-1 0 0,1 1 0,-1-1 0,0 0 0,0 0-1,-1-5-8,1-8-122,0 18 159,0 7-138,5 155-91,1-5 267,-5-135-108,3 24 47,-2 0 0,-2-1 0,-2 1 0,-2 0 0,-9 40-14,12-79 43,0-1 0,-1 0 1,1 0-1,-1 0 0,0 0 0,-1-1 0,1 1 1,-1 0-1,0-1 0,0 0 0,-1 0 0,1 0 1,-1 0-1,0 0 0,0-1 0,0 1 0,0-1 1,0 0-1,-1-1 0,0 1 0,1-1 0,-1 0 1,0 0-1,0 0 0,0 0 0,-1-1 0,1 0 1,0 0-1,0-1 0,-3 1-43,-4-1 30,1 0 0,-1-1 0,1 0-1,0-1 1,-1 0 0,1 0 0,0-1 0,0-1 0,1 0 0,-1-1-1,1 0 1,0 0 0,0-1 0,0 0 0,0-1-30,7 4-348,0 0 0,1 0 0,-1 0 1,0 0-1,1 0 0,0 0 0,0-1 0,0 1 1,0-1-1,0 1 0,1-1 0,-1 0 0,1 0 1,0 1-1,1-1 0,-1 0 0,0 0 0,1 0 0,0 0 1,0 0-1,0 0 0,1 0 0,-1-1 348,5-36-5322</inkml:trace>
  <inkml:trace contextRef="#ctx0" brushRef="#br0" timeOffset="59865.564">646 4529 8992,'1'-18'2223,"-4"-25"5271,-28 15-4038,97 89-1355,-58-55-2083,96 55-100,-2-27 290,-41-15-171,-25-19 43,-35 0 75,-1 0 74,0 0 59,0 0-42,-8 1 191,-21 22-245,1-1-160,18-11-14,0 1 1,1 0 0,1 1-1,0 0 1,1 0-1,0 0 1,-3 11-19,-2 1 57,-23 69-164,18-32-5498,17-49-182,8-5 17</inkml:trace>
  <inkml:trace contextRef="#ctx0" brushRef="#br2" timeOffset="71931.011">12345 3623 7136,'0'-134'15829,"-1"507"-13216,7-211-1813,-1-8 496,-6-188-1465,0-15-3051,4 17-5471,2 16 1582,1 13 1824</inkml:trace>
  <inkml:trace contextRef="#ctx0" brushRef="#br2" timeOffset="72517.695">12631 3770 9664,'-2'-1'658,"0"0"0,0-1 1,0 1-1,0 0 1,0 0-1,-1 0 0,1 0 1,0 1-1,-1-1 1,1 1-1,0-1 0,-1 1 1,1 0-1,0 0 1,-1 0-1,1 0 0,0 0 1,-3 1-659,-6-1 4330,568 0-2128,-555 0-2245,-2 0-367,-9 23-6128,2-15 948,1 1 364</inkml:trace>
  <inkml:trace contextRef="#ctx0" brushRef="#br2" timeOffset="72897.327">12950 3583 14432,'0'-4'1874,"0"5"3233,22 118-1635,-15-18-2859,-8-67-634,-4 55 95,-2-62-719,-1-22-1573,0 0-3591,-2 3 386</inkml:trace>
  <inkml:trace contextRef="#ctx0" brushRef="#br2" timeOffset="73650.475">13254 3459 11936,'-39'-38'9839,"23"19"-7476,15 18-1574,-3 7 1318,8 3-2007,1 0 1,0 0-1,0-1 1,0 1-1,1-1 1,0-1-1,1 1 1,0-1-1,0 0 1,1-1-1,-1 1 1,1-1-1,8 3-100,35 25 136,1-3-1,2-3 0,36 14-135,4-4-214,8 5 492,-76-33 58,-26-10-327,0 0 0,1 0 1,-1 1-1,0-1 1,0 0-1,1 0 0,-1 0 1,0 0-1,0 0 0,1 0 1,-1 0-1,0 1 0,0-1 1,1 0-1,-1 0 0,0 0 1,0 1-1,0-1 0,1 0 1,-1 0-1,0 0 1,0 1-1,0-1 0,0 0 1,0 0-1,1 1 0,-1-1 1,0 0-1,0 1 0,0-1 1,0 0-1,0 0 0,0 1 1,0-1-1,0 0 0,0 1 1,0-1-1,0 0 1,0 0-1,0 1 0,0-1 1,0 0-1,-1 0 0,1 1 1,0-1-1,0 0 0,0 0 1,0 1-1,0-1 0,-1 0 1,1 0-1,0 1 1,0-1-1,0 0 0,-1 0 1,1 0-1,0 0 0,0 1 1,-1-1-1,1 0 0,0 0 1,0 0-1,-1 0 0,1 0 1,0 0-10,-91 87-22,60-54 83,2 1-1,1 1 1,2 2-1,-3 8-60,-5 7-279,-11 18-1278,9 1-3750,24-35-1364</inkml:trace>
  <inkml:trace contextRef="#ctx0" brushRef="#br3" timeOffset="76830.391">12146 8547 6816,'37'-52'8528,"-10"-5"-4561,-15 29-729,-12 28-2801,0 1-101,7 22-94,-1 1 0,-1 0 0,-1 0 0,-1 0 1,-1 0-1,-1 0 0,-1 1 0,-2 2-242,2 18 127,-10 221 518,10 17 422,-9-316-6572,1 9-744,3 1 729</inkml:trace>
  <inkml:trace contextRef="#ctx0" brushRef="#br3" timeOffset="77400.506">12545 8831 9184,'0'-48'15215,"23"48"-13209,111-4-737,-73 7-1139,0 3-1,-1 3 1,37 11-130,-22-6 229,-89-3-5178,3-2 795,-6 5-1851</inkml:trace>
  <inkml:trace contextRef="#ctx0" brushRef="#br3" timeOffset="78201.249">13232 8629 11488,'-34'-28'9994,"19"25"-6364,20 3-1324,269 40-1309,-119-1-997,-118-26 26,-14-6 25,0 0 1,0 2-1,-1 1 0,-1 1 1,16 10-52,-35-21 17,-1 1 0,1-1 1,-1 1-1,1-1 0,-1 1 1,1 0-1,-1 0 0,0-1 1,1 1-1,-1 0 0,0 0 0,0 0 1,0 1-1,0-1 0,0 0 1,0 0-1,0 1 0,0-1 1,0 0-1,0 1 0,-1-1 0,1 1 1,-1-1-1,1 1 0,-1-1 1,0 1-1,1-1 0,-1 1 1,0-1-1,0 1 0,0 0 0,0-1 1,0 1-1,0-1 0,-1 1 1,1-1-1,0 1 0,-1-1 1,1 1-1,-1-1 0,0 1 0,0-1 1,1 1-1,-1-1 0,-1 1-17,-48 64 173,-3-3 0,-2-2 0,-3-3 0,-51 38-173,-2 5-20,88-80-395,-32 36-2856,41-10-6648,14-22 3392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89 5376,'-3'-10'626,"-4"-32"9777,5 24-8643,4 0 320,-13 18-950,7 54-719,-6 30-262,-16 219-282,24-258-767,0 1-1889,8-2-3628,0-30 1457,9 5 1744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36:53.060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18781 11525 60 0,'-6'-5'24'0,"0"5"-18"0,1 0 0 0,5 0 1 0,0 0-4 16,0 5-2-16,0 0 2 15,0-5 2-15,0 5 9 16,0 0 3-16,0 0 0 15,5 5 2-15,-5-10-10 16,0 0-5-16,0 0-1 16,0 0 2-16,0 0 2 15,0 0 1-15,0 0-2 16,0 0-1-16,0 0-3 16,0 0-2-16,0 0 3 0,0 0 0 15,6 0 1-15,0 0-2 16,-6-5 1-16,5 0 2 15,-5 5 4-15,0-5-9 16,0 0-2-16,0 5 1 16,0-5 0-16,0 5 1 0,0 0 2 15,6-5-3 1,-6 5 0-16,0 0 1 0,6-5 0 16,-6 5 0-16,5 0 2 15,-5-5-3-15,6 5 0 16,-6 0 3-16,0 0 1 15,0 0-4-15,6 0-1 16,-6 0 1-16,0 0 0 16,6-5 1-16,-1 5 0 15,1-5-3-15,5-1 2 16,1 1 1-16,-1 0 2 16,1 0-1-16,-1 0-1 15,0 0 1-15,-5 5-1 0,0 0 0 16,-1-5 2-16,1 5-1 15,0 0-1-15,5 0-2 16,-5 0-1-16,5 0 2 16,1 0 2-16,-1 0-2 15,-5 0 0-15,5 0-8 16,1 0-2-16,-1 0-56 16</inkml:trace>
  <inkml:trace contextRef="#ctx0" brushRef="#br0" timeOffset="1067.806">18895 11641 92 0,'-6'-5'35'0,"12"5"-27"0,-1 0 22 0,-5 0 10 16,0 0-8-16,0 0-3 15,0 0-11-15,-5-5-3 16,5 0-9-16,-6 5-2 0,0-5 0 16,1 5 2-16,-1 0 1 15,0 0-3-15,0 0-3 0,6 5 0 16,0-5-1-16,0 5 4 15,0-5 2-15,0 0 2 16,0 0 0-16,0 0 0 16,0 0 2-16,0 0 4 15,0 0 1-15,0 0-6 16,0 0-1-16,0 0-4 16,0 0-1-16,0 0-1 15,12 5-2-15,-1 0 5 16,6 0 1-16,6-5 4 15,11 0 1-15,1 0-3 16,10 0-3-16,1-5 0 16,5 5-1-16,0-5-2 15,-5 5 1-15,-1-5-4 0,1 0 0 16,-6 5 1 0,0 0 2-16,-6 0-1 0,0 0 2 15,0 0-2-15,1 0 2 16,-1 0-4-16,-6 0 0 15,1 0 3-15,-7 0 1 16,1 0-1-16,-6-5 1 16,-5 5 0-16,-1-5 1 15,-5 0-2-15,0 0-2 16,-6 0 3-16,0 0 0 16,0 0-4-16,0 0 1 15,-6 5-2-15,0 5 0 0,0 5-11 16,1 0-5-16,-1 5-34 15,6 0-16-15,0 5-51 16</inkml:trace>
  <inkml:trace contextRef="#ctx0" brushRef="#br0" timeOffset="2268.283">20467 11849 104 0,'0'5'41'0,"0"-5"-32"0,0-10 11 0,0 10 2 16,0 0-8-16,0 0-1 16,6-5 2-16,0 5 2 15,-1-5-9-15,-5 5 4 0,6-5 11 16,0 0-4-1,-1-1-7-15,1 1-3 16,0 0-3-16,-6 0 1 0,6 0-2 16,-1 0 2-16,1 0-6 15,0 0-1-15,5 0 2 16,0 0 1-16,-5 0-1 16,0 0-2-16,5 0 1 15,1 0 1-15,-1 0-1 16,0-6 2-16,1 6-2 15,5 0 2-15,0 0-4 16,0 0 0-16,6 0 3 16,5 0 3-16,1 0-2 15,5 0 0-15,0 0-1 16,0 5-2-16,6 0 1 16,0 0-1-16,6-5 0 15,-1 0 2-15,-5 5-1 0,0-5-1 16,0 0 3-16,-6 0 0 15,0 5-1-15,1-6-2 16,-7 1 3-16,1 0 0 16,-1 0-1-16,0 5 1 15,1 0-2-15,-6 0 2 16,0 0-2-16,-1 0 2 16,1 0-4-16,0 0 0 15,0 0 1-15,0 0 0 16,-1-5 0-16,1 0 2 15,-6 5-1-15,0 0-1 16,0 0 1-16,0 0 1 0,-5 0-1 16,-1 0-1-16,1 0 1 15,-7-5 1-15,1 5-1 16,-6-5-1-16,0 0-59 16,-6 10-27-16,6-5-17 15</inkml:trace>
  <inkml:trace contextRef="#ctx0" brushRef="#br0" timeOffset="3376.302">22205 11778 108 0,'0'-10'41'0,"6"10"-32"0,-1 0 9 0,-5 0 3 0,0 0-6 16,6 5 0-16,0-5-5 16,5 0 1-16,1 0-6 15,-1 0 4-15,6 0 3 0,0 0-2 16,0 0 2-16,0 5-3 15,-5-5 2-15,-1 0-6 16,1 0-1-16,-1 5-2 16,0-5-2-16,1 0 1 15,5 5-1-15,0 0 0 16,0-5 0-16,6 5-3 16,5 0 2-16,7 0 3 15,-1 0 1-15,6 0 3 0,5 1 1 16,1-1-1-16,-1 0-1 15,-5 0-1-15,0 0 0 16,0 5-2-16,0 0 1 16,-6-5-4-16,0 0 0 15,0 0 3-15,1 0 1 16,-7 0-4-16,1 0 1 16,-1 0 0-16,-5-5 2 15,0 0-1-15,-1 0 2 16,-4 0-4-16,-1 0 0 15,0-5 1-15,-6 5 2 16,1 0-1-16,-1-5 2 0,0 5-4 16,-5 0 0-16,5 0 1 15,-5 5 0-15,6-5-11 16,-7 5-3-16,1 1-86 16</inkml:trace>
  <inkml:trace contextRef="#ctx0" brushRef="#br0" timeOffset="4654.414">23914 12072 88 0,'-11'-5'33'0,"5"5"-26"0,-5-11 5 16,11 11 0-16,0 0 1 15,0 0 5-15,0 0 1 0,0 0 1 16,0 0-7-16,6 0 0 15,5 6-4-15,0-6 0 16,1 5-5-16,-1 0-3 16,6 0 0-16,0 0 3 0,0 0 5 15,6 0-3-15,0 0-1 16,0 0-2-16,5 0-3 16,1 0-2-16,5 0 1 15,12 0 1-15,5 0 2 16,0 6-3-16,6-1 0 15,0 0 5-15,0 5 2 16,-6 0-2-16,-5 5-3 16,-6 1 0-16,0-6 1 15,-6 0 1-15,0 5 1 16,0-5-2-16,0 1 1 16,-5-1-2-16,5 0-1 15,0-5 1-15,-5 0-1 16,-6 0 2-16,5-4-1 15,-17-1 2-15,1 0-2 16,-1 0-1-16,-11-5 1 16,0 0 1-16,6 5-1 15,-6-5 2-15,6 10-2 16,-6 0-1-16,0 0-8 16,0 0-5-16,0 0-42 15,0 1-54 1,0 4 20-16</inkml:trace>
  <inkml:trace contextRef="#ctx0" brushRef="#br0" timeOffset="5977.047">25476 12588 112 0,'-6'-5'44'0,"6"5"-35"0,-6-5 9 0,6 5 4 0,0 0-9 15,0 0-2-15,0 0-2 16,6 10-1-16,5 0-4 15,1 0 10-15,5-4 6 0,6 4-6 16,-1 0-3-16,7 0-2 16,-1 0 1-16,7 0-3 15,-1 0-2-15,0 0-2 16,6 6 0-16,0-1-2 16,0 0-1-16,-1 0 1 15,7 0-1-15,0 1 0 16,-1-1 0-16,1 0 0 15,5 0 0-15,0 0 0 16,1-5 0-16,-1 6 2 16,0-1 3-16,0-5 0 15,-5 0 2-15,-6 0-2 0,0 0 0 16,-12-5-3-16,1 0 1 16,-6 1-2-16,-6-1 2 15,-6-5 0-15,0 0 1 16,1 0 0-16,-12 0 0 15,6 0-2-15,-6 0-2 16,5 0-2-16,-5 0 1 16,0 0-39-16,0 0-18 15,0 0-41 1</inkml:trace>
  <inkml:trace contextRef="#ctx0" brushRef="#br0" timeOffset="7038.371">26946 13241 104 0,'-17'-10'41'0,"11"5"-32"0,0 0 11 0,6 5 2 16,0 0-4-16,0 0 2 15,0-5 0-15,0 5 0 16,6-5-11-16,-6 0 6 0,0 0 2 16,0 0-5-16,0 0 1 15,0 5-8-15,0 0-1 16,0 0-2-16,0 0-2 15,0 0-2-15,0 0 1 16,0 0 1-16,0 0 0 16,6 5 0-16,-1 5 2 15,7 0-3-15,5 0 0 16,5 0 5-16,1 1 5 16,11 4-1-16,1 0 1 15,10 5-3-15,1 0 1 0,-1 11-4 16,-5-6-2-16,6 0 0 15,-6-4-1-15,0 4 0 16,0 0 2-16,-1 1-1 16,7-1-1-16,5 0 1 15,6 1-1-15,6-1 2 16,0 0 3-16,5 1 4 16,0-1 5-16,1 0-4 15,-7 1 2-15,-10-6-5 16,-1 0-2-16,-11-5-2 15,-6 0 0-15,-6 1-2 16,-5-6-1-16,0 0 1 16,-6-5 1-16,-5 0 1 15,-1 0 3-15,0 0-5 16,-5-5-1-16,-6 0 0 0,0 0 2 16,0 0-10-16,0 5-2 15,-6 5-70-15,1 0-31 16,5 6 5-1</inkml:trace>
  <inkml:trace contextRef="#ctx0" brushRef="#br0" timeOffset="7686.171">28598 14021 148 0,'-6'-10'55'0,"1"5"-43"0,5 0 8 0,0 5 2 15,0 0-7-15,0 0 0 16,0 0-5-16,11 0-1 16,0 0-5-16,6 0 6 0,6 0 5 15,6 5 4-15,-1 0 1 0,12 5 2 16,6 0 1-1,5 6 1-15,6 4 2 16,0 0-14-16,0 5-5 0,0 1-2 16,0 4 1-16,0 1-3 15,5 4 0-15,1-5-3 16,6 1-3-16,-1-1 4 16,12-5 1-16,-6 1-3 15,-6-6 1-15,-11-5 2 16,-6-5 3-16,-16-10-40 15,-24-10-15-15,-17-20-82 16</inkml:trace>
  <inkml:trace contextRef="#ctx0" brushRef="#br0" timeOffset="11033.117">31595 10897 236 0,'-34'-20'88'0,"22"9"-69"0,-5-9 6 0,17 10 0 16,-11 0-18-16,-1-5-4 0,-5 0 0 15,6-6 2-15,0 1-2 16,5 0 7-16,-5-6 3 16,-1 6 7-16,-5 0 2 0,6 5-3 15,-6 0 1-15,5-1-2 16,-5 6 0-16,-6 0 0 15,-5 5-2-15,-1 0-6 16,1 10-4-16,-12 5-6 16,11 5 0-16,-10 1-2 15,-7 4 0-15,6 5 2 32,0 11 2-32,0-1-1 0,-5 6-1 0,5-1 1 15,-11 1-1-15,11-1 0 16,5 1 2-16,-4-6 1 15,-1 0 3-15,11 1-5 0,1-1-3 16,-1-4 1-16,12 4 0 16,6 6 1-16,-1-1 0 15,7 11 0-15,5 5 0 16,5 9-3-16,1-4 2 16,5 5-1-16,7 0 0 15,-1-10 2-15,5-6 2 16,1 1 1-16,6-6 1 15,-1 1-2-15,6-11-2 16,1 1 1-16,4-1-1 16,1-4 2-16,0-1 1 15,0-5-1-15,11-4-2 16,-5-6 1-16,5 0 1 16,6-5-1-16,6 0-1 15,0-5 1-15,-1 0-1 0,1-5 0 16,0-5 2-16,-6 5 3 15,0-10 4-15,-6 0 5 16,-6-10 1-16,1-5-6 16,-6-6-1-16,0-4 2 15,-6-11 1-15,0-5-8 16,-5-9-1-16,-1-6 0 16,-5-5 3-16,0 0-4 15,0 5-1-15,-1-5 0 16,1 11 0-16,6 4 0 15,-18 0 2-15,6 11 1 16,-6-6 1-16,-5 0 4 0,-6-4 3 16,0-6-2-16,-6 0 0 15,-5-5-5-15,-6 6-3 16,6 4 0-16,-7 0 1 16,-4 0 1-16,5 11 3 15,-6 9-3-15,-11 1-2 16,-6-1 0-16,-23 1-1 15,-17 10 0-15,-17 10 0 16,-11 4 0-16,0 11 0 16,11 11 0-16,6 4 0 15,5 0-3-15,18 5 2 16,11 11-1-16,17 9 0 16,12 11-31-16,-1 9-13 15,58 16-140 1,-1-15-82-16,29-5 118 0</inkml:trace>
  <inkml:trace contextRef="#ctx0" brushRef="#br0" timeOffset="22433.573">25100 10775 96 0,'-6'0'38'0,"6"0"-29"0,-6 5 12 15,-5-5 20-15,11 5-23 16,0-5 20-16,0 0-22 0,-6 0 12 15,12 0-17 1,-6-5 10-16,0 5-12 0,0-10 15 16,0 5-14-16,11-10 20 15,-5 10-17-15,-6-10 15 16,6 10-15-16,-6-5-1 16,0 10-7-16,0-11-1 15,0 11-2-15,0-5 1 16,0 10-2-16,0 6 4 15,0-1-3-15,0 5 12 16,0 5-7-16,-6 10 10 16,6 11-10-16,-17 10 5 15,17 4-7-15,-17 11 2 32,0-5-4-32,-6 20-2 0,11-5 0 0,-5 0 1 15,6-5-1-15,5-10-1 16,0-6 1-16,-16-4 5 15,22-11-3-15,-12-4 21 16,12-6-13-16,-11-4 14 16,11-1-14-16,-6-15-3 15,12 5-5-15,-6-20-5 16,0-5 1-16,0-10 3 16,6-1-1-16,-1-34-1 15,7-1 1-15,10-10-4 16,-10 11 2-16,11-16 3 15,-6 15-1-15,0-15-1 0,-6 15 1 16,6-15-1-16,-5 11 0 16,5-11 2-16,-6 15-1 15,-5-5 2-15,5 11-2 16,-5-1 2-16,0 16-2 0,-6-6 4 16,5 21-3-16,-5 0 6 15,0 14-5-15,0 12-1 16,0 4-1-16,-5 20-4 15,5 11 2-15,-12 9 3 16,7 6-1-16,-7 10-1 16,7 0 1-16,-18 15 3 15,17 0-2-15,-17 5 4 16,18-10-4-16,-13 5 1 16,1-5-1-16,-11 15 3 15,5-5-3-15,-5-30 4 16,16-1-4-16,-5-14 1 15,11-16-1-15,-5 0 3 16,5-4-3-16,-5-1-1 16,11-5 0-16,-6-20-1 15,6 5 0-15,0-20 0 16,12 0 0-16,-7-36 0 16,12 10 0-16,0-40 2 15,6-5-1-15,6-10-3 16,-12 20 1-16,6-15 3 15,-1 20-1-15,-4-16-1 16,4 16 1-16,-10-5-1 0,11 16 0 16,-12-1 2-16,6 15-1 15,-11 6 2-15,5 14-2 16,-11 6 2-16,11 10-2 0,-11 10 2 16,0 10-2-16,-11 25 2 15,11 21-2-15,-11 9 2 16,5 6-2-16,-11 20-1 15,0 6 1-15,-6 14-1 16,12-5 0-16,-12 6 0 16,11-16 0-16,-10-5 0 15,10-5 0-15,-5-20 0 16,11-11 0-16,-5-4 4 16,11-16-2-16,-11-20 4 15,22-10-4-15,-11-20-3 16,11-15 0-16,1-52 1 15,11-4 0-15,5-5 0 16,-11 15 0-16,12-10 0 16,-1 20 0-16,-5-5 0 15,-6 20 0-15,6-9 2 16,0 14-1-16,-6-20 4 16,6 15-3-16,-18 11 4 15,1 14-4-15,-6 16-3 16,0 15 0-16,-6 25 1 15,-5 11 0-15,-12 20-3 16,-5 4 2-16,-1 26 3 0,1 1-1 16,-12 14 2-16,6-10-2 15,-1 0-1-15,7-10 1 0,-18 5-4 16,18-10 2-16,5-35-94 16,12-6 52-1,11-40-203-15,17-15 138 0</inkml:trace>
  <inkml:trace contextRef="#ctx0" brushRef="#br0" timeOffset="88199.784">18969 11570 28 0,'-12'-5'13'0,"12"5"-10"0,-5 0 2 0,5 0 1 16,0 0-1-16,0 0 2 15,0 0 11-15,-6-5 6 16,0 5 3-16,-5 0 1 16,11 0-9-16,0 0-1 15,0-5-2-15,0 0 2 16,0 0 1-16,-6 0 1 15,6 0-11-15,0 0-1 0,0 0-1 16,-6 5-1-16,6 0 1 16,0-5-4-16,0 5-2 15,0 0-3-15,0 0 1 0,0 0 5 16,0 0 2-16,0 0 4 16,0 0 4-16,6 0 3 15,-6 0 4-15,0 0 2 16,0-5 3-16,0 0-8 15,0 0-3-15,0-1-4 16,0 1 0-16,0 0-4 16,0 0-2-16,0 5-2 15,0-5-3-15,0 5 1 16,0 0 1-16,0 0-1 16,0-5-1-16,6 5 3 15,-6 0 0-15,11-5 1 16,-5 5 2-16,0-5 3 0,-1 5 2 15,-5-5-5-15,0 5-4 16,0 0 1-16,6 0 0 16,-6 0-1-16,0 0-2 15,0 0 1-15,0 0 1 16,0 0-3-16,11 0 0 16,-5 0 3-16,6 5 1 15,-7 0-1-15,1-5-2 16,5 0-2-16,1 5 1 15,-1-5 5-15,1 0 2 16,-1 0 0-16,0 0-1 16,1 0-1-16,5 0 0 0,0-5-2 15,0 5 1 1,0-5-2-16,0 5 2 0,0-5-2 16,0 5 2-16,0 0-4 15,1 0 0-15,-1 0 1 16,5 0 0-16,1 5 0 15,0 0 2-15,0 0-3 16,5 0 0-16,-5 0 1 16,0 0 0-16,5 0 2 15,-5 0 1-15,-6 1-1 16,0-1-2-16,0 0 1 16,-5 0 1-16,-1 0-1 15,1 0 2-15,-1 0-2 16,6 0-1-16,0-5 1 15,6 0 1-15,0 0 1 16,5 0-4-16,1-5 1 16,-1 0 0-16,1 0 2 15,-1 0-1-15,1 0 2 16,-1 0-2-16,1 0-1 16,-7-1 3-16,7 1 2 15,-1 0-4-15,1 0-3 16,-6 5 1-16,5 0 2 15,-5 0-2-15,5 0 0 16,-5 0 3-16,0 0 1 16,0 5-4-16,0 0 1 15,5 0 0-15,-5 1 2 16,5-1-1-16,-5 0-1 0,0-5-2 16,0 0-1-16,5 5 4 15,-5-5 3-15,0 0 1 16,-6 5 0-16,11-5-3 15,-5 0 1-15,0 0-2 16,-6 0-1-16,6 0 1 16,0-5 1-16,0 0-1 15,-1 0-1-15,7 0-2 16,-1-1 1-16,1 1 1 16,-1 0 2-16,1 0-1 15,-1 0 2-15,-5 0-2 16,0 0 2-16,0 0-2 15,-1 0 2-15,1 0-2 16,0 0-1-16,0 0-2 16,0 0 1-16,-1 5-1 0,1 0 0 15,-6 0 4-15,0 0 1 16,6 0-1-16,-6 0-2 16,6 0 1-16,0 0-1 15,-6 0 0-15,0 0 0 16,6 0-3-16,-6 0 2 15,0 0 1-15,0 0 2 16,0 0-1-16,0 0 2 16,0 5-2-16,0-5-1 15,1 5-2-15,-7-5-1 0,0 0 4 16,1 5 1 0,-1-5-3-16,0 5 1 0,7-5 2 15,-7 5 1-15,0-5-4 16,1 0-1-16,-1 0 3 15,1 0 1-15,5 0-3 16,-6 0 1-16,0 0 0 16,1 0 0-16,-1 0 0 15,1 0 0-15,-1 0-3 16,0 0 2-16,1 0 1 16,5 0 2-16,0 0-1 15,0 0 2-15,0 0-4 16,6 0 0-16,0 0 1 15,0 0 2-15,-1 0-1 16,1 0-1-16,0 0 1 0,0 0-1 16,-6-5 0-16,6 5 2 15,-6-5-1-15,5 5 2 16,-4 0-2-16,4 0-1 16,1 0 1-16,6 0 1 15,-7 0-1-15,1 0-1 16,0 0 1-16,-6 0 1 15,0 5-3-15,0-5 0 16,0 5 1-16,1 0 2 16,-1-5-3-16,0 10 0 15,-6-10-1-15,6 10 0 16,0 0 2-16,0-10 2 16,0 11-1-16,1-6 2 15,-1-5-4-15,0 5 0 0,0-5 1 16,-6 0 2-16,1 0-1 15,-1 0-1-15,0 0 1 16,7 0-1-16,-1 0 0 16,0 0 0-16,0 0 0 15,0 0 0-15,0 0 0 16,0 0 0-16,0 0 0 16,6 0 0-16,0 0 0 15,0 5 0-15,-1 5 2 16,1-10 1-16,0 0-1 15,0 0-2-15,-1 0 1 16,1 0 1-16,6 0-3 16,-1 0 0-16,1 10 1 15,-1-10 0-15,1 0 0 0,-1 10 2 16,1-5-1-16,-1 0-1 16,-5 0-2-16,0-5 1 15,0 10 1-15,-6 1 2 16,0-11-1-16,0 10-1 15,0-10 1-15,0 10-1 16,0-5 0-16,0-5 0 16,0 10 0-16,0 0 0 15,-5-10 0-15,5 10 0 16,0-10 0-16,-6 10 2 16,6-5-3-16,1 1 0 15,-1-1 1-15,0-5 2 0,0 5-1 16,0-5 2-16,6 5-2 15,0 0 2-15,-1 0-4 16,1 0 0-16,6 0-1 16,-1 0 0-16,6 5 4 15,-5-5 3-15,-1 10-4 16,1-4-3-16,-1-1 1 16,1-5 2-16,-1 5 0 15,1-10-1-15,-1 10 1 16,1-10-1-16,-1 10 0 15,-5-10 2-15,0 10-1 16,0-10-1-16,-1 10 1 16,1-5-1-16,-6-5 0 0,0 11 0 15,0-11 0-15,0 10 2 16,1 0-1-16,-1-10-1 16,5 5 1-16,-4 0-1 15,-1 0 0-15,0 5 0 16,0-5 2-16,0 0 1 15,0 5-4-15,0-5-1 16,6 1 3-16,0-1 1 16,-1 5 0-16,1-5-2 15,0 5 1-15,0-5-1 16,5 5 0-16,1 0 0 16,-1 0 0-16,7 1 2 15,-1-6-3-15,0 5-2 16,0 0 4-16,0 5 3 15,0-15-3-15,1 10-3 0,-7 0 3 16,1 0 1-16,-7-5 0 16,1 1-2-16,0 4-2 15,0-5 1-15,0 5 1 16,-1 0 2-16,1 0-1 16,0 0-1-16,0 0 1 15,5 1-1-15,1-1 0 16,-1 0 2-16,1-5-1 15,11 0 2-15,-6 5-2 16,6 0-1-16,0 0 1 16,-1 0-1-16,7 1 0 0,0-1 0 15,-7 0 0-15,1 5 0 16,0 0 0-16,-6 0 2 16,1 1-1-16,-1 4 2 15,0 0-4-15,0 0 0 16,0 1 1-16,6 4 2 15,-6 0-1-15,6 1 2 16,0 4-2-16,0-5 2 16,6 1 0-16,-1-1 1 15,7 0-2-15,-1 1-2 16,6-6 1-16,0 5-1 16,5 0 0-16,1 1 2 15,0-1-1-15,-1 0-1 0,1 1 1 16,0-1 1-16,-1-5-1 15,-5 1-1-15,6-6 1 16,5 0 1-16,12 0-1 16,6 0-1-16,-1 0 1 15,1 6 1-15,-7-1-1 16,-4 0 2-16,-7 6-4 16,-5-1 0-16,-1-5 1 15,-5 0 2-15,0 1-3 16,0 4 0-16,0 0 1 15,0 1 2-15,6 4-1 16,-1 0-1-16,1 6 1 16,-6-6 1-16,6 16-3 15,-1-11 0-15,-10 1 1 0,-7-6 2 16,1 0-1-16,-12 1 2 16,0-1-4-16,0-4 0 15,1 4 1-15,-7-5 0 16,1 1 0-16,-1-6 2 15,1 0-1-15,-1-5 2 16,6 0-2-16,6 1-1 16,0-6 1-16,6 0-1 15,-1 0 2-15,1 0 1 16,-6 0-1-16,0-5-2 16,-6 5 1-16,0-4-1 15,-6 4 0-15,1-5 2 0,-6 5-1 16,0-5-1-1,-1 5 1-15,1-5 1 0,0 5-3 16,5-5 0-16,-5 5 3 16,6-4 1-16,-7-1 1 15,1 0 0-15,-6 0-2 16,0 0-2-16,-5-5 1 16,-1 0 1-16,-11 0-1 0,0 0 2 15,0 0-4 1,0 0 0-16,6-5 1 15,-6 5 2-15,0 0-28 16,11 10-11-16,18 10-123 16,33-5-52-16</inkml:trace>
  <inkml:trace contextRef="#ctx0" brushRef="#br0" timeOffset="114383.08">23350 9808 208 0,'-40'-35'77'0,"35"30"-60"0,-18-6 17 16,23 6 4-16,-11 0-3 15,-1 0 15 1,6 0-27-16,-5 0 1 0,0 0-9 0,-6 5 1 15,11 0-5-15,-6-5 5 16,12 10-9-16,0 0 3 16,0 5 1-16,0 0 9 15,0 0-11-15,0 6 7 16,0-1-9-16,0 0 7 16,0 0-8-16,0 11 8 15,0-6-8-15,0 10 5 16,0 6-6-16,0 9 4 15,0 6 2 1,0-11 2-16,0 6-6 0,-5 0 0 16,5 4-4-16,-12 21 3 15,1 10-4-15,-6 61 1 16,0-5 3-16,-6-21 1 16,12-4-3-16,-1 14-1 0,1 11-1 15,-1-16 1 1,12 1-2-16,-5-1 2 15,5-4-2-15,-6-21-1 16,12-10 1-16,-6 0 1 16,5-5-1-16,-5-10 2 0,0 15-2 15,0-15 2 1,6 0-2-16,-6-5 4 16,6-10-3-16,-6-6 1 15,6 1-1-15,-6-16-2 16,0-4 1-16,0-6 3 0,0-5-2 15,0-4 1-15,0-1-1 16,0-10-2-16,0 5 1 16,-6-10 1-16,6 5-1 15,-12-10-34-15,1 0 19 0,-6-20-141 16,11 4 86-16,-5-24-164 16,11-1 132-16</inkml:trace>
  <inkml:trace contextRef="#ctx0" brushRef="#br0" timeOffset="115963.565">23174 9651 220 0,'-29'-15'82'0,"23"5"-64"0,1 0 11 0,5 5 2 15,0-1 1-15,0-4 18 16,5 5-27-16,1-5 10 16,6 5-19-16,-1-5-2 15,0 5-2-15,-5 0 4 16,11 0-7-16,6-5 1 16,-6 5 2-16,23-6 3 15,6 1-5-15,16 0 0 16,24 5 2-16,-1-5 6 15,6 5-9 1,12 0-1-16,-1-5 0 0,7 0 1 16,5 0-3-16,-6-1-1 15,0 1-1-15,6-5 1 16,-11 10-2-16,-1-5-1 16,-11 10 1-16,6-10 1 15,-11 10-1-15,22-10 2 16,-17 10-2-16,12-5-1 15,-1 5 1-15,7 0 1 0,-13 0-1 16,-10 0 2-16,-6 0-4 16,-1 0 0-16,-5 0 1 15,1 0 2-15,-1 0 3 0,-6 0-4 16,0 0-1-16,-5 0 0 16,-6 0 2-16,-6 0-1 15,-5 0-1-15,-6 0 1 16,-6 0-1-16,-11 0 2 15,5 0 3-15,-16 5-2 16,5-5 0-16,-6 0-1 0,-11 0-2 16,0 0 3-16,0 0 0 15,0-5-1-15,0 5 1 16,0 0-2-16,0 0-1 16,-11 0 1-16,11 0-1 15,-17 0 2-15,17 10 3 16,-12 0-4-16,1 5-1 15,-1 0 0-15,7 5 2 16,-7 6-1-16,-5 4-1 16,6 6 3-16,-1 14 0 15,7 11-6-15,-1 15 0 0,0 5 3 16,1 5 2 0,-1-10 0-16,-5 0-2 15,-1-10 3-15,1 0 2 0,-1 5-2 16,1 5-2-16,0 20 2 15,-1 0 0-15,1 0-1 16,-1-5 1-16,1 0 0 16,0-9 1-16,-1-7-2 15,1-4-2-15,-1 5 3 16,1 5 0-16,0 10-4 16,-1 6 1-16,-5-1 0 15,17-5 2-15,-6-5-1 16,1-15-1-16,-1-5 1 15,-5-10-1-15,11 9 0 16,-12-9 2-16,7-10-1 0,-1 9-1 16,0 11 1-16,0-5 1 15,1 0-1-15,-1 5 2 16,0-1-2-16,1-4-1 0,-1 0-2 16,6-10 1-1,0-6-1-15,0-4 0 16,0-11 4-16,0 0 1 15,0-4-1-15,0-11-2 16,0 0 1-16,0-5 1 16,-6 6-1-16,1-6 2 15,-1 0 0-15,0-5 1 0,0-5-2 16,1 0-2-16,-7 0 1 16,1 0-1-16,0-5 2 15,-1 0 1-15,-5 5 1 16,-6-5 0-16,-5 5 0 15,-12-5 0-15,-6 5 2 16,-16-5 1-16,-12-1-1 16,-6 6 1-16,-6-5-4 15,24 5-2-15,10 0 0 16,-16-5 1-16,-23 0 1 16,0 0 1-16,0 0 0 15,-18 0 2-15,1 0-1 16,0 0 0-16,5 0-3 15,6-5 1-15,6-5-2 16,0-1-1-16,0 6 3 0,17 5 0 16,17 0-1-16,-40 0 1 15,-28-5-2 1,11 5-1-16,17 5 1 0,11 0-1 16,12 0 2-16,12 0 1 15,5 0-4-15,17 0-1 16,11 0-2-16,6 0 3 15,12 0 0-15,5 0 1 16,6 0-29-16,12-5-13 16,16-10-150-16,1-11-68 15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41:40.36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9140 14968 324 0,'0'-55'121'0,"6"34"-95"0,-12-14 5 0,6 20-6 15,-6-6-15-15,1-4-3 16,-1 0-4-16,-5-1 0 0,-6 6-2 15,-1-5-1-15,-4 5 1 0,-7 4 1 16,-5 1 1-16,-6 5 3 16,-11 5 3-16,-6 5 0 15,0 10 0-15,0 5-3 16,0 11 1-16,6 4-2 16,5 11 0-1,6 14-3-15,12 6-2 0,5 5 1 16,11 5 1-16,12 5 3 15,12-5 2-15,11-11-1 16,11-9 1-16,6 0 5 16,11-11 2-16,0-4-3 15,12-6-1-15,0-10-2 16,-1-5 0-16,1-9-2 16,0-6 1-16,-6-16 0 15,0-9 1-15,0-21-2 0,-6-4 1 16,-6-16-4-16,-5-10 0 15,-11 0-1-15,-12 0-2 16,-11 10 3-16,-12 6 0 16,-11 4-6-16,-29 10 0 15,-11 11-1-15,-17 4-1 16,-11 11-3-16,-6 10 0 16,-1 5-3-16,7 10 0 15,5 10-14-15,6 11-4 16,6 9-40-16,5 16-18 15,0 4-73 1</inkml:trace>
  <inkml:trace contextRef="#ctx0" brushRef="#br0" timeOffset="5618.786">2947 14128 196 0,'-29'0'74'0,"29"0"-58"0,0 0 3 16,0 0-2-16,0 0-7 15,6 0 2-15,-6 0 2 16,0-5 1-16,6 0-8 16,-6 5 9-16,5 0 6 0,-5 0 13 15,6 0 6-15,-6 0-7 16,6 0-1-16,-6 0-12 16,0 0-5-16,0 0-7 15,0 0-1-15,11 0-3 16,-5 0 0-16,5 0 5 15,1 0 4-15,-1 0-3 16,-5 0 1-16,5-6-5 16,-5 6 1-16,-1 0-3 0,7-5 0 15,-6 0-1-15,5 0 2 16,6 0-1-16,-11 0 0 16,11 0-3-16,-12 0 1 15,7 0-2-15,-1 0-1 16,1 0 1-16,5 0 1 15,-12 0 1-15,7 0 1 16,-1 0-2-16,6-6 1 16,0 1 0-16,1 0 1 15,-1 0 0-15,5 0 0 16,1 0 0-16,0 0 0 16,5 5-2-16,-10-6 1 15,4 1-2-15,7 5 2 0,-1 0-2 16,1 0-1-1,-1 5 3-15,1 0 0 0,-1 0-4 16,1 0 1-16,-1 0 0 16,1 0 0-16,5 5 0 15,-11-5 2-15,11 5 1 16,-11-5 1-16,11 0-2 16,-11 5 1-16,5 0-2 15,1 0 2-15,-1 1-4 16,1-1 0-16,-12 0 1 15,6 0 2-15,-1 0-1 16,1 0-1-16,-6 0 1 16,0 0-1-16,6 0 0 0,-6-5 0 15,6 5 0-15,0-5 2 16,5 5-1-16,-11 0 2 16,6 0-2-16,6 0-1 15,-1 0 1-15,12 1 1 16,-6-1-3-16,6 0 0 15,6 0 3-15,-6 0 1 16,11 0-4-16,-11 0-1 16,0 0 5-16,-1 0 3 15,1 0-3-15,0-5-2 16,0 5 0-16,-6 0 1 16,6 0-1-16,-6 0-1 15,6 0 1-15,0 0-1 0,0 1 0 16,0-1 2-16,6 0-3 15,5 0 0-15,6 0 1 16,-12 0 0-16,7 0 0 16,5 0 0-16,-12 0 2 15,12 0 1-15,-6 0-1 16,1 0-2-16,10 0 1 16,1-5 1-16,-17 5-3 15,5 0 0-15,6 0 1 16,-6-5 2-16,6 6-1 15,6-6-1-15,0 0 1 16,5-6-1-16,0 1 2 16,1-5 1-16,-1 0-1 15,-5 0 1-15,-1-5-2 16,1 5 2-16,0-5-2 0,-6-1 2 16,5 1-2-16,1 0-1 15,5 5 1-15,6 0-1 16,-5 0 0-16,-1-1 0 15,-5 6 0-15,0 0 0 16,-1 0 0-16,-5 0 0 16,-5 0 0-16,-1 5 0 15,-6-5 0-15,1 0 2 16,5 0-1-16,1 0 2 16,-1 0-2-16,6 0-1 15,0 0 1-15,5 5-1 16,-5-5 0-16,12 5 0 15,-18-11-3-15,0 11 2 0,1-15 3 16,-1 10 1-16,-6-5-1 16,1 5-2-16,-6-15 3 15,0 5 0-15,-6-6-1 16,6 11-2-16,5-15 1 16,-10 5-1-16,5-1 0 15,-1 6 2-15,1-5-1 16,-5-5 2-16,-1 4-2 15,0-4-1-15,0 5-2 16,0-6 1-16,0-4 3 16,1-5 1-16,-1-6-4 15,0-4 1-15,-6-11 0 16,12-5 2-16,-17-5-1 0,6 0 2 16,-1 6-2-16,1-1-1 15,-1 0 3-15,6 0 0 16,0 1-1-16,-5-6-2 15,-1-10-2-15,-5-10 1 16,0-5 1-16,0 4 2 16,5-14-1-16,-5 20-1 15,0 0 1-15,5 5 1 16,-16 5-3-16,11-5 0 16,-6-5 3-16,0-10 1 15,-6-10-1-15,12-6-2 16,-6 1 3-16,0 10 0 0,-5 5-1 15,5 5 1-15,5-5-2 16,-10-6-1-16,-6-14 1 16,5 0-1-16,-5-1 0 15,5 6 2-15,-11 15-3 16,0-1 0-16,0 1 1 16,0-5 2-16,0-10-1 15,0-11-1-15,0 6-2 16,0 5 1-16,0 4 5 15,0 11 2-15,0 15-2 16,0-15-1-16,0 0-3 16,0-5-1-16,0-11 1 15,0 6 0-15,0 5 0 16,0 10 2-16,0 10-1 0,11 10 2 16,1 5-2-16,-1 0 2 15,1 1-2-15,-1 4-1 16,0-5 1-16,-11-5-1 15,12-5 0-15,-12 0 2 16,11 6-1-16,-5 4-1 16,-6-5 3-16,11 20 0 15,-11 1-4-15,0 9 1 16,0 1 0-16,0 5 2 16,0 4-1-16,0 1-1 15,0 0 1-15,0-1-1 16,0 1 0-16,0-5 0 15,0-1 0-15,0 1 0 0,0-6 0 16,0 1 0-16,12 0-3 16,-7-1 2-16,7 6 1 15,-1-6 0-15,6 6 0 16,0-1 2-16,0 1-3 16,6 0-2-16,0-1 2 15,0 1 2-15,11 0-2 16,-6-1-2-16,7-4 2 15,-1 4 0-15,0 1 1 16,6 0 0-16,6-1 0 16,5 1 2-16,6-1-1 15,11 6-1-15,6 0-2 16,6-1 1-16,5 6-1 16,-5 0 0-16,6 5 0 0,-7 5-2 15,1-11 5-15,6 11 1 16,5-5-3-16,11-5 1 15,7 10 0-15,5 0 2 16,5-6-3-16,-10 6 0 16,4 0 1-16,13 5 2 15,22 0-1-15,6 5-1 16,5 0-4-16,7 10 0 16,16 0-3-16,12 0 2 15,11 0 7-15,-12 1 4 16,13-1-3-16,16-5 0 15,-6-5-3-15,-16 0-1 0,5 0-4 16,17 0 1-16,-17-5 6 16,-22 0 4-16,-18 0-3 15,-6 0 0-15,1 5-1 16,-12-6 1-16,-11 6-4 16,-23 0 0-16,-12 0 1 15,-11 6 0-15,-22-1 0 16,-12 0 2-16,-6 0-1 15,-11-5-1-15,-12 5 1 16,-5-5 1-16,-6 0-1 16,-5 0 2-16,-1 0-2 15,-11-5 2-15,6 0-2 16,-12 0-1-16,6 0-13 16,0-1-4-16,0 6-66 0,-102-20-206 31</inkml:trace>
  <inkml:trace contextRef="#ctx0" brushRef="#br0" timeOffset="15637.106">2354 14001 220 0,'-34'-25'85'0,"34"20"-66"0,0-11 3 0,6 11-1 0,5 0-7 15,6-5 0-15,-11 0 3 16,11 0 1-16,-11 0-9 15,5 0 8-15,-11 5 5 0,6-5 0 16,-1 4 1-16,7 1-8 16,-7 0-4-16,24 5-6 15,-6-5-2-15,17 0 1 16,17 0 2-16,0 5-1 16,22 0 2-16,-5 0-4 15,6 0 0-15,0 5 3 16,0-5 1-16,-1 0-1 0,13 0 1 15,5 0 0-15,-1 0 3 16,18 5-5 0,-11 10-1-16,5 1-2 0,-5-1 1 15,16 0-2-15,1 5-1 16,11 6-2-16,0 4-1 16,-11 0 2-16,-1 1 2 15,-5-1 0-15,0-5-1 16,12 1 3-16,5-11 0 15,5-5 3-15,-4 0 3 16,4-10-2-16,1-10 1 16,11-5-5-16,6-5-2 15,6-6 2-15,-24-4 2 16,7-5-2-16,-1-6-2 0,1 0-3 16,-1 1 1-16,0-1 10 15,-10-4 5-15,-13-11-4 16,-11 0-3-16,1-9 0 15,-7-16 2-15,1-5-2 16,-1-6-2-16,-5-4 0 16,-6 15-1-16,-5 0 2 15,-6 0 3-15,-12-5-6 16,0-5-2-16,-11-5 1 16,-5-6 1-16,-7-4-1 15,-5 5 1-15,6-1-2 16,-6 11-1-16,-1 0 1 15,1-10 1-15,0 0-1 16,0-11-1-16,0 1 1 16,0 9-1-16,0 6 0 0,-12 15 2 15,12 10-1-15,-11 6-1 16,11 9-2-16,-1-5 1 16,-4 5-1-16,4 1 0 15,1 4 2-15,6 0 0 16,-6 1 0-16,0 4 2 15,-12-4-1-15,6-1-1 16,1 0 5-16,-7 1 1 16,12-6-2-16,-12 5-1 15,12 6-1-15,29-16-2 16,-12 5 1-16,11 0-1 16,12 1-3-16,-6-6 2 15,-6 0 1-15,1-5 2 0,-1 1-1 16,-11-6 2-16,-6 0-2 15,-5 0-1-15,-6 0 1 16,-12 10 1-16,6 6-3 16,-5 9 0-16,-12 0 3 15,11 11 1-15,-10 5-4 16,-7 9 1-16,12 16-2 16,-6 5 0-16,0 15 2 15,17 16 0-15,-5 30-3 16,10 50 2-16,7 11 1 15,5-1 0-15,6-15 0 16,0-9 0-16,0-11 0 16,0-10 2-16,-5-16-1 0,-7-19 2 15,-5-21 0-15,0-20 3 16,17-20-1-16,11-26 2 16,29-30-4-16,6-40 0 15,-1-11-1-15,1 6-2 16,-18 20 1-16,-5 9-1 15,-17 27-3-15,-12 9 0 16,-5 30 2-16,-12 6 0 16,-6 20-2-16,1 20 2 0,-1 31 1 15,1 25 0 1,11 15 0-16,11 0 0 16,17-5 2-16,18-20 1 15,11-15-1-15,-1-11 1 0,7-24-2 16,0-26-1-16,5-16 3 15,11-19 2-15,1-11-4 16,-12-10-1-16,-11 21-2 16,-17-1 0-16,-12 26 2 15,-11 5 0-15,-5 15 0 16,-7 20 2-16,-5 5-3 16,0 11 0-16,0-6 1 15,0 5 0-15,5-9 0 16,1-6 0-16,5-10 2 15,18-10 1-15,10-20-1 16,12-6 1-16,1-9-2 16,-1 5-1-16,-11 4-2 15,-1 6 1-15,1 5 1 0,6 10 0 16,22 10 0-16,17 10 2 16,12 5-3-16,17 1-2 15,22-1-1-15,24-5 3 16,22-5-9-16,6-5-3 15,11-5-53-15,6 0-21 16,-5 5-126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44:00.223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8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18-08-31T06:44:31.965"/>
    </inkml:context>
  </inkml:definitions>
  <inkml:trace contextRef="#ctx0" brushRef="#br0">16490 14097 248 0,'-57'-96'93'0,"40"71"-72"0,0-11 5 16,11 26-1-16,-5-5-16 15,0 0-2-15,-1 0-7 16,1 4-1-16,-1 1 1 15,-5 5 0-15,0 5 0 0,-6 15-3 16,-5 16 2-16,-6 25 5 16,0 20 2-16,-1 15 0 15,1 15-1-15,6-10-3 16,5-5 1-16,17-5-4 16,6-10 0-16,12-15 5 0,-1-10 5 15,12-16 12-15,11-20 7 16,0-15-8-16,12-15-2 15,5-15-10-15,0-11-3 16,-5-14-1-16,-6-11 0 16,-6-10-2-16,-11-10 1 15,-12 0 0-15,-11 0 3 16,-11 20-1-16,-6 10 2 16,-6 11-4-16,-6 9 0 15,1 16-3-15,-1 10-1 16,-5 10 1-16,-6 15 0 15,0 15-3-15,6 11 2 16,6 9 1-16,5 6 0 0,12 10-3 16,5-10 0-16,6-1 2 15,11-4 2-15,6-11-2 16,6-4 0-16,11-6 3 16,12-9 3-16,11-11 2 15,11-15 1-15,12-5-4 16,0-16-1-16,-6-9-1 15,0-11 1-15,-11-10-2 16,-12-4-1-16,-11-6 3 16,-17 0 2-16,-12 5 4 15,-17 11 5-15,-11 4-6 16,-17 6-2-16,-12 14-6 16,-11 11 0-16,0 10 0 15,-5 15 2-15,5 10-6 0,6 11-1 16,-1 9 2-16,7 16 1 15,5 0 2-15,6 9 0 16,11 11-3-16,6-10 2 16,0-5 1-16,11-5 0 15,12-6 0-15,-1-4 0 16,7-11 2-16,5-4 1 16,6-11-1-16,11-15-2 15,11-10 5-15,7-10 1 16,5-10-2-16,0-6-1 15,-6-9-1-15,-6-11-2 16,-5-5 1-16,-11-10 1 0,-6 1-1 16,-12-1-1-16,-11 0 1 15,-11 10 1-15,-12 6-1 16,-6 4-1-16,-5 11 1 16,-6 4-1-16,-5 11-3 15,-7 10 2-15,1 10-1 16,0 10 0-16,0 15 0 15,-1 11 0-15,1 14 0 16,11 16 0-16,6 5 2 16,11 5 0-16,12-10 0 15,5-5 0-15,12-6-3 16,5-4 0-16,6-10 4 16,0-11 1-16,6-5 0 15,6-5 1-15,-1-9-2 0,6-11-1 16,18-11 3-16,-1-9 0 15,0-5-1-15,-5-11-2 16,-6-4-2-16,-6-6 1 16,-17 1 3-16,-11-1 1 15,-18 6-4-15,-11 9 1 16,-11 16-2-16,-6 15 0 16,0 15-11-16,1 16-5 15,10 19-45-15,12 16-21 16,28 10-76-1</inkml:trace>
  <inkml:trace contextRef="#ctx0" brushRef="#br0" timeOffset="4806.437">18564 14128 144 0,'-6'-31'55'16,"12"21"-43"-16,-6-5 1 0,0 10-3 0,0 0-4 15,0-5 1-15,0 5-4 16,0-5 0-16,0-1-1 16,-6 6 9-16,6-5 8 0,0 0 1 15,-5 0 3-15,5 0-11 16,0 10-4-16,0-5-5 15,0 5-3-15,0 0-4 16,0 0-2-16,5 5-33 16,7 5-11-16,-6 15-32 15</inkml:trace>
  <inkml:trace contextRef="#ctx0" brushRef="#br0" timeOffset="5630.129">20610 13287 220 0,'-23'-76'85'0,"17"51"-66"0,-11-16 21 0,17 26 4 16,-6-5-20-16,6 0-8 15,-5 4-6-15,5 1-2 16,0 0-4-16,0 0 2 0,0 5 3 16,0 0-5-16,0 4-2 15,5 1-4-15,7 5 1 16,-1 11-1-16,6 4-2 16,0 10 3-16,6 10 0 15,-11 11-2-15,5 10 2 16,-6 5 1-16,0-1 2 15,7 1 1-15,-7-10 1 0,-11-11-2 16,6 1-2 0,-6-6 1-16,0-10 5 15,0 1 6-15,0-11 14 16,0-10 5-16,0-5-7 16,-6-10-4-16,6 0-7 15,-11-10-3-15,11-1-4 16,-12-4-1-16,6 0-3 15,1-1 1-15,-1 6-2 16,6-5-1-16,-11 5-4 16,5 4 0-16,0 1 2 15,1 5 1-15,5 10-2 16,-12 5 0-16,-5 10-16 16,6 11-5-16,-1 4-23 15,7 5-8-15,-1 6-26 0,0-1-9 16,-11 11-20-1</inkml:trace>
  <inkml:trace contextRef="#ctx0" brushRef="#br0" timeOffset="6018.076">18177 14487 324 0,'-23'-76'121'0,"23"51"-95"0,6-5-4 0,-1 19-10 16,1 1-15-16,0 5 0 16</inkml:trace>
  <inkml:trace contextRef="#ctx0" brushRef="#br0" timeOffset="6340.74">18188 14335 495 0,'6'21'-5'0,"-6"9"4"16,0 10 0-16,0 1 1 16,0-1 0-16,6 1 0 15,5-1-3-15,0 1 0 16,6-6 4-16,6-4 1 15,0-6 2-15,0-10 0 0,0-5 0 16,-6-10 0 0,-6-5 15-16,-5-10 8 0,-6-10-6 15,-6-5 1-15,-5-6-2 16,-6-10 0-16,-6 1-5 16,-6-6 1-16,1-4-9 15,5 4-4-15,0 5-2 16,6 11-1-16,6 5 0 15,-1 4 0-15,7 11-7 16,-1 5 0-16,6 10-10 16,0 15-4-16,6 15-20 15,-1 16-9-15,1 15-26 16,-6 15-10-16,0 20-38 16</inkml:trace>
  <inkml:trace contextRef="#ctx0" brushRef="#br0" timeOffset="8828.427">16188 14244 512 0,'12'5'0'0,"5"0"-1"0,-6 0 4 15,-5-5-2-15,5 0 2 0,-5 0 0 16,5 0 3-16,-11 0-3 16,0 0 5-16,0 0 4 0,0 0-2 15,0 0 0-15,0 0 0 16,0 0 1-16,0 0-3 15,0 0 0-15,0 10-3 16,0 1 2-16,0-1-4 16,0 0-2-16,0 0 0 15,0 0-1-15,0 0 0 16,-5 0 2-16,5 0 1 0,-6 1 3 16,0-1 1-1,6 0 1-15,0-5-2 16,0 0-1-16,0-5-1 15,-5 0 0-15,5 0 0 16,0-5 2-16,-6 0-1 0,6-5 0 16,0-5-3-16,0-11 1 15,0-9-2-15,6-11-1 16,5-15 1-16,6-4-1 16,6-6 0-16,5-5 2 15,12-10 1-15,6-11 1 16,11-19-2-16,11-11-2 15,0 1-2-15,7 4 1 16,-1 6 3-16,5-11 1 16,7-5-1-16,16-14-2 15,24 4 1-15,16 10-1 16,12 11 0-16,-12 9 0 16,7 11-3-16,16 0 0 15,0 4 2-15,0 11 0 0,-17 15-2 16,-11 16 2-16,6 9-1 15,-1 16 0-15,6 15 2 16,-11 15 0-16,-12 15-3 16,-11 10 2-16,-5 11-1 15,-7-1 0-15,-5 11 2 16,0-6 2-16,5 6-1 16,1-1-1-16,-6 11-2 15,-6 10 1-15,-6 10 1 16,-10 5 0-16,-7 5 0 15,-5-5 0-15,-1 5 0 16,-16-10 0-16,-6-10 0 16,0 5 0-16,-12-11 0 15,6-9 2-15,-5-5-1 16,-6-11 2-16,5 1-2 0,-17-6-1 16,1-15 5-16,5 0 1 15,-17-5-2-15,6 6-1 16,-6-16-1-16,0 0-2 15,0-10 1-15,0 4-1 16,-6 1 0-16,6 0 0 16,-11 5-25-16,-7 5-10 15,-10 16-51-15,-12-6-19 16,-28 15-52 0</inkml:trace>
  <inkml:trace contextRef="#ctx0" brushRef="#br0" timeOffset="9698.238">20029 13459 388 0,'-97'-152'145'0,"68"107"-112"0,6-21 1 16,18 41-7-16,-1-6-17 15,0-4-3-15,-17-1 0 16,6 1 2-16,0-1-4 16,6 1 1-16,-18-1 1 0,18-4-1 0,-12 5 1 15,18-1-2-15,-7-9 0 16,12-1-6-16,12-5 1 16,-7 6 0-16,7-6 0 15,10 0-3-15,-10 11 2 16,5-1-1-16,11 11 0 15,-11 10 0-15,12 15 0 16,11 15 0-16,11 15 0 16,6 16 0-16,0 4 0 15,6 6 2-15,5 0 2 16,1-6-3-16,-7 11 0 16,-5 0 1-16,-6-21 0 15,-11-5 0-15,6 11 0 16,11 15 0-16,-6-1 0 15,-5 1 0-15,-6-5 2 0,-12-6-1 16,1-4-1-16,-7-11 3 16,1-5 0-16,0-4 3 15,0-6 3-15,5-15 5 16,-5-10 1-16,11-11-4 16,6-14 1-16,0-6-5 15,6 1 1-15,-7-1-3 16,1-4 0-16,0-6-1 15,-11-4 2-15,-1-6 1 16,-5-5 3-16,-6 0-5 16,0-5-1-16,-5 0-4 15,-1 5-1-15,0 6 3 16,-5-1 1-16,0 15-4 0,-6 6 1 16,0 9 0-16,0 1 0 15,0 5 0-15,0 5 0 16,0 4-3-16,0 1 2 15,0 5-1-15,0 5 0 16,-6 0 0-16,0 5 0 16,1 0 2-16,-7 5 0 15,-5 10 0-15,-11 5 2 16,-18 11-3-16,-22 14 0 16,-18 11 1-16,-5 10 0 15,-6 5 0-15,-11-5 0 16,-12-1 0-16,-11-4 2 0,-17-5-1 15,34 0-1-15,0-1-2 16,34-4 1-16,1 0-12 16,22 9-7-16,28 11-60 15,6 25-27-15,23-20-84 16</inkml:trace>
  <inkml:trace contextRef="#ctx0" brushRef="#br1" timeOffset="30492.037">23875 4668 136 0,'22'-5'52'0,"-22"5"-41"0,12-5 29 0,-12 0 28 15,0 10-37-15,5-5 8 16,-5-5-20-16,0 0 0 16,0 5-11-16,-5-5 2 15,5 10-6-15,-6-5 0 16,6 0-2-16,0 0 1 15,0 5 2-15,0-5 13 16,0 0-9-16,-6 0 22 16,6 5-18-16,-5 0 16 15,5 0-16-15,-12-5-1 0,1 5-5 16,-6 0 1-16,0 0-5 16,0-5 3-1,5 5-4-15,-5-5 1 16,6 5-1-16,-1-5 1 0,1 0 0 15,-6 0 7 1,5 0-5-16,-10 0 7 16,10 0-8-16,-11 0 5 15,12 0-5-15,-6 0 0 0,-6-5-2 16,-11-5-4 0,0 10 1-16,0-5 3 15,5 5-1-15,-5 0 2 0,11 0-2 16,0 0-3-16,6 0 1 15,0 0 1-15,-6 0 2 16,-5-10 1-16,-1 10-1 16,-5-15 1-16,6 10-2 15,-12 0-1-15,11 5 1 0,-11-10-4 16,6 10 2-16,-11-5 1 16,5 10 0-16,-12-5 2 15,13 5-1-15,-13-5-1 16,12 5 1-16,-11-5 1 15,17 5-1-15,-17 0-1 16,16 0 1-16,-4 5 1 16,16-10-1-16,0 10-1 0,-5-10 1 15,-7 0-1 1,1 0 0-16,0 0 0 16,5 0 0-16,-5 10 0 0,6-10 0 15,-1 0 0-15,1 0 0 16,-6 0 0-1,5 0 0-15,-16 0 2 16,10 0-1-16,-22 0 2 16,12 0-2-16,-12 0-1 15,6 0 1-15,-1 0-1 16,12 0 0-16,-17 10 2 16,12-10-1-16,-1 0 2 15,12 0-2-15,-12 0-1 0,-5 0 3 16,11-10 4-16,0 0-3 15,-5 0 0-15,16 10-2 16,-22-15-2-16,6 10 1 0,-7 0-1 16,-5 5-3-16,6 0 2 15,17 5 1-15,-6-5 0 0,0 5 0 16,12 0 0-16,-1 5 2 16,-22-10-3-16,22 10 0 15,1-10 1-15,-1 10 0 16,-11 0 0-16,23-10 2 15,-11 5-1-15,5 6-1 16,-5-11 1-16,-1 10 1 16,12-10-1-16,-6 10-1 15,-5-10-2-15,11 0 1 0,-6 0 1 16,6 0 2 0,-12 0-1-16,1 0-1 0,5 0-2 15,-6 0 1-15,-16 0 3 16,5 5 1-16,0-5-1 15,12 5-2-15,5-5-2 16,-6 5 1-16,1 0 1 16,-1 0 0-16,7 0 0 15,-7 0 0-15,-11 0 0 16,17 0 0-16,1 0 0 16,-7 1 0-16,-11-1 0 15,17 0 2-15,1 0-1 16,-1 5-1-16,0 0-2 0,0 0 1 15,0 0 3-15,-5 5 1 16,5 1-4-16,-5 4-1 16,5-5 1-16,-11 10 2 15,5-4-2-15,-5 4 0 16,6-5 1-16,-18 6 0 16,12-6 0-16,-12 5 0 15,12-5-3-15,-12 6 2 16,7-6 1-16,-1 5 0 15,6-4 0-15,-1 4 0 16,-22 20 0-16,29-19 0 16,5-6 0-16,0 10 0 15,-17 21 0-15,6-5 0 16,6 4 0-16,16-19 0 0,1-6 0 16,0 10 0-16,-1-4 0 15,-5 9 2-15,-17 21-3 16,17-25 0-16,5-6 1 15,-5 5 2-15,0-4-3 16,0 4 0-16,-6-4 1 16,12 4 0-16,-6-5 0 15,0 1 0-15,-17 19 0 16,5-14 0-16,1 4 0 16,10-14 0-16,7-6 0 15,-6 10 0-15,0-4 0 16,-6 9 2-16,-17 26-3 0,0 5 0 15,6-6 1-15,6-4 2 16,-1 0-3-16,12-26 0 16,0-4-1-16,6 4 0 15,-18 16 2-15,12-21 2 16,6 0-1-16,-7 1 2 16,-10 14-4-16,0-5 0 15,-1 1 1-15,6-6 0 16,0 1 0-16,6-6 0 15,0 0 0-15,6-4 0 16,5-6-3-16,-5 5 2 16,-12 21 3-16,6-6 1 15,0 0-1-15,11-9-2 0,0-6 1 16,-5 10-1-16,5-9-3 16,-5 9 2-16,0-5 1 15,-1 6 2-15,-16 14-1 16,16-19-1-16,1 4 1 15,-6-5-1-15,0-4 0 16,0-1 0-16,-1 5 0 16,-4-5 0-16,5 6 0 15,-6-6 0-15,0-10 0 16,-5 15 2-16,-1-14-1 16,-5 9 2-16,-23 5 0 15,0-10 3-15,6 1 1 16,22-6 1-16,1 0-7 15,5 0 0 1,-17 0 3-16,17 0-2 16,-17 0-1-16,6 0 0 15,0 1 1-15,17-1-1 0,-6 0 2 16,-5 0-4-16,-1 0 2 16,6 0 0-16,-5-5 6 15,5 0-4-15,-6 0-1 16,7 0-1-16,-7 1-1 15,6-1 0-15,-22 0 2 32,11 0-1-32,5 0 2 0,-5 0-4 15,-12 5 2-15,1 0 0 0,11-5 2 16,-6 5-2-16,-17 0-1 16,11 6 1-16,1-6 3 15,16 5-2-15,-11 0 1 16,6 0-1-16,-6 1-2 15,12-1 1-15,-24 0 1 16,12 0-1-16,12 0 2 0,-12-5-2 16,0 1-1-1,0-1 1-15,-11-5 1 16,11 0-1-16,-11 0-1 16,11 0 1-16,-11 0-1 0,-1 0 2 15,1 0 1 1,6 0-1-16,-7 0-4 15,7 0 1-15,-18 0 1 16,17 0 0-16,7-5 2 0,4 6-1 16,-22-12 2-16,12 6-2 15,-1-5 2-15,12 0-2 0,-46-10-1 16,12 0 1-16,17 5 1 16,-23 0-1-16,28 0-1 15,12 10 1-15,-6-6-1 16,11 12 0-16,-28-12-3 15,0 12 2-15,12-1 1 16,11-5 2-16,-6 0-1 16,17 5-1-16,0-5 1 15,12 0-1-15,-1 0 2 16,-5 0-1-16,-11-5 2 16,16 0-2-16,-16-1-1 15,17 6 1-15,-18 0-4 0,18 0 2 16,-1 0 3-16,-5 0-3 15,-11 0 0 1,-1 6 1-16,-11-1 2 16,12 5-1-16,-12-5-1 15,23 5 1-15,-6-5-1 16,6 5 0-16,-11 0 2 16,10 0-1-16,-16 6-42 15,6-1 22-15,-1-10-226 16,18 5 135-16</inkml:trace>
  <inkml:trace contextRef="#ctx1" brushRef="#br1">32319 14492 0,'0'0'15,"0"0"-15,-223-30 16,75 40 0,-11-10-16,16 20 15,12 26 1,-23-16-16,-17 1 16,-39 9-1,-41-20-15,-23-9 16,-16-22-1,16-4-15,35 5 16,68 5-16,12-15 16,84 20-1,19-10-15,21-6 16,35 27 0,0-22-16,52 6 15,-24 0 1,12 0-16,-40 5 0,23-5 15</inkml:trace>
  <inkml:trace contextRef="#ctx0" brushRef="#br1" timeOffset="32443.218">14604 7357 224 0,'-5'-5'85'0,"5"5"-66"0,0 0 14 0,0 0 13 16,0 0-26-16,0 0 5 15,0 0-15-15,0 0 3 16,0 0-8-16,0 0 7 15,0 0-8-15,0 0 3 16,0 0-4-16,0 0 0 16,11 5-1-16,-5 0 7 15,11 0-5-15,6 0 12 16,-1 0-9-16,13-5 14 16,-1 5-12-16,17-5 11 31,6 5-11-31,6-5 2 15,-1 6-7-15,7-6 2 0,-1 5-3 0,-5-5 5 16,-1 5-5-16,1 0 1 16,-6 5-2-16,11-5 3 15,-5 5-3-15,0 0 6 16,-1 5-5-16,1-5 3 16,-6 1-3-16,-6-1 5 15,1 0-5-15,-12-5 8 16,-6 0-7-16,0-5 8 15,-11 5-8-15,-12-5 1 16,6 0-3-16,-5 0-2 0,-12 0 1 16,-6 0-39-1,6 0 21-15,-11-10-193 0,5 5 115 16</inkml:trace>
  <inkml:trace contextRef="#ctx0" brushRef="#br1" timeOffset="34019.9">14547 4815 88 0,'0'-10'35'0,"0"10"-27"0,-5-5 9 0,5 5 4 16,0 0 3-16,0 0 3 15,0 0-8-15,0 0-1 16,0 0-7-16,0 0-1 15,0 0-6-15,0 0 4 0,0 0 2 16,11 5 1-16,-11-5 1 16,0 0 0-16,11 5 2 15,1 0 2-15,-7 0-1 16,7 0 4-16,-1-5 0 16,6 0-2-16,12 0 0 15,11 0-3-15,11 0 1 16,12 0-2-16,11-5 2 15,6 0-4-15,-1 0-1 16,1 0-2-16,-6 0 2 16,6-5-1-16,0-1 0 0,-1 1-1 15,1 0 0-15,0 0-2 16,-6 5-1-16,-11 0 1 16,-6 0 1-16,-12 0-1 15,-5 0-1-15,-11 5 1 16,5 0 1-16,-11 0 1 15,-6 0 0-15,0 0-7 16,-6 0-2-16,1 5 2 16,-1-5 1-16,-11 0-3 15,0 0 1-15,0 0 4 16,0-5 5-16,-6 0-1 16,-5 0 1-16,-12 0-3 0,-17 0-1 15,-22-1-3 1,-1 1 1-16,-5 0-2 0,-1 0 2 15,6 0 0-15,1-5 3 16,-1 0-3-16,0 0 0 16,6 0 1-16,0 0 0 15,12-1 0-15,5 6 0 16,12 0 0-16,5 0 0 16,11 0-5-16,12 0-1 15,17 5-2-15,18 0 3 16,4-5-2-16,13 0 1 15,10-10 2-15,18 5 0 16,11 0 0-16,6 4 0 0,-6 1 0 16,-5 0 0-16,-6 5 0 15,-6 0 2-15,-12 0-3 16,-10 0 0-16,-12 0 1 16,-6 0 2-16,-6 5 1 15,-11 0 1-15,0-5-2 16,-22 6 1-1,-7-1 0-15,-10-5-1 16,-7 0 1-16,-5 0-4 16,-6 0 0-16,-11 0-1 15,-1 5-2-15,1 0 7 16,-6 0 3-16,12 0-6 16,5 5 1-16,6-5-3 15,5-5-2-15,12 5 3 0,11 0 0 16,12-5-68-16,17 0-28 15,0 5-88 1</inkml:trace>
  <inkml:trace contextRef="#ctx0" brushRef="#br1" timeOffset="35432.117">23333 4369 156 0,'0'-10'60'0,"-5"10"-47"0,5-5 13 0,0 5 0 15,0 0 3-15,0-5 2 16,0 0-10-16,0 0-3 16,0 0-10-16,-6 0-1 0,6 0 3 15,0 0-2-15,0 0 3 16,0 5 0-16,0 0 1 15,-6-5-2-15,6-1 1 16,0 6-4-16,-6 0 1 16,6 0-3-16,-5 0 0 15,5 0-6-15,0 0 1 0,-6 0 0 16,6 0 2-16,-6 6-1 16,1-6-1-16,5 0 1 15,0 5 1-15,-6-5-3 16,6 0 0-16,0 0 1 15,0 10 0-15,0-10-3 16,0 0 2-16,0 0-8 16,0 0-4-16</inkml:trace>
  <inkml:trace contextRef="#ctx0" brushRef="#br1" timeOffset="41143.282">23875 8036 96 0,'0'0'35'0,"0"0"-27"0,0 0 5 15,0 0 1-15,0 0 1 16,0 0 0-16,0 0 1 16,0 0 3-16,0 0 0 15,0 0 1-15,0 0-11 0,0 0 1 16,-6 0 1-16,0 5 0 0,0 0 3 16,1 0-5-1,-1 0-1-15,0 0 5 0,1-5 1 16,-1 0-1-16,0 0 0 15,1 0 1-15,-1 0 4 16,0 0 1-16,0 0 1 16,1 0-7-16,-1 0 0 15,0 0-4-15,-5 0 0 16,0 0-5-16,-1 0-1 16,1 0 1-16,-1 0 2 15,1 0 1-15,0 0 3 16,-1 0-3-16,1 0-2 15,-1 0 6-15,1 0 5 16,0 0 1-16,-7 0-1 16,1 0-4-16,-5 0 0 0,-1 0-3 15,0 0 2-15,0 0-4 16,0-5-2-16,1 15 2 16,-7-10 0-16,6 0-3 15,6 0-1-15,0 0-1 16,0 0 1-16,0 0 0 15,0 0 1-15,6 0-2 16,-7 0-2-16,1 10 3 16,0-10 0-16,0 0-1 15,0 0-2-15,0 0-2 16,0 0 1-16,0 0 3 16,0 0 1-16,-6 0-4 0,0 0 1 15,0 10 0-15,-5 0 0 16,-1-10 0-16,1 16 0 15,-1-6 0-15,1 0 2 16,-1 0-1-16,1 0-1 16,-1-5 1-16,1 5-1 15,5 0-3-15,0 1 2 16,1-1 1-16,-1 5 2 16,0-15-1-16,0 10-1 15,0-10 1-15,1 10-1 16,-1 0 0-16,0-10 0 15,0 10 0-15,6-10 0 16,-6 5 0-16,6 6 2 0,0-16-3 31,0 10 0-31,0-5 1 0,0 0 0 16,0 0 0 0,5 0 0-16,-10 0 2 15,10 0-1-15,-11-5-1 16,12 5 1-16,-6-6-1 0,0 6 0 15,0-5 0 1,5 5 0-16,-10-5 2 16,10 0-1-16,-11-5-1 15,6 10 1-15,-6-5-4 16,6 5 2-16,-11-5 1 16,11 5 0-16,-12-5 2 15,7 10-1-15,-7-5-3 0,6 0 1 16,-5 0 1-16,5 0 0 15,-11 0 2-15,5 0-1 16,1 0-1-16,5 0 1 16,-6 0-4-16,7 0 2 0,-7 0 1 15,12 0 0-15,-11-5 2 16,11 5-1-16,-6-5-1 16,0 5 1-16,0-5-4 15,12 5 2-15,-12-10 1 16,12 10 0-16,-7 0 2 15,7 0-1-15,-6-10-1 16,11 10 1-16,-11 0-1 16,12 0 0-16,-13-11 2 15,13 11-1-15,-12-10-1 16,11 10 1-16,-11-5-1 16,5 5 0-16,-10-5-3 15,10 10 2-15,-11-5 3 16,6 0-1-16,-11 0 2 15,16 0-2-15,-10-5-1 16,5 5 1-16,-6-5-1 16,0 5 0-16,6-5 0 0,0 0 0 15,0 0 2-15,-6 0-3 16,0 5 0-16,0-5 1 16,1 5 2-16,-1 0 1 0,-6 0-1 15,12 0 1-15,-6 0-4 0,-5 0-2 16,11 0 2-16,-6-5 0 15,-5 0-2-15,10 0 2 16,-4 5 3-16,-7-5 3 16,12 5-2-16,-6-6-2 15,1 1 0-15,-1 5 1 16,0 0-1-16,-6 0-1 16,7 0 1-16,-13-5-1 15,18 0 0-15,-11 5 2 16,-1 0-1-16,1 0-1 15,-6 0 1-15,0-10 1 16,-6 10-3-16,-12 0 0 16,12 0-1-16,-5 0-2 0,-6 0 5 15,-6 10 3-15,11-10-3 16,-5 5-1-16,5-5 2 16,-5 5 1-16,11 0-1 15,-6-5-2-15,7 0-2 16,-1 0 1-16,-6 0 1 15,6 0 0-15,-5 0 0 16,-1 0 2-16,-5 0-1 16,-6 0-1-16,-6 0 3 15,0 0 0-15,1 0-4 16,-1 0-1-16,0 0 1 16,1 6 0-16,-1-1 1 15,6-5 2-15,0 0-1 16,0 0-1-16,-6 0 1 15,1 0 1-15,-1 0-3 0,-5 0 0 16,-6 0 3-16,0 0 1 16,0 5-1-16,-1 0-2 15,13 0-4 1,5 0 2-16,-6 0 1 16,18 0 1-16,-7-5 2 15,12 0-1-15,-5 0 2 16,-1 0-2-16,1-5-1 15,-1 0 1-15,0 0 1 16,-5 0-1-16,0 0-1 0,0 0 1 16,-1 0-1-16,1 5 0 15,0-6-3-15,0 6 2 0,-1-5 1 16,-5 5 2-16,12 0-1 16,-1 0-1-16,6-5 1 15,0 0-1-15,-5-5 0 16,-1 5 0-16,-5-5-3 15,0 5 2-15,-6-5 3 16,-12 5 1-16,-5 0-1 16,-6 0 1-16,1 5-2 15,-1 5-1-15,6 0-2 16,-23 5 1-16,0-5 1 16,0 0 0-16,0 5 0 15,-5 5 0-15,5-5 0 16,-6 1 0-16,12-1 0 15,6 0 0-15,11-5 2 16,5 0-1 0,-16 0 2-16,16 0-2 15,-27 0-3-15,10 0 1 0,-22 0 1 16,17 5 0-16,-6-5 2 16,28 1-1-16,-22-1-3 15,29 0 1-15,-12 0 3 16,11 0-1-16,-17 5 2 15,-5 0-4-15,5-5 0 16,12 5 1-16,-12 0 0 16,11 0 0-16,-5-4 0 15,17-1 0-15,-5 0 0 16,22 0 0-16,0-5-58 16,11 5 32-16,7-15-205 15,16 0 128-15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45:29.7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22832 13601 260 0,'-74'-142'96'0,"45"76"-75"0,-16-25 1 0,28 56-5 16,-12-6-15-16,-11 1-2 0,-11 4-4 16,-17-4 3-16,-12-6 0 15,-11 6 3-15,-12 4 3 0,-11 6 7 16,0-1 2-16,-6 6-5 15,1 5-1-15,-7 10 2 16,-5 0 1-16,-5 20-5 16,-7 5-4-16,7 20-4 15,-7 16-1-15,12 25-1 16,0 25 3-16,11 21-2 16,-5-1 1-16,28 1 0 15,17 10 0-15,23 14 0 16,17 1 0-16,29-10 0 0,34-21 0 15,28 6 8-15,29-16 4 16,17-20-1-16,40 1 2 16,22 4-2-16,12 0 0 15,-6-5-5-15,12-5-3 16,11-5 2-16,0-5 2 16,-6-15 4-16,-5-21 2 15,17-15 3-15,-1-20 2 16,-10-20-5-16,-12-26 1 15,-12-25-1-15,-11-10 1 16,17-20 0-16,-28 10 0 16,-17-20 0-16,-35-6 2 15,-16-20 4-15,-18 1 3 0,-23 4-11 16,-16 16-3-16,-12 4-1 16,-29-4 1-16,-16-6-1 15,-24-4-1-15,-16 9-3 16,-12 11-2-16,-17-1 1 15,-28 26-1-15,-12 10 0 16,0 21 0-16,0 9 0 16,-5 11 0-16,-1 10-9 15,-5 20-2-15,5 25-1 16,1 26 0-16,-1 50-44 16,-22 56-18-16,5 40-107 15</inkml:trace>
  <inkml:trace contextRef="#ctx0" brushRef="#br0" timeOffset="6077.361">21367 17156 220 0,'-17'-36'82'0,"29"21"-64"0,5-10-7 0,0 15-6 15,-6 5-7-15,12 0 0 16,-6 0 2-16,0 0 2 0,6 0-1 16,-6 5-1-16,12 0 1 15,-1 0-1-15,6 0 0 0,12 0 0 16,5-6 0-16,12 1 0 15,11-5 2-15,11 0-1 16,12-5 2-16,-5 0 2 16,10 0 2-16,6-1-6 15,12 1 0-15,11 5 1 16,0 0 1-16,-6 5-4 16,6 5 1-16,12 0 0 15,11 0 2-15,5 5-1 16,12 5-1-16,0-10 3 15,11 5 0-15,7 0-1 0,-1 0-2 16,-6 5 1 0,6 1 1-16,6 9-3 0,-1-10 0 15,-10 5 7-15,-1 5 4 16,12-4-3-16,5-1 1 16,-5 5-1-16,0-5 1 15,5-5-4-15,18 5-3 16,-12 1 0-16,-12-1-1 15,35 0 0-15,-11 0 2 16,-18 0-1-16,-16 6-1 16,-7-6 1-16,-16-10-1 15,-1-10 2-15,1 0 1 16,-6 5-4-16,-12-5-1 16,-11 0 5-16,-11-5 5 0,-6-1 0 15,-6 6 1-15,-11 5-8 16,0 0 0-16,-18 11-1 15,-10-1 0-15,-18 10 0 16,-11 0 2-16,-6 5-1 16,-11 6-1-16,-17 9-21 15,-23 6-11-15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31T06:46:50.5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21812 10892 112 0,'-34'15'44'0,"22"-5"-35"0,-5-5 14 0,12 0 5 16,-1 0-3-16,0 0 0 16,0 0 2-16,1 0 0 15,-1 1-14-15,6-1 1 0,0-5 0 16,0 0-5-16,0 0-1 15,0 0 2-15,6 0 1 16,5-5-1-16,1-1 1 16,-1-4-4-16,0-5-2 15,1-10 0-15,-1-6-1 16,1 1 0-16,-1 0 0 16,-5-1-2-16,-1 6-2 0,-5 0 5 15,0-1 1 1,0 11 2-16,0 5 0 31,-5 5-2-31,-1 5 1 0,6 5-4 0,0 5 0 0,0 5-1 16,0 11 1-16,6-1-4 15,-1 0 0-15,7 1 1 16,5-6 2-16,0 0-3 16,6-5 0-16,-1-5 1 0,-4 1 2 15,4-6-1 1,-10-5 2-16,-7 0 2 15,-5-5 2-15,-5-6 1 16,-7-4 0-16,-5 0-4 0,0 0-1 16,-6 0 1-16,1 5 2 15,4-1-3-15,1 1 0 16,0 5-1-16,6 0-2 16,0 5 1-16,-1 0 1 15,6 5-3-15,1 5 0 16,-1 6 1-16,6-1 0 15,0 0 0-15,0 0 0 16,0 0-3-16,6-5 0 16,-1-4 2-16,7-6 0 15,5-11 1-15,6-9 0 16,5-15 0-16,6-6 2 16,1-4-3-16,-1-1 0 15,-11 5 1-15,-6 11 2 0,-12 5 1 16,-10 5 1-16,-7 9 2 15,-11 11 3-15,-16 11-4 16,-1 4-1-16,-6 10-2 16,6 0-2-16,0 1 1 15,12-1-1-15,5-5-3 16,12 1 2-16,11-16-32 16,17-10-15-16,23-16-104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1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252 120 8192,'-15'0'2672,"12"0"-1467,2-8 3967,-1-4-3390,0 7-1582,0-1-1,0 1 0,0 0 1,-1-1-1,1 1 0,-1 0 1,-1 1-1,1-1 0,-1 0 1,1 1-1,-1 0 0,-1 0 1,1 0-1,0 0 0,-1 1 1,0 0-200,1 1-5,0 0-1,0 1 1,0 0 0,0-1 0,-1 2 0,1-1 0,0 0 0,0 1 0,-1 0-1,1 0 1,0 0 0,-1 0 0,1 1 0,0 0 0,-1 0 0,1 0-1,0 0 1,0 1 0,0 0 0,0-1 0,0 1 0,1 1 0,-1-1 0,0 0-1,1 1 1,-1 1 5,-44 55-26,44-47 23,1 1-1,0-1 1,1 1 0,0 0 0,1-1 0,0 1 0,1 0 0,1 0 0,0 0 0,0-1-1,1 1 1,2 2 3,-3-9 7,0 1 0,1 0-1,0-1 1,1 1 0,-1-1-1,1 1 1,1-1 0,-1 0-1,1 0 1,0-1 0,0 1-1,1-1 1,-1 0 0,1 0-1,0 0 1,1-1-7,-1 1 27,0 0-1,0 0 1,1-1 0,0 0-1,0 0 1,0 0 0,0-1-1,0 0 1,1 0 0,0 0-1,-1-1 1,1 0 0,0 0-1,0-1 1,0 0 0,0 0-1,2-1-26,8 0 24,-1-1 0,0-1-1,0 0 1,0-2 0,0 1 0,-1-2-1,1 0 1,-1-1 0,9-5-24,-9 5 43,-1-1 1,0-1 0,-1 0-1,1-1 1,-1-1-1,-1 0 1,0 0 0,0-1-1,-1-1 1,-1 0 0,2-2-44,-11 8 21,0 0 1,0-1-1,0 1 1,-1 0-1,1-1 1,-1 1 0,-1 0-1,0 0 1,1-1-1,-2 1 1,1 0-1,-1 0 1,0 0 0,0 0-1,-1 0 1,1 1-1,-1-1 1,-1 1-1,1-1 1,-1 1-1,0 0 1,0 1 0,-4-4-22,3 0 12,-1 1 1,1-1 0,-2 1-1,1 1 1,-1-1 0,0 1 0,-1 0-1,1 1 1,-1 0 0,0 0 0,-1 0-1,1 1 1,-9-2-13,-1-1-64,0 1-1,-1 1 1,0 0-1,0 2 1,0 0 0,0 2-1,-3-1 65,-46 8-6242,58-5 1005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2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41 7552,'-4'-7'1383,"-12"-14"1029,3 11 2310,9 7-3030,4 10 1378,54 92-1587,73 149 320,46 135-1318,-145-306-430,-4 1 1,-3 0-1,-3 2 1,-4 0-1,-1 32-55,-5-27 176,-4 1 0,-4-1 0,-4 0 0,-3 1 0,-6 11-176,-17 51 139,-6-1 0,-7-2-1,-19 32-138,5 9-4064,48-136-2015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8064,'-15'0'5626,"14"0"-3556,1 0-145,0 0-203,0 0-511,0 0-406,7 4 129,4 0-741,0 0 0,0-1 1,1-1-1,-1 0 1,1-1-1,-1 0 1,1 0-1,-1-1 0,1-1 1,2 0-194,22 0 39,42-3 133,56 4-2579,-134 0 2248,1 0-1,-1 0 0,1 0 0,-1 0 0,1 0 1,-1 0-1,1 0 0,-1 0 0,1 0 1,-1 1-1,0-1 0,1 0 0,-1 0 0,1 0 1,-1 1-1,0-1 0,1 0 0,-1 0 1,1 1-1,-1-1 0,0 0 0,1 1 0,-1-1 1,0 0-1,0 1 0,1-1 0,-1 0 1,0 1-1,0-1 0,1 1 0,-1-1 0,0 0 1,0 1-1,0-1 0,0 1 0,0-1 1,0 1-1,0-1 0,0 1 0,0-1 0,0 1 1,0-1-1,0 0 0,0 1 0,0-1 1,0 1-1,0-1 0,0 1 0,-1-1 160,-4 19-5050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4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11264,'-27'24'4224,"27"-20"-3296,0 10 1279,0-14 353,10 10-928,3 0-352,-3 1-288,6-1-32,6-2-512,11 2-128,11-4 32,5-2-224,12-14-64,4 0-192,1 2 0,5-2-2688,6-11-1152,-6 7-2719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27:01.8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22182 4810 240 0,'-28'-25'90'15,"16"14"-70"-15,1-9 19 0,11 15 5 0,0 5-19 16,-6 0-3-16,6 0-8 16,0 0 1-16,0 0-8 15,0 0-2-15,0 0 1 0,6 5 8 16,5 5 3-16,6-10 3 15,12 0 2-15,11 0-1 16,17-15 2-16,28 5-7 16,6-10-1-16,-16 10-5 15,50-1-1-15,-23 6-5 16,69-5-3-16,-40 0 2 16,69 0 0-16,-41 0-1 0,92 0-2 15,-57 0 1-15,57 0-1 16,-58-1 2-16,75 6 3 15,-63 0 0-15,46-5 2 16,-63 5-4-16,45-5-2 16,-50 5 2-16,11 5 0 15,-41 0-1-15,18-5-2 16,-34 0 3-16,17 0 0 16,-23 0-1-16,-6 0 1 15,-22 5 0-15,-12 0 1 16,-17 0-2-16,-11 0 1 15,-12 0 2-15,-5 0 2 16,-6 0-1-16,-12-6 1 16,-5 6-6-16,-6-5-1 0,-6 0 2 15,1 0 1-15,-1 0-28 16,-11 5-10-16,0 0-177 16</inkml:trace>
  <inkml:trace contextRef="#ctx0" brushRef="#br0" timeOffset="375.022">27185 4055 288 0,'-80'-25'107'0,"80"25"-83"0,-74-15 10 0,63 15 0 15,-12 0-6-15,6 0 3 16,0 5-13-16,0 0-3 16,11 5-9-16,0 0 5 0,35 10 4 15,-7-4-1-15,47 9 0 16,-12-5-11-16,28 16-1 16,-11-6 0-16,23 6 1 15,-17-6-4-15,11 5 1 16,-17-4 0-16,-22 4 2 15,-13-4-1-15,-44 14 2 16,-1-4 11-16,-40 14 8 16,12 1-7-16,-40 10-3 0,17-10-7 15,-5 4-2-15,10-9-28 16,18 5-12-16,6-11-156 16</inkml:trace>
  <inkml:trace contextRef="#ctx0" brushRef="#br0" timeOffset="2733.951">21960 4212 288 0,'-28'10'110'0,"22"-4"-86"0,0-1 9 0,6-5 0 15,0 0-17-15,0 0-3 0,0 0 3 16,12 5 1 0,-1 0-8-16,12-5 6 0,0 0 2 0,5 0-3 15,6-5 2-15,6 0-11 16,0 0-3-16,6-6-2 15,-7 1 2-15,1 0 1 16,-5 5 1-16,-7 0 0 16,-5 0 0-16,-6 0 0 15,0 0 0-15,-11 0 0 16,-6 5 0-16,0 0 2 16,-6 0 1-16,0 0-1 15,1 0 1-15,-1 0-4 16,0 0-2-16,1-5-3 15,5-5 1-15,0-1 1 16,0-9 2-16,5-5-3 16,1-6 0-16,0-4 3 0,-1-5 1 15,1-6-1-15,0 5-2 16,5 1-2-16,0-1 1 16,7 1-1-16,4 4 0 15,13 1 0-15,4 0 0 16,7 9 0-16,0 6 0 15,-1 5 0-15,1 5 0 16,-6 5 4-16,-6 5 1 16,-6 5-1-16,-11 10 1 15,-5 5-2-15,-12 10 2 16,-6 21-4-16,0 5-2 16,1 5 2-16,-1-1 0 15,6-4 1-15,11-5 0 0,12-6 4 16,11-9 2-16,12-11 11 15,11-10 6-15,0-5-3 16,0-5 0-16,-6-10-9 16,0-5-2-16,1-10-51 15,10-10-22-15,1-1-142 16</inkml:trace>
  <inkml:trace contextRef="#ctx0" brushRef="#br0" timeOffset="4023.082">28188 4678 336 0,'-6'0'126'0,"6"5"-98"0,11-5 30 0,-5 0 8 0,5 5-21 16,1 0-5-16,11 0-10 15,5 1-2-15,6-6-16 16,12 0 0-16,5-6-1 0,12-4-4 16,17-5-2-16,17-5-2 15,11 0 0-15,0 4-2 16,0-4 2-16,-22-10-2 16,5 4 2-16,-17 1 0 15,-11 0 1-15,-6-6-2 16,-17 1 1-16,-12 0 9 15,-22-1 7-15,-6 1-4 16,-17-6 0-16,-12-4-7 16,-11-6 0-16,-5-4-5 15,-12-11-2-15,-12-15-3 0,-5-5 1 16,0-5 1 0,0 0 2-16,6-10-1 0,5-16-1 15,6-25-2-15,12-9 1 16,10 9 1-16,13 5 0 15,10 1-3-15,12-16 2 16,29-5-1-16,33 10-2 16,29 15 0-16,23 21 0 15,12 10 0-15,11 30 3 16,-35 15-2-16,69-4 1 16,-29 14 2-16,64 6 2 15,-53 9-3-15,41 16 0 16,-40 5 1-16,6 15 0 15,-35 6 0-15,6 34 0 0,-23-4 0 16,-5 75 0-16,-18-30-3 16,-28 51 0-16,-11-25 4 15,-41 90 1-15,1-40 0 16,-40 71-2-16,11-55 1 16,-34 29-1-16,6-44 0 15,-6 4 2-15,11-41-1 16,6 16-1-16,6-30 1 15,23 9-1-15,-1-24 0 16,30-1 0-16,-1-20 2 16,34 0 3-16,-5-20 0 15,79-1 0-15,-28-14-3 16,68 0-2-16,-34-11 1 0,97-5-1 16,-51-9-14-16,50-21-3 15,-50 0-180-15,51-31-83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5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451 141 11520,'-21'-4'6019,"28"14"-2065,74 43-3714,-66-44-196,0 0 0,-1 1 0,0 1 0,-1 0 0,0 1 1,0 0-1,-2 1 0,1 0 0,2 6-44,-9-12 25,0 1 0,-1 0 0,0 0 0,0 0 1,0 0-1,-1 1 0,-1 0 0,1-1 0,-2 1 0,1 0 0,-1 0 0,0 0 1,-1 0-1,0 1 0,0-1 0,-1 0 0,0 0 0,-1 0 0,0-1-25,-2 3 45,0 0-1,0-1 0,-1 1 0,-1-1 1,1 0-1,-2-1 0,1 0 1,-1 0-1,-1 0 0,1-1 1,-2 0-1,1 0 0,-1-1 0,0 0 1,0 0-1,-1-1 0,0-1 1,0 0-1,-1 0 0,1-1 1,-1 0-1,0-1 0,0 0 0,0 0 1,0-2-1,-1 1 0,1-1 1,0-1-1,-1 0 0,1-1 0,0 0 1,-1 0-1,1-1 0,0-1 1,0 0-1,-2-1-44,-16-8 155,1-1 1,0-2-1,0 0 1,2-2-1,0-1 0,1-1 1,-2-3-156,10 7 35,1 0-1,1-1 1,0-1 0,1 0-1,1-1 1,-6-11-35,16 23-6,0 0 1,0-1-1,1 1 0,0-1 1,0 1-1,0-1 0,1 0 1,0 0-1,1 0 1,0 0-1,0 1 0,0-1 1,1 0-1,-1 0 0,2 0 1,-1 0-1,1 1 1,0-1-1,0 1 0,1-1 1,0 1-1,0 0 0,1 0 1,-1 0-1,1 1 1,1-1-1,-1 1 0,1 0 1,0 0-1,0 0 0,0 1 1,1 0-1,-1 0 1,1 0-1,0 1 0,2-1 6,24-12 114,1 2 0,0 1-1,1 2 1,1 1 0,-1 2-1,25-2-113,-29 4 76,213-37 666,12-3-4044,-210 38-2880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6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50 240 8832,'-37'3'6010,"31"2"-2342,0 6-1101,6-10-2007,0-1-267,27 4 688,124-18 283,181-35-1754,-279 34-2088,-20 0-2332,-21 7-183</inkml:trace>
  <inkml:trace contextRef="#ctx0" brushRef="#br0" timeOffset="252.322">232 1 9344,'-28'10'3520,"21"-6"-2752,3 6 1056,4-10 351,0 14-575,4 3-224,3 7-512,-1 4-128,-2 11-448,-4 5-96,-4 25 0,-2 18-96,-1 7 0,3-3-896,4-12-320,11-20-3200,11-17-1311,0-22 1055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 8320,'-1'0'130,"1"0"0,0 0 0,0 1 0,-1-1 1,1 0-1,0 1 0,0-1 0,0 0 0,-1 1 0,1-1 1,0 0-1,0 1 0,0-1 0,0 1 0,0-1 0,0 0 0,0 1 1,0-1-1,0 0 0,0 1 0,0-1 0,0 1 0,0-1 1,0 0-1,0 1 0,0-1 0,0 0 0,1 1 0,-1-1 1,0 0-1,0 1 0,0-1 0,1 0 0,-1 1 0,0-1 1,0 0-1,1 1 0,-1-1 0,0 0 0,0 0 0,1 1 0,-1-1 1,0 0-1,1 0 0,-1 0 0,0 0 0,1 1 0,-1-1 1,1 0-1,-1 0 0,0 0 0,1 0 0,-1 0 0,0 0 1,1 0-1,-1 0 0,1 0 0,-1 0 0,0 0 0,1 0 1,-1 0-1,0-1 0,1 1 0,-1 0 0,0 0 0,1 0 0,-1 0 1,0-1-1,1 1-130,74 8 4402,42-10-2820,-65-9-1191,-8 1-2047,-15 8-4044,-17 2 580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11776,'28'0'4384,"-12"-4"-3393,7 4 961,-7 0 224,0 0-480,6 0-128,-2 0-512,3 0-288,5-6-416,-2 2-160,3 0-64,-3-2-160,9 6-32,-3 0-2528,1 6-1120,-1 2-2975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228 365 5760,'-5'-4'715,"3"4"-527,1-1 0,0 1 1,-1-1-1,1 0 0,0 0 1,-1 0-1,1 0 0,0 0 1,0 0-1,0 0 0,0 0 1,0 0-1,0 0 0,0 0 1,0-1-1,0 1 0,1 0 1,-1-1-1,0 1 0,1-1 0,0 1 1,-1-1-1,1 1 0,0-1 1,-1 1-1,1-1 0,0 1 1,0-1-1,0 1 0,0-1 1,1 1-1,-1-2-188,0-107 7888,1 109-7880,-1 0 1,1 1 0,-1-1-1,1 1 1,0-1 0,-1 1-1,1 0 1,0-1 0,-1 1-1,1 0 1,0-1 0,0 1-1,-1 0 1,1 0-1,0 0 1,0 0 0,-1 0-1,1 0 1,0 0 0,0 0-1,0 0 1,-1 0 0,1 0-1,0 0 1,0 0 0,-1 0-1,1 1 1,0-1 0,0 0-1,-1 1 1,1-1 0,0 1-1,-1-1 1,1 1 0,-1-1-1,1 1 1,0-1-1,-1 1 1,1-1 0,-1 1-1,1 0 1,-1-1 0,0 1-1,1 0 1,-1 0-9,112 118 16,-83-83 41,-1 2 0,-1 1 0,16 33-57,-40-66 9,0-1 0,0 1 0,0-1 1,0 1-1,-1 0 0,0 0 0,0 0 1,-1 0-1,0 1 0,0-1 0,0 0 0,-1 1 1,0-1-1,0 0 0,0 1 0,-1-1 1,0 0-1,0 1 0,-1-1 0,0 0 1,0 0-1,0 0 0,-1 0 0,0-1 0,0 1 1,-2 2-10,-2 1 65,-1 0 1,1-1 0,-1 0 0,-1-1 0,0 0-1,0 0 1,0-1 0,0 0 0,-1 0-1,0-1 1,-1-1 0,1 1 0,-1-2 0,1 0-1,-1 0 1,0-1 0,0 0 0,-1 0-1,1-2 1,0 1 0,0-1 0,0-1 0,-1 0-1,-1-1-65,1 0 83,1-1-1,0 0 0,0 0 0,0-1 1,1 0-1,-1-1 0,1 0 0,0-1 0,0 0 1,1-1-1,0 1 0,0-2 0,0 1 1,1-2-1,0 1 0,1-1 0,0 0 1,0 0-1,-5-10-82,7 6-15,1 1 1,0-1-1,0 0 1,1 0-1,1 0 0,0 0 1,1-1-1,1 1 1,0 0-1,0-1 1,1 1-1,1 0 0,1 0 1,-1 0-1,4-6 15,-1 0-13,1-1-1,1 1 1,0 1-1,2 0 1,0 0-1,1 0 1,1 1-1,1 1 1,0 0-1,1 0 1,0 1-1,2 1 1,-1 0-1,2 1 1,0 1-1,0 0 1,17-7 13,14-6 48,2 3 0,0 2 0,2 1 0,0 4 0,1 1 0,38-4-48,44 9-695,-51 29-3463,-47 3-135</inkml:trace>
  <inkml:trace contextRef="#ctx0" brushRef="#br0" timeOffset="767.558">865 740 6272,'-16'-30'4816,"16"29"-2630,0 1-212,0 0-247,-7 12 1025,13 94-2282,11 2-433,25-27 54,-6-69-43,-2-29 243,-26 9-214,41-51 195,23-48-54,-48 73-63,-22 31-162,-2 4 4,0-1 1,0 0-1,0 1 1,0-1 0,0 0-1,0 0 1,0 1 0,0-1-1,0 0 1,1 1-1,-1-1 1,0 0 0,0 0-1,0 1 1,1-1-1,-1 0 1,0 0 0,0 0-1,1 1 1,-1-1-1,0 0 1,0 0 0,1 0-1,-1 0 1,0 1-1,1-1 1,-1 0 0,0 0-1,0 0 1,1 0-1,-1 0 1,0 0 0,1 0-1,-1 0 1,0 0 0,1 0-1,-1 0 1,0 0-1,1 0 1,-1 0 0,0 0-1,1-1 1,-1 1-1,0 0 1,0 0 0,1 0-1,-1 0 1,0-1-1,0 1 1,1 0 0,-1 0-1,0 0 1,0-1-1,1 1 1,-1 0 0,0 0-1,0-1 1,0 1-1,0 0 1,1 0 0,-1-1-1,0 1 1,0 0 0,0-1-1,0 1 1,0 0 2,4 14-9,0 0 0,-1 0 0,-1 0 0,0 1 1,-1-1-1,0 1 0,-1 0 0,-2 7 9,2 15-25,-7 237 158,-2-119-161,7 0-1,6 0 1,10 24 28,-13-173-171,12 82-169,4-34-4962,-10-47-1168,-1-14 1132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5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40 5888,'5'-38'4154,"-5"36"1064,-10 23-5017,-46 93 1137,40-73-883,1 0 0,2 1-1,-6 39-454,6-29 263,-16 69 265,5 1 0,5 1 0,4 13-528,9-60 225,4 1 1,4-1-1,2 1 0,6 13-225,37 102 411,35 13-166,-67-177-216,1 0 0,2-1 0,0-1 0,12 11-29,-8-9-564,4 17-5750,-30-20 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7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86 128 6784,'-2'-3'603,"0"1"-1,0-1 1,1 0 0,-1 0 0,1 0 0,0 0 0,-1 0-1,1 0 1,1 0 0,-1-1 0,0 1 0,1 0 0,-1-1-1,1 1 1,0 0 0,0 0 0,1-4-603,-1 4 642,0-3 105,1 5-709,-1 1 0,0-1 0,0 1-1,1-1 1,-1 1 0,0 0 0,0-1 0,0 1-1,0-1 1,0 1 0,1-1 0,-1 1 0,0-1-1,0 1 1,0-1 0,0 1 0,0-1 0,0 1-1,-1-1 1,1 1 0,0-1 0,0 1 0,0-1-1,0 1 1,-1-1 0,1 1 0,0-1 0,0 1-1,-1 0 1,1-1 0,0 1 0,-1-1 0,1 1-1,0 0 1,-1-1 0,1 1 0,0 0 0,-1 0-1,1-1 1,-1 1 0,1 0 0,-1 0 0,1 0-1,-1-1 1,1 1 0,-1 0 0,1 0 0,-1 0-1,1 0 1,-1 0 0,1 0 0,-1 0 0,1 0-1,0 0 1,-1 0 0,0 0-38,-20 30 421,14-12-418,0 0 0,1 1 0,1-1 0,1 1 0,1 0 0,0 1 0,2-1 0,0 0 0,1 1-1,1-1 1,2 12-3,-3-22 11,0 1-1,0-1 1,1 0-1,0 0 1,1 1-1,0-1 1,0 0-1,1-1 1,0 1-1,1 0 1,0-1-1,0 0 1,1 1-1,0-2 1,0 1-1,1-1 1,0 0-1,0 0 1,1 0-1,0-1 0,0 0 1,0 0-1,1-1 1,0 0-1,0 0 1,0-1-1,0 0 1,1 0-1,3 0-10,-1-3 43,0 0-1,1-1 1,-1-1-1,0 1 1,0-2-1,0 0 0,0 0 1,0-1-1,0 0 1,-1 0-1,1-2 1,-1 1-1,0-1 1,0-1-1,-1 0 0,0 0 1,0-1-1,0 0 1,-1 0-1,0-1 1,0 0-1,-1 0 1,0-1-1,2-4-42,5-5 69,-2-1 0,0-1 0,-1 0 0,-1 0 1,5-15-70,-12 27 13,-1 0 1,0 1-1,0-1 1,0 0-1,-1 0 1,0 0-1,-1 0 1,1 0 0,-2 0-1,1 0 1,-1 0-1,0 0 1,-1 0-1,0 0 1,0 0-1,-1 1 1,-2-7-14,-3 4 6,0-1-1,-1 1 1,0 0-1,0 1 1,-1 0-1,0 0 1,0 1-1,-1 1 1,0 0 0,-1 0-1,1 1 1,-1 1-1,-1 0 1,1 0-1,-1 1 1,1 1-1,-1 0 1,0 1 0,0 0-1,-1 1 1,1 0-1,0 1 1,0 1-1,-9 1-5,14-2-8,-1 1-1,1 0 0,0 1 1,0-1-1,-1 2 1,1-1-1,0 1 0,1 0 1,-1 1-1,0 0 9,5-3-71,1 1 0,-1 0-1,1 0 1,-1 0 0,1 0 0,0 0 0,0 1-1,0-1 1,0 0 0,0 1 0,0 0 0,1-1-1,-1 1 1,1 0 0,0 0 0,0 0 0,0 0-1,0 0 1,0 0 0,1 0 0,-1 0 0,1 0-1,0 0 1,0 1 0,0-1 0,0 0 0,1 0-1,-1 1 72,2 1-503,-1 0-1,1-1 0,0 1 0,0 0 0,0 0 1,1-1-1,-1 0 0,1 1 0,0-1 1,0 0-1,1 0 0,-1 0 0,2 0 504,22 26-4794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89 13440,'-32'-10'5087,"19"4"-3967,3-2 352,10 2-128,0 2-832,0-6-192,6-1-800,-6 1-256,4 6 384,-4 0-3936,0-2-1695,-4-4 1183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33 208 10368,'-32'-10'6490,"31"10"-4735,1 0-561,23 0 902,226-22 1276,-115 7-5197,-69 15-4687,-33 9 1158</inkml:trace>
  <inkml:trace contextRef="#ctx0" brushRef="#br0" timeOffset="451.789">789 76 7808,'0'-3'513,"1"-1"1,-1 1 0,1 0-1,0-1 1,0 1-1,0-1 1,1 1-1,-1 0 1,1 0 0,0 0-1,0 0 1,0 0-1,0 0 1,0 1 0,1-1-1,-1 0 1,1 1-1,0 0 1,0 0-1,1-1-513,2-11 1872,-17 18-368,3 4-1466,1 0 0,0 0 0,1 0 0,-1 1-1,2 0 1,-1 1 0,2-1 0,-1 1-1,1 0 1,1 0 0,-1 1 0,2-1 0,0 1-1,0-1 1,0 1 0,2-1 0,-1 1 0,1 0-1,1 0 1,0-1 0,0 1 0,1 0 0,1-1-1,0 0 1,0 1 0,1-1 0,0 0-1,1-1 1,0 1 0,0-1 0,1 0 0,0 0-1,1-1 1,0 0 0,1 1-38,2-4 69,0 0 0,1-1 0,0 0 0,0 0 0,0-2 0,0 1 1,0-1-1,1-1 0,-1 0 0,1 0 0,-1-1 0,1-1 0,-1 0 0,0 0 0,1-1 0,-1-1 0,0 0 0,0 0 0,0-1 1,-1-1-1,8-3-69,66-41-973,-37 6-3318,-24 14-1170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55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2 112 6784,'0'-8'1012,"-1"7"-821,1 0 0,0 0 0,0 0-1,0 0 1,-1-1 0,1 1-1,0 0 1,1 0 0,-1 0 0,0 0-1,0-1 1,0 1 0,1 0 0,-1 0-1,0 0 1,1 0 0,-1 0 0,1 0-1,0 0 1,-1 0 0,1 0-1,0 0 1,-1 0 0,1 0 0,0 1-1,0-1 1,0 0 0,0 1 0,0-1-191,21-31 5825,-15 15-4573,3-7 1185,-23 63-1114,8-22-1295,0 0 0,2 0 1,0 0-1,1 0 0,1 1 0,0-1 1,2 1-1,0-1 0,0 0 1,2 1-1,0-1 0,1 0 1,5 13-29,-7-25 8,0 0 0,0-1 0,0 1 1,0 0-1,1-1 0,0 0 0,0 1 1,0-1-1,0 0 0,1 0 0,0-1 0,0 1 1,0-1-1,0 0 0,0 0 0,0 0 1,1-1-1,0 1 0,-1-1 0,1 0 1,0 0-1,2 0-8,10 1-43,0-1 0,0 0 0,1-2-1,-1 0 1,0 0 0,1-2 0,-1 0 0,0-1 0,0-1 0,-1 0 0,1-1 0,10-6 43,-22 9-754,-1 0 0,1 0 0,0-1 1,-1 0-1,0 0 0,0 0 0,0-1 1,0 1-1,0-1 0,-1 0 0,1 0 1,1-4 753,8-15-5200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7T07:05:12.0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9 683 3840,'-4'1'-1203,"1"3"7771,2-4 2344,1-5-7104,2-32-982,1 0 1,2 1 0,2 0-1,11-35-826,25-98 934,4 71-721,-46 97-216,0 0 0,-1 0 1,1-1-1,0 1 0,0 0 1,0 0-1,0 0 0,0 0 0,0 1 1,0-1-1,1 0 0,-1 0 1,0 0-1,0 1 0,1-1 0,-1 1 1,0-1-1,1 1 0,-1 0 1,1-1-1,-1 1 0,0 0 0,1 0 1,-1 0-1,1 0 0,-1 0 1,0 0-1,1 0 0,-1 1 0,1-1 1,-1 0-1,0 1 0,1-1 1,-1 1-1,0 0 0,0-1 0,1 1 1,-1 0-1,0 0 0,0 0 1,0 0-1,0-1 0,1 2 3,38 49-155,38 82 171,-60-98 5,-6-9-13,2-1 1,0 0-1,1-1 1,2 0-1,0-1 0,1-1 1,2-1-9,-4-6 30,2-1 0,-1-1 1,1-1-1,1 0 0,0-1 0,1-1 0,0-1 1,0-1-1,21 5-30,-23-7-11,0-2 0,0 0-1,1 0 1,-1-2 0,1-1 0,0 0 0,-1-1 0,1-1 0,6-1 11,49-32-5991,-52 13 600</inkml:trace>
  <inkml:trace contextRef="#ctx0" brushRef="#br0" timeOffset="313.044">825 4 8064,'-5'-4'2985,"9"8"-1170,-4 9 67,-50 93 827,-191 362-706,87-153-5328,131-265-1064</inkml:trace>
  <inkml:trace contextRef="#ctx0" brushRef="#br0" timeOffset="1467.496">1193 818 7040,'0'-25'6928,"0"26"-6820,1-1 0,-1 0 0,0 0 1,0 0-1,0 0 0,0 1 0,0-1 1,0 0-1,0 0 0,1 0 0,-1 0 0,0 0 1,0 1-1,0-1 0,0 0 0,1 0 1,-1 0-1,0 0 0,0 0 0,0 0 1,0 0-1,1 0 0,-1 0 0,0 0 1,0 0-1,0 0 0,1 0 0,-1 0 1,0 0-1,0 0 0,0 0 0,1 0 1,-1 0-1,0 0 0,0 0 0,0 0 1,0 0-1,1 0 0,-1 0 0,0 0 1,0 0-1,0 0 0,0-1 0,1 1 1,-1 0-1,0 0 0,0 0 0,0 0 0,0 0 1,0-1-1,1 1 0,-1 0 0,0 0 1,0 0-109,0 22 318,0 141 910,0-55-3158,10-107-9958,-2-4 7355</inkml:trace>
  <inkml:trace contextRef="#ctx0" brushRef="#br0" timeOffset="1829.502">1092 643 9856,'-4'0'5733,"3"0"-4555,6 10 1217,-3-7-2287,0-1 0,1 1 0,-1 0-1,0-1 1,1 1 0,-1-1 0,1 0 0,0 1 0,0-2 0,0 1-1,0 0 1,0 0 0,0-1 0,0 0 0,1 1 0,-1-1 0,0-1-1,1 1 1,-1 0 0,1-1 0,-1 0 0,1 1 0,-1-2-1,1 1 1,-1 0 0,1-1 0,2 0-108,153 1-265,-107 0-3850,1 0-5846,-31 0 5204</inkml:trace>
  <inkml:trace contextRef="#ctx0" brushRef="#br0" timeOffset="2274.935">1025 1112 7424,'0'0'2816,"4"0"-2208,1 0 1248,-5 0 480,8 0-513,7 5-95,-1-5-448,2 0-160,8 0-608,3 0 32,10 0 96,3 0-288,16-5-96,-7 2-160,1-1-96,1-4-2720,-1 3-1280,4 2-1663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5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32 130 12032,'-20'-28'4575,"14"14"-3583,0-6 1216,6 9 352,0 3-1024,0-2-288,0 0-768,0 0-256,0 0-128,6 6-512,0 0-192,4 4-3200,0 14-1407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59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62 5888,'-16'-31'6234,"4"10"-1016,11 20-5085,-1 0 0,1 0 0,0 1-1,0-1 1,-1 0 0,1 0 0,0 1 0,-1-1 0,1 1-1,0-1 1,-1 1 0,1 0 0,-1-1 0,1 1 0,-1 0 0,1 0-1,-1 0 1,1 0 0,0 0 0,-1 0 0,1 1 0,-1-1-1,1 0 1,-1 1 0,1-1 0,-2 1-133,-1 4 65,0-1 0,-1 1 0,2-1 0,-1 1 0,0 0-1,1 1 1,0-1 0,0 0 0,1 1 0,0 0 0,0 0 0,-2 5-65,4-11 5,-7 25 77,0 0 0,2 0 0,1 1 0,1-1 0,1 1 0,1 0 0,1 0 0,2 8-82,-2-26 12,1 1 1,0-1-1,1 0 0,-1 0 1,2 0-1,-1 0 1,1 0-1,0 0 0,1 0 1,-1-1-1,2 0 0,-1 1 1,1-2-1,0 1 0,0 0 1,1-1-1,0 0 1,0-1-1,0 1 0,1-1 1,0 0-1,1 0-12,3 0 23,1 0 0,1 0 0,-1-2 0,1 1 1,-1-1-1,1-1 0,0 0 0,0-1 0,0-1 0,0 0 0,0 0 0,0-1 0,0-1 1,0 0-1,0-1 0,-1 0 0,1-1 0,11-6-23,-17 7 16,0-1 0,0 0 0,0-1 1,0 1-1,-1-1 0,0-1 0,0 1 0,0-1 0,-1 0 1,0-1-1,0 1 0,0-1 0,-1 0 0,0 0 0,0 0 1,-1 0-1,0-1 0,0 0 0,-1 1 0,0-1 0,0 0 1,-1 0-1,0 0 0,0-1 0,-1 1 0,0 0 0,-1 0 0,0 0 1,0 0-1,0 0 0,-1 0 0,0 0 0,-3-6-16,1 4-4,1 1 1,-1-1-1,-1 1 0,1 0 0,-2 1 0,1-1 0,-1 1 0,0 0 0,-1 1 0,0-1 1,0 1-1,-1 1 0,0-1 0,0 1 0,0 1 0,-1-1 0,1 1 0,-1 1 1,-1 0-1,1 0 0,-1 1 0,1 0 0,-1 1 0,0 0 0,0 0 0,0 1 1,0 0-1,0 1 0,0 0 0,0 1 0,0 0 0,0 0 0,-6 3 4,-51 35 49,50-8-1691,29 4-4439,6-25-596,8-8 1253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84 106 4992,'-31'-56'2640,"13"24"2037,18 31-4585,0 1-1,0-1 1,0 0 0,0 0 0,0 1-1,-1-1 1,1 0 0,0 0 0,0 1-1,-1-1 1,1 0 0,0 1 0,-1-1-1,1 0 1,-1 1 0,1-1 0,-1 1-1,1-1 1,-1 1 0,0-1 0,1 1-1,-1-1 1,1 1 0,-1 0 0,0-1-1,0 1 1,1 0 0,-1-1 0,0 1-1,1 0 1,-1 0 0,0 0 0,0 0-1,0 0 1,1 0 0,-1 0 0,0 0-1,0 0 1,1 0 0,-1 0 0,0 0-1,0 0 1,1 1 0,-1-1 0,0 0-1,1 0 1,-1 1 0,0-1 0,1 1-1,-1-1 1,0 1 0,1-1 0,-1 1-1,1-1 1,-1 1 0,1-1 0,-1 1-1,1 0 1,-1 0-92,0 12 191,0 0 0,1 0 0,1 0-1,0 0 1,0 0 0,2 0 0,0 4-191,2 10 221,59 231 931,69 370-208,-106-486-803,-6 2 0,-6-1 0,-7 2 0,-6-1-1,-16 140-140,7-224-4,-2-1 0,-3-1 0,-2 0 0,-4 4 4,8-32-147,-24 56-4703,15-60-835,5-13 672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1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41 8320,'-53'-10'5637,"51"10"-3562,2 0-348,0 0-303,11 0 400,110-1 2342,101-13-4166,-190 10-93,47-7-3798,-69 10 579,-9 1-2053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10112,'-17'14'3776,"17"-4"-2944,0 1 1247,0-11 353,10 10-800,7-2-192,-1-2-160,12-2-32,5-4-672,11 0-128,1-4 0,10-2-192,-13 12 0,-3-6-1056,-1 0-480,-5 4-5856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3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73 6272,'-2'-5'737,"-10"-26"2431,10 14 1145,12-2-937,-10 18-2965,0 1 37,0 2 32,-22 85 788,2-29-1080,16-39-165,1 1 1,1-1-1,0 1 1,2 0-1,0-1 0,1 1 1,1 0-1,1-1 1,2 7-24,-3-18 3,0 0-1,0 0 1,1 0 0,0 0 0,1 0-1,0 0 1,0-1 0,0 0 0,1 0-1,0 0 1,1-1 0,0 1 0,-1-1 0,2 0-1,-1-1 1,1 0 0,0 0 0,0 0-1,0-1 1,1 0 0,-1 0 0,8 2-3,-7-4 19,-1-1 0,1 1 1,-1-1-1,1 0 0,0-1 0,0 0 1,-1 0-1,1-1 0,0 0 1,0 0-1,-1 0 0,1-1 0,-1-1 1,0 1-1,7-4-19,-9 4-362,1-1 1,-1 0-1,0-1 1,0 1-1,0-1 1,-1 0-1,1 0 1,-1 0-1,0-1 1,0 1-1,0-1 1,-1 0-1,2-3 362,10-26-3808,-4-9-618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3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94 10112,'-39'-31'3776,"29"21"-2944,10-4 959,0 10 225,0-2-928,0-4-352,6 6-608,-2 0-192,9-3 32,-3 3-1408,6 8-544,6 7-3231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48 4864,'-8'-10'1431,"5"-19"7669,3 20-7466,-10 10 584,-51 78-927,10 3-1062,11 14-183,5 2-1,3 1 0,5 1 1,-5 52-46,23-100 8,3 0 0,1 0 0,3 1 0,3-1 0,1 1 0,3-1 0,2 1 0,3-2 0,1 1 0,8 13-8,-10-38-44,1 0-1,2-1 1,0 0 0,2-1 0,1-1 0,1 0 0,1-1 0,1-1 0,1 0-1,0-1 1,4 0 44,26 16-1701,2-19-3157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1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399 144 8064,'0'-1'76,"-3"1"250,1-1-1,0 0 0,-1 0 0,1 0 1,0-1-1,0 1 0,0 0 0,0-1 1,0 0-1,0 1 0,0-1 0,0 0 1,1 0-1,-1 0 0,1 0 0,-1 0 1,1 0-1,0 0 0,0-1 0,0 1 1,0 0-1,0-1 0,0 1 0,1-1 1,-1 1-1,1-1 0,0 0-325,-1 0 86,1 1 0,0 0 0,0 0-1,0-1 1,0 1 0,1 0 0,-1 0 0,1 0 0,-1-1-1,1 1 1,0 0 0,-1 0 0,1 0 0,0 0 0,1 0-1,-1 0 1,0 0 0,0 0 0,1 1 0,-1-1 0,1 1-1,0-1 1,-1 1 0,1-1 0,0 1 0,0 0 0,0 0-1,0-1 1,0 2 0,0-1 0,0 0 0,2 0-86,1 1 17,0 1 0,0 0 1,0 1-1,0-1 1,0 1-1,0 0 0,0 0 1,-1 1-1,1-1 0,-1 1 1,1 0-1,-1 0 0,0 0 1,0 1-1,-1 0 1,1-1-1,-1 1 0,1 1 1,-1-1-18,3 2 32,11 11 1,-1 0-1,-1 1 1,0 1-1,-1 0 1,-2 1-1,0 0 1,0 1-1,-2 0 1,-1 1-1,-1 0 1,4 15-33,-11-26 32,-1-1-1,0 1 1,0-1 0,-1 1 0,-1 0 0,1-1 0,-2 1-1,1-1 1,-2 0 0,1 0 0,-1 0 0,-1 0 0,0-1 0,0 0-1,-1 0 1,0 0 0,0-1 0,-1 1 0,-1-1 0,1-1-1,-1 0 1,0 0 0,-1 0 0,1-1 0,-1-1 0,0 1 0,-1-1-1,0-1 1,1 0 0,-1 0 0,-1-1 0,1 0 0,0-1-1,-1 0 1,-1 0-32,-6 0 62,1-1-1,-1-1 0,0 0 0,1-1 0,-1-1 1,1 0-1,-1-2 0,1 0 0,0-1 1,1 0-1,-1-2 0,1 0 0,0-1 0,1 0 1,0-1-1,0-1 0,1 0 0,0-1 1,1-1-1,0 0 0,1-1 0,0 0 1,1 0-1,1-2 0,-1 0-61,7 8-10,1 0 1,-1 0-1,1 0 0,1-1 1,-1 0-1,1 1 0,0-1 0,1 0 1,0 0-1,0 0 0,1 0 1,0 0-1,0 0 0,1 0 1,0 0-1,0 0 0,1 0 1,0 0-1,1 1 0,1-5 10,1-1-17,1 0-1,0 0 0,1 1 0,1-1 0,-1 2 1,2-1-1,0 1 0,0 0 0,1 1 0,1 0 1,3-2 17,10-4 55,1 1 0,1 1 0,0 2 0,1 1 0,0 0 0,0 2 0,1 2 1,1 0-1,21-1-55,-4 1 8,-1 3 0,1 2 0,0 2 0,0 1 0,0 3 0,34 8-8,57 30-5115,-98-27 609</inkml:trace>
  <inkml:trace contextRef="#ctx0" brushRef="#br0" timeOffset="700.161">1013 490 6912,'-47'-13'4752,"38"-1"2205,28-8-4256,-7 17-2606,0 1 0,0 0 0,1 0 1,-1 2-1,1-1 0,0 2 0,0 0 0,0 0 0,0 1 1,0 0-1,-1 2 0,1-1 0,0 1 0,0 1 0,-1 1 1,0-1-1,1 2 0,-1 0 0,0 1-95,-9-4 3,1 0 0,-1 1 0,0-1-1,0 1 1,0 0 0,-1 0 0,1 0 0,-1 0 0,1 0 0,-1 1-1,0-1 1,-1 1 0,1-1 0,0 1 0,-1 0 0,0-1 0,0 1-1,0 0 1,0 0 0,-1 0 0,0 0 0,1 3-3,-13 90 6,-5-41-38,-2-1 0,-2-2 0,-2 0-1,-26 42 33,-12 27 55,29-37-205,32-83 151,0 0 0,1 0 0,0 0 0,-1 0 0,1 0 0,0 0 0,0 0-1,0 0 1,0-1 0,1 1 0,-1 0 0,0-1 0,1 1 0,-1-1 0,1 1 0,-1-1-1,1 1 1,0-1 0,0 0 0,0 0 0,-1 0 0,1 0 0,0-1 0,0 1 0,0 0 0,0-1-1,0 1 1,1-1 0,-1 0 0,0 1 0,0-1 0,0 0 0,0-1 0,0 1 0,0 0-1,0 0 1,0-1 0,0 1 0,0-1 0,0 0 0,0 0 0,1 0-1,4 0-16,24-3 29,0-1 0,0-2 1,0-1-1,-1-1 0,0-2 1,14-7-14,-43 17-2,11-3-117,0-1-1,-1-1 0,0 1 0,0-2 0,-1 0 0,0 0 1,0-1-1,0 0 120,-9 7-220,0 0 0,0 0 0,0 0 1,0 0-1,0-1 0,0 1 0,0 0 0,0-1 1,-1 1-1,1-1 0,0 1 0,-1-1 1,1 1-1,-1-1 0,0 1 0,0-1 1,1 1-1,-1-1 0,0 1 0,0-1 0,0 0 1,0 1-1,-1-1 0,1 0 220,-5-21-5098</inkml:trace>
  <inkml:trace contextRef="#ctx0" brushRef="#br0" timeOffset="950.229">916 875 9984,'-7'1'6186,"19"-3"-2709,112-46 1408,-72 24-4303,31-12-149,98-38 149,-56 39-4082,-44 26 552,-42 5 4973,-6-4 3468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2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25 7168,'-26'-9'4858,"25"8"-3124,-2-1 4467,13 0-5037,103-9 596,13 18-3291,-99 17-4618,-20-6 1248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7T07:05:17.01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0 370 5888,'0'0'1978,"4"4"-530,-3-3 7755,13-70-6921,-1 42-2025,-10 19-196,1 0 0,0 0 0,0 1 0,0-1 0,1 1 0,1 0 0,-1 0 0,1 1 0,0 0 0,0 0 0,2-1-61,-5 4 5,1-1-1,0 1 1,0 0-1,0 1 1,1-1-1,-1 0 1,1 1-1,-1 0 1,1 0-1,0 1 1,-1-1-1,1 1 1,0 0-1,0 0 1,0 1-1,0 0 1,0-1-1,0 2 1,1-1-1,-1 0 1,0 1-1,-1 0 1,1 0-1,0 1 1,0-1-1,0 1 1,-1 0-1,1 1 1,-1-1-1,1 1 1,-1-1-1,2 3-4,3 9-5,0 0 0,-2 1-1,0-1 1,0 2 0,-1-1-1,-1 0 1,-1 1-1,0 0 1,-1 2 5,4 10 22,-3-11 1,0 0 1,1-1-1,1 1 1,1-1-1,0-1 1,1 1-1,1-1 1,0-1-1,1 1 1,1-2-1,0 1 1,1-1 0,0-1-1,1 0 1,0-1-1,1-1 1,14 9-24,23 9 291,2-2 1,1-2-1,50 14-291,-93-34-120,1-1 0,0-1 0,0 0 0,0 0 0,0-1 0,0-1 0,0 0 0,0 0 0,0-1 0,7-2 120,22-22-5647,-22 5 639</inkml:trace>
  <inkml:trace contextRef="#ctx0" brushRef="#br0" timeOffset="315.941">712 2 8064,'0'0'414,"0"0"0,1 0 0,-1 0 1,0 0-1,0 0 0,0 0 0,1 0 0,-1 0 1,0 0-1,0 0 0,0 0 0,1 0 0,-1-1 1,0 1-1,0 0 0,0 0 0,1 0 1,-1 0-1,0 0 0,0 0 0,0-1-414,13 29 2512,-15-9-2264,-1-1 1,-1 1-1,0-1 1,-1 0-1,-1 0 0,-1-1 1,-6 12-249,7-14 80,-50 108 614,-51 77-694,26-52 74,15-7-401,37-45-3736,22-57-992</inkml:trace>
  <inkml:trace contextRef="#ctx0" brushRef="#br0" timeOffset="8473.054">1212 845 5120,'4'-26'5648,"-3"13"-566,7 264-4245,-4-213-361,-3-25 900,-1-35-486,0 3-880,-2-2-38,1-1 0,1 1 1,0-1-1,2 1 0,1-1 0,0 1 1,2 0-1,0 0 0,1 1 0,2-1 0,0 1 1,0 1-1,2-1 0,9-11 28,-14 24-19,0-1-1,1 1 1,0 0-1,0 1 1,0-1-1,1 1 1,0 1-1,1-1 1,-1 1 0,1 1-1,0-1 1,0 1-1,0 0 1,1 1-1,-1 0 1,1 1-1,5-2 20,-11 5 0,0-1-1,0 1 0,-1 0 1,1 0-1,0 0 1,-1 0-1,1 0 0,-1 1 1,0-1-1,1 1 0,-1-1 1,0 1-1,0 0 0,0 0 1,0 0-1,0 0 0,0 1 1,0-1-1,-1 0 0,1 1 1,-1-1-1,0 1 0,0-1 1,0 1-1,0 0 1,0-1-1,-1 1 0,1 0 1,-1 0-1,1-1 0,-1 1 1,0 0-1,0 0 0,-1 0 1,1 0-1,0-1 0,-1 1 1,0 0-1,1 0 0,-1-1 1,-1 3 0,-3 4 16,1 1 1,-1-1 0,-1 0 0,0-1-1,0 0 1,-1 0 0,0 0-1,0 0 1,0-1 0,-1-1 0,-1 1-17,-13 13 77,4-3-108,11-12 18,0 1-1,1-1 0,0 1 1,0 0-1,0 1 0,1-1 1,0 1-1,0 0 1,1 0-1,0 1 0,0-1 1,1 1-1,-1 3 14,5-7-7,0 0 1,1 0-1,-1-1 0,1 1 0,0-1 1,0 1-1,0-1 0,1 0 0,-1 0 1,1 0-1,0 0 0,0-1 0,0 1 1,0-1-1,0 1 0,0-1 0,1 0 1,-1 0-1,1-1 0,-1 1 0,1-1 1,3 2 6,-3-1 47,114 42 870,-35-14-1100,0-17-5271,-46-15 809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10496,'0'4'3936,"0"-4"-3040,12 0 1279,-2 0 449,6 0-704,7 0-224,5-4-480,-6 4-160,17-7-576,3 3-224,-3-2-96,6 2-96,-7 0 32,1-2-1120,-7 2-512,6-6-5408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92 6272,'-4'-91'12037,"-2"96"-11141,-29 65 400,15-38-971,1 1 0,2 1 1,1 1-1,-4 15-325,-27 103 583,6 2 0,7 1 0,-11 131-583,35-185 114,4 0 0,5 1 0,5 24-114,2-80-298,1-1 0,2 1 0,3-2 0,1 1 0,2-2 0,2 0 0,3 0 0,2 1 298,10 14-5221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27 6528,'-25'-21'2144,"6"16"-505,9 7 2071,9-2-2686,1 10-379,-22 273 1440,-1 74-1690,29-314-1652,-6-42 1072,0 0 0,0-1 0,0 1 0,1 0 0,-1-1 0,0 1 0,0-1 0,1 1 0,-1 0-1,1-1 1,-1 1 0,0-1 0,1 1 0,-1-1 0,1 1 0,-1-1 0,1 0 0,-1 1 0,1-1 0,-1 1 0,1-1 0,0 0 0,-1 0 0,1 1 0,-1-1 0,1 0 0,0 0 0,-1 0 0,1 0 0,0 0-1,-1 1 1,1-1 0,0-1 0,-1 1 0,1 0 0,0 0 0,-1 0 0,1 0 0,0 0 0,-1 0 0,1-1 0,-1 1 0,1 0 0,0-1 0,-1 1 0,1 0 0,-1-1 0,1 1 0,-1-1 0,1 1-1,-1-1 1,1 1 185,15-14-4442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7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196 118 7040,'-16'-59'8453,"-11"4"-3963,25 55-4461,1-1 0,-1 1-1,0-1 1,1 1-1,-1-1 1,0 1 0,1 0-1,-1 0 1,0 0-1,1 0 1,-1 0 0,0 0-1,0 0 1,1 1-1,-1-1 1,1 1 0,-1-1-1,0 1 1,1 0 0,-1-1-1,1 1 1,-1 0-1,1 0 1,0 0 0,-1 0-1,1 0 1,0 0-1,0 1 1,-1-1 0,1 2-29,-2-1 16,-5 5-40,1 0 0,0 0 0,0 1-1,1 0 1,0 1 0,0-1 0,1 1 0,0 0 0,1 0-1,0 1 1,0 0 0,1-1 0,0 1 0,1 0 0,-2 10 24,1 6-32,1 0 0,1 0 0,1 0-1,2-1 1,3 22 32,-2-28-15,0 0 0,2 0 1,0-1-1,0 0 0,2 0 0,1-1 0,8 17 15,-13-29 17,1 1 0,-1-1 0,1 0 0,0 0 0,0 0 0,0 0 0,1-1 0,-1 1 0,1-1 0,0-1 0,1 1 0,-1-1 0,1 0 0,-1 0 0,1 0 0,0-1-1,0 0 1,0 0 0,0 0 0,0-1 0,1 0 0,-1 0 0,0-1 0,0 1 0,4-2-17,2-1 29,1-1 0,-2-1 0,1 0 0,0-1 0,-1 0 0,0 0 0,0-2-1,0 1 1,-1-1 0,0-1 0,-1 1 0,1-2 0,-1 1 0,-1-2 0,0 1 0,0-1-1,-1 0 1,0 0 0,-1-1 0,0 0 0,-1 0 0,0-1 0,0 1 0,1-10-29,-3 11 20,-1 1 1,0 0 0,-1-1 0,0 1-1,-1-1 1,0 1 0,0-1 0,-1 0-1,0 1 1,-1 0 0,0-1 0,0 1-1,-1 0 1,0 0 0,-1 0 0,0 0-1,0 1 1,-1-1 0,0 1-1,0 1 1,-1-1 0,0 1 0,-1-1-1,0 2 1,0-1 0,0 1 0,-8-5-21,-1-1 12,-1 1 0,0 1 0,0 1 0,-1 0 0,0 1 0,-1 1 0,1 1 0,-1 1 0,-1 0 0,1 2 0,-1 0 0,-17 0-12,32 3-70,0 0 1,0 0-1,0 1 1,0 0 0,0 0-1,1 0 1,-1 0 0,0 1-1,0 0 1,1 0-1,-1 0 1,1 0 0,0 1-1,-2 1 70,4-3-335,0 1-1,1 0 1,-1 0 0,0 0-1,1 0 1,0 0 0,-1 0-1,1 0 1,0 0-1,0 1 1,0-1 0,0 0-1,1 1 1,-1-1-1,0 1 1,1-1 0,0 1-1,0-1 1,0 2 335,5 35-6640,10 4 1643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1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92 7424,'-20'-49'6522,"8"20"-2133,12 29-4365,0-1-1,0 1 1,0-1-1,0 1 0,-1-1 1,1 0-1,0 1 1,0-1-1,0 1 0,0-1 1,-1 1-1,1-1 1,0 1-1,0-1 0,-1 1 1,1-1-1,0 1 0,-1 0 1,1-1-1,-1 1 1,1-1-1,-1 1 0,1 0 1,0-1-1,-1 1 1,1 0-1,-1 0 0,1-1 1,-1 1-1,0 0 1,1 0-1,-1 0 0,1 0 1,-1 0-1,1-1 1,-1 1-1,1 0 0,-1 0 1,0 1-1,1-1 1,-1 0-1,1 0 0,-1 0 1,1 0-1,-1 0 0,1 1 1,-1-1-1,1 0 1,-1 0-1,1 1 0,-1-1 1,1 0-1,-1 1 1,1-1-1,-1 0 0,1 1 1,0-1-24,-7 9 46,1 1 0,0-1 0,0 1 0,1 0 0,0 0 1,1 1-1,0-1 0,1 1 0,0 0 0,1 0 0,-1 7-46,-3 9 69,-2-2-86,1 1 0,1 0 0,2 0 1,0 0-1,2 1 0,0-1 0,2 1 1,1-1-1,1 1 0,2-1 0,0 1 1,2-1-1,1-1 0,4 11 17,-7-29 9,-1 0 0,2-1 0,-1 1 0,1-1 0,0 0 0,0 0 0,1 0 0,0-1 0,0 1 0,0-2 0,0 1 0,1-1 0,0 1 0,0-2 0,0 1 0,0-1 0,1 0 1,-1-1-1,1 0 0,0 0 0,0-1 0,0 1 0,0-2 0,-1 1 0,1-1 0,7-1-9,1 0 26,1-1 1,0-1-1,-1 0 1,0-1-1,1-1 1,13-6-27,-25 9 22,1-1 0,0 0 1,-1 0-1,1 0 0,-1-1 0,0 1 0,0-1 1,0-1-1,-1 1 0,1-1 0,-1 1 1,0-1-1,-1-1 0,1 1 0,-1 0 0,0-1 1,0 0-1,-1 1 0,2-6-22,-2-5 37,-1 0-1,0 1 1,-2-1 0,1 1 0,-2-1-1,0 1 1,-1-1 0,-1 1-1,0 0 1,-1 0 0,0 0-1,-1 1 1,-1 0 0,-1 0 0,0 1-1,0 0 1,-9-10-37,8 8 14,-1 1 0,0 1-1,-1 0 1,-1 0 0,0 1 0,0 1-1,-1 0 1,-1 1 0,0 0 0,0 1 0,-1 0-1,-8-2-13,20 10-32,1 0 0,-1 1 0,1-1 0,-1 1 0,0 0 0,1 0 0,-1 0 0,0 0 0,1 0 0,-1 0 0,0 1 0,1-1 0,-1 1 0,1 0 0,-1 0 0,1 0 0,-1 0 0,1 0-1,-1 0 1,1 1 32,-19 30-3263,19-4-1648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2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 5376,'0'0'228,"0"-1"0,0 1 0,-1-1 0,1 1 0,0-1 0,-1 1 1,1 0-1,-1-1 0,1 1 0,0 0 0,-1-1 0,1 1 0,-1 0 0,1-1 0,-1 1 1,1 0-1,-1 0 0,1 0 0,-1-1 0,1 1 0,-1 0 0,1 0 0,-1 0 0,0 0 0,1 0 1,-1 0-1,1 0 0,-1 0 0,1 0 0,-1 0 0,1 0 0,-1 1 0,1-1 0,-1 0 1,1 0-1,-1 0 0,1 1 0,-1-1 0,1 0 0,-1 1 0,1-1 0,-1 0 0,1 1 1,0-1-1,-1 1 0,1-1 0,0 0 0,-1 1 0,1-1 0,0 1 0,0-1 0,-1 1 0,1-1 1,0 1-1,0 0-228,-3 2-259,-13 10 2174,16-12-1462,5-1 289,198-17 1093,-100 5-2653,1 7-3773,-71 5 672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2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37 9216,'-1'-29'4416,"3"21"110,-3 23-3122,1 89-660,10 330-181,8-326-3593,3-63-1785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2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25 5504,'-10'-23'3952,"10"22"-2432,34 12 2679,12 30-3252,-37-32-568,112 128 1839,-81-85-1934,-4 3 0,-1 1 0,-3 1 0,20 51-284,-21-18 76,-4 1 0,-4 1 0,-4 2 0,-5 0 0,-3 0 0,-4 1 0,-5 0 0,-6 43-76,-8 11 794,-7-1 0,-37 144-794,36-196 268,-41 171-2049,45-205-3397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2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92 4992,'-15'9'3941,"14"-8"-2106,1-1-123,0 0-128,0 0-336,17 10 1343,-12-9-2427,0 0-1,1 0 1,-1-1-1,1 1 0,-1-1 1,1 0-1,-1-1 1,1 1-1,-1-1 0,0 0 1,1 0-1,-1-1 1,1 0-164,6-1 185,326-97 519,-286 95-4326,-22 18-6073,-24-3 5071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26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11392,'0'6'4224,"6"-12"-3297,4 12 673,0-2 96,9-4-640,1 0-128,8 0-256,-1 0-128,7 0-288,-1 0-96,5 0-32,1-4-64,3-2-64,3 1-544,3-5-288,9-4-5471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27:44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9744 6952 252 0,'-23'-15'96'0,"0"10"-75"0,-11-5 28 0,34 10 6 16,-17 0-23-16,-6 0-5 16,1-5-12-16,5 5-5 15,5 0-5-15,12 0-2 0,17 0 1 16,12 5 13-16,5 0 8 16,-6 0 1-16,24 0 2 0,-12 0-7 15,17 0-3-15,-6-5-10 16,17 0-3-16,-17 0-3 15,24-5 1-15,-18 5-2 16,11 0-1-16,-11 0-87 16,-6 5-41-16</inkml:trace>
  <inkml:trace contextRef="#ctx0" brushRef="#br0" timeOffset="1422.828">4217 10451 92 0,'0'-10'35'0,"-11"10"-27"0,5-5 29 16,6 5 12-16,-11 0-10 15,5 0-5-15,0 0-2 0,6 0-1 16,-11 0-16-16,5-5 2 0,-5 5 1 16,5 0-6-16,0 0 1 15,1 0-4-15,-1 0 0 16,6 0-3-16,0 0 1 16,11 0 11-16,12-5 8 15,23 0-7-15,28 0-1 16,23 5-4-16,5 0-1 15,7 0-7-15,-13-10-2 16,18-1-2-16,-11 6-2 16,-6 5 1-16,-17-5-1 15,-23 0 2-15,-35 10-34 16,-27 5-20-16,-18 11-99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3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 8704,'-32'8'5696,"30"-8"-4048,2 0-454,1 2-293,1 0-787,0 1 0,1-1 0,-1 0-1,0 1 1,1-1 0,0 0 0,-1 0-1,1-1 1,0 1 0,0-1-1,0 1 1,0-1 0,0 0 0,0 0-1,0 0 1,1-1 0,-1 1-1,0-1 1,1 0 0,-1 1 0,0-2-1,3 1-113,76-11 1174,-80 11-1132,217-33 987,-152 32-4122,-35 1-2176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36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6528,'-14'3'4010,"19"-2"1404,131-3-1254,-1 0-3563,-82 6-4299,-50-1-1601,-4 5 3592,1-7 992,-5 17-3083</inkml:trace>
  <inkml:trace contextRef="#ctx0" brushRef="#br0" timeOffset="240.525">64 157 8064,'-10'4'3072,"16"2"-2400,-2-2 1088,2 0 384,6 6-417,4-10-127,6 10-416,5-10-128,5 0-576,7 0-224,5-10-96,1 10-96,3-10 32,-3 6-480,-2 4-224,1 0-3488,-5 0-1535,-13 4 895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4:2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38 854 6144,'-1'-77'5781,"1"74"-5562,0 1-1,-1-1 1,1 0 0,0 1-1,-1-1 1,0 0 0,0 1-1,0-1 1,0 1 0,0-1-1,0 1 1,-1 0 0,1 0-1,-1-1 1,0 1 0,1 0-1,-1 0 1,0 0 0,0 1-1,0-1 1,-1 0-1,-1-1-218,3 5 11,0-1-1,1 1 0,-1 0 0,1-1 1,-1 1-1,1-1 0,-1 1 0,1 0 0,0-1 1,0 1-1,0 0 0,0 0 0,0-1 0,0 1 1,0 0-1,1-1 0,-1 1 0,0 0 0,1-1 1,0 1-1,-1-1 0,1 1 0,1 1-10,6 20-19,1-1 0,1 1 0,1-1 0,1-1 0,1 0 0,1-1 0,13 15 19,-24-31 45,0-1 0,0 1 0,1 0 0,-1-1 0,1 0 0,0 0 0,0 0 0,0 0 0,0-1 0,1 0 0,-1 0 0,1 0 0,-1 0 0,1 0 0,0-1 0,-1 0 0,1 0 0,0-1 1,0 1-1,0-1 0,0 0 0,0 0 0,0 0 0,0-1 0,-1 0 0,1 0 0,0 0 0,0-1 0,-1 1 0,1-1 0,-1 0 0,1 0 0,-1-1 0,0 0 0,0 1 0,2-3-45,63-86 1270,-33 37-833,-35 54-450,0-1 0,0 1 1,0-1-1,0 1 0,0-1 0,1 1 1,-1 0-1,0 0 0,0-1 1,0 1-1,1 0 0,-1 0 0,0 0 1,0 0-1,0 0 0,1 1 1,-1-1-1,0 0 0,0 1 0,0-1 1,0 0-1,1 1 0,-1-1 1,0 1-1,0 0 0,0-1 0,0 1 1,0 0-1,0 0 0,-1-1 1,1 1-1,0 0 0,0 0 0,-1 0 1,2 1 12,3 3-51,100 66 24,-81-60 47,1-2 0,0 0-1,1-2 1,-1-1 0,1 0 0,1-2 0,1-1-20,-20-2 20,0-1 0,0 0 0,0 0 0,0 0 0,0-1 0,0 0 0,0-1 0,-1 1 0,1-2 0,0 1 0,-1-1 0,0 0 0,1-1 0,-1 1 0,-1-1 0,5-4-20,-8 3 65,-1 0 1,0 0-1,0-1 1,0 1-1,-1 0 1,0-1 0,0 0-1,0 1 1,-1-1-1,0 1 1,0-1-1,0 0 1,-1 1-1,0-1 1,0 1 0,0-1-1,-1 1 1,1-1-1,-2 1 1,1 0-1,0 0 1,-1 0-1,0 0 1,-3-4-66,-4-17 97,-2 1 0,-1 1 1,0 0-1,-2 0 0,-1 1 0,-1 1 0,0 1 0,-2 1 1,-16-14-98,23 24-191,7 4 5,-1 1 0,0 0 0,-1 0 1,1 1-1,-1 0 0,0 0 0,0 0 0,0 1 0,0 0 0,0 0 0,-1 1 0,-7-1 186,6 6-3066,7 7-2027</inkml:trace>
  <inkml:trace contextRef="#ctx0" brushRef="#br0" timeOffset="1274.879">1048 94 5888,'-31'-57'4213,"13"27"870,13 24-4304,4 8 10,1 3-816,6 243 69,6-15 49,22-49 144,-33-176-90,1 0 1,0-1 0,0 1-1,0-1 1,1 0-1,0 0 1,0 0-1,1 0 1,0 0-1,0 0 1,1-1 0,0 0-1,0 0 1,0-1-1,1 1 1,0-1-1,2 2-145,-3-6 114,0-1-1,-1 0 1,1 0-1,0 0 1,-1 0 0,1-1-1,0 0 1,-1 0-1,1 0 1,-1 0-1,0-1 1,1 1-1,-1-1 1,0-1-1,0 1 1,0 0-1,0-1 1,0 0-1,-1 0 1,1 0-1,-1 0 1,0-1-1,3-3-113,0 2 24,11-10 44,-12 9-77,1 0 1,0 1 0,-1 0 0,2 0-1,-1 0 1,0 1 0,1 0 0,0 0 0,0 1-1,0 0 1,1 0 0,-1 0 0,1 1-1,-1 1 1,1-1 0,1 1 8,2 2-29,0 1 0,0 0-1,0 1 1,-1 0 0,1 1 0,-1 0 0,0 1 0,0 0-1,-1 1 1,1-1 0,-1 2 0,6 5 29,38 22-18,36 14 98,17-6-43,-86-37-12,0-2 0,0 0-1,0-2 1,0 0-1,1-1 1,-1-1 0,0-1-1,1-1 1,-1-1-1,-1 0 1,1-2 0,-1 0-1,12-6-24,-26 11 11,-1 0 0,1-1 0,-1 1 0,1-1 0,-1 0 1,1-1-1,-1 1 0,0-1 0,0 0 0,-1 0 0,1 0 0,0-1 0,-1 1 0,0-1 0,0 0 0,0 1 0,0-1 0,0-1 0,-1 1 0,0 0 0,0-1 0,0 1 0,-1-1 0,1 0 0,-1 1 0,0-1 0,0 0 0,-1 0 0,1-2-11,-2-2 4,-1 0-1,0-1 1,0 1-1,0 0 0,-1 0 1,-1 0-1,1 1 1,-2-1-1,1 1 1,-1 0-1,0 0 0,-1 0 1,1 1-1,-4-2-3,6 5-16,-1 0 0,0 0 0,0 0 0,0 1 0,-1 0 0,1 0 0,-1 0 0,0 0 0,0 1 0,0 0 0,0 0 0,0 0 0,0 1 0,-1 0 0,-4-1 16,7 2-12,0-1-1,-1 1 0,1 1 0,-1-1 0,1 0 1,0 1-1,-1 0 0,1-1 0,0 1 0,0 1 1,0-1-1,-1 0 0,1 1 0,0 0 0,1-1 1,-1 1-1,0 0 0,0 1 0,1-1 0,0 0 1,-1 1-1,1-1 0,0 1 0,0 0 0,0 0 1,1 0-1,-1 0 0,0 0 0,1 0 0,0 0 1,0 0-1,0 1 0,0-1 0,1 0 0,-1 1 1,1-1-1,0 1 0,0-1 0,0 0 0,0 1 13,0 2-7,0 0 0,0 0 0,1 0-1,-1 0 1,1 0 0,1 0 0,-1-1-1,1 1 1,0 0 0,0-1 0,1 1-1,-1-1 1,1 0 0,1 0 0,-1 0-1,1 0 1,-1-1 0,1 1 0,1-1-1,-1 0 1,0 0 0,1 0 0,0-1-1,0 0 1,3 2 7,14 8 30,1-1 0,0-1 1,0-1-1,1-1 0,0-1 0,2-1-30,18 4 92,-25-6-42,-1 0 0,1-1 0,1-1 0,-1-1-1,1 0 1,-1-2 0,1 0 0,0-1-50,3-1 112,0-1 0,-1-1 0,0 0 0,0-2 0,0-1 0,0-1 0,-1 0 0,-1-2 0,1 0 0,10-8-112,14-16 171,-34 29-460,-8 27 103,-2-12 223,1 19-70,9 25-62,-8-46 136,-3-8-37,0 0 0,0 0 1,0 1-1,0-1 0,0 0 1,0 1-1,0-1 1,0 0-1,0 1 0,0-1 1,0 0-1,0 1 0,0-1 1,0 0-1,1 0 1,-1 1-1,0-1 0,0 0 1,0 1-1,0-1 0,0 0 1,1 0-1,-1 1 0,0-1 1,0 0-1,1 0 1,-1 0-1,0 1 0,0-1 1,1 0-1,-1 0 0,0 0 1,0 0-1,1 0 1,-1 1-1,0-1 0,1 0 1,-1 0-1,0 0 0,0 0 1,1 0-1,-1 0 0,0 0 1,1 0-1,-1 0 1,0 0-1,1 0 0,-1 0 1,0 0-1,1 0 0,-1-1 1,0 1-1,0 0 1,1 0-1,-1 0 0,0 0 1,0-1-1,1 1 0,-1 0 1,0 0-1,0 0 1,1-1-1,-1 1 0,0 0-4,11-59 699,-9 25-443,-2 27-226,-1 1 0,2 0-1,-1-1 1,1 1 0,0 0 0,0 0-1,1-1 1,-1 1 0,1 0 0,1 0-1,-1 1 1,2-3-30,43-50-325,-35 53 270,0 0 1,1 1 0,-1 0-1,1 1 1,0 1-1,0 0 1,0 0-1,0 1 1,0 1-1,0 0 1,0 1-1,0 1 1,0 0 54,-10-2 9,34 5-1079,19 20-5241,-19 3 989</inkml:trace>
  <inkml:trace contextRef="#ctx0" brushRef="#br0" timeOffset="1824.528">3378 806 7040,'-18'-30'3397,"6"12"3093,-25 13-3079,34 5-3168,51-6 2055,-32 2-2258,1-1 0,-2-1 0,1 0-1,-1-1 1,0-1 0,0 0 0,-1-1 0,0-1-1,0 0 1,-1-1 0,-1 0 0,0-1 0,1-2-40,-9 8 5,0 1 0,0-1 0,-1 0 0,1 1 0,-2-1 0,1-1 0,-1 1 0,0 0 0,0-1 0,1-4-5,-3 9-4,1 0-1,-1-1 0,1 1 0,-1 0 1,0 0-1,0 0 0,0 0 0,0 0 0,-1 0 1,1 0-1,0-1 0,-1 1 0,0 0 0,1 0 1,-1 0-1,0 1 0,0-1 0,0 0 0,0 0 1,0 0-1,-1 1 0,1-1 0,0 0 1,-1 1-1,1-1 0,-1 1 0,0 0 0,1-1 1,-1 1-1,0 0 0,0 0 0,0 0 0,0 1 1,-1-2 4,-9 1-17,-1 1 1,0-1 0,1 2-1,-1 0 1,1 0 0,-1 1-1,1 1 1,-1 0 0,1 1-1,0 0 1,1 1 0,-1 0-1,1 1 1,0 0 0,0 0-1,-6 7 17,-50 31-165,27 4 106,39-46 68,0 0 1,0-1-1,0 1 0,0 0 0,0 0 0,0 0 0,1 0 1,-1 0-1,1 0 0,0 0 0,-1 0 0,1 0 0,0 0 0,0 0 1,0 0-1,0 0 0,1-1 0,-1 1 0,1 0 0,-1 0 0,1 0 1,-1 0-1,1 0 0,1 1-9,-1 1 36,0 1 32,1-1 0,-1 1 0,1-1 0,0 0 0,0 0 0,0 0 0,0 0 0,1 0-1,0-1 1,-1 1 0,1-1 0,1 1 0,-1-1 0,0 0 0,2 1-68,13 10 220,1 0 0,-1-2 0,2 0 0,0 0 0,0-2 0,1-1 0,1 0 0,1-1-220,9 1 59,0-2-1,0 0 1,1-3 0,0 0-1,3-2-58,122 4-4213,-98-5-1861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4:24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1 9984,'0'0'3205,"8"0"747,39 31-1675,-40-25-2219,-1 1 0,0 0 0,0 0 0,-1 1 0,1 0 1,-2 0-1,1 0 0,-1 0 0,1 3-58,0 5 25,0 0 0,-1 0-1,0 1 1,-2-1 0,0 1 0,0 0 0,-2 0 0,0-1 0,-2 15-25,1-24 28,0 1 1,-1-1 0,0 0-1,0 0 1,0 0 0,-1 0-1,0 0 1,-1 0 0,1-1-1,-1 1 1,-1-1 0,1 0-1,-1-1 1,0 1 0,0-1-1,-1 0 1,1 0 0,-1 0-1,0-1 1,0 0 0,-1 0-1,1 0 1,-1-1 0,0 0-1,0-1 1,0 1 0,0-1-1,-1-1 1,1 1 0,0-1-1,-1-1 1,-5 1-29,-3 1 37,-1-1 1,1-1-1,-1-1 0,1 0 1,-1-1-1,1 0 0,0-2 1,0 0-1,0 0 0,0-2 1,1 0-1,0-1 0,0 0 1,1-1-1,-1-1 0,2 0 1,0-1-1,0 0 0,0-1 1,2-1-1,-1 0 0,1 0 1,1-1-1,0-1 0,-1-3-37,9 13 1,1 1-1,-1 0 0,1-1 1,0 1-1,0-1 0,0 1 1,0-1-1,1 1 0,0-1 0,-1 1 1,1-1-1,1 0 0,-1 1 1,0-1-1,1 1 0,0-1 1,0 1-1,0-1 0,0 1 1,0-1-1,1 1 0,-1 0 1,1 0-1,0 0 0,0 0 1,0 0-1,1 0 0,-1 0 0,1 1 1,-1-1-1,1 1 0,0 0 1,0 0-1,1-1 0,18-9 135,1 0 0,1 1 0,0 1 0,0 2 1,1 0-1,0 1 0,1 2 0,-1 1 0,3 0-135,141-22 816,29 11-357,164 10-459,-242 21-4651,-93-3-645,-17 2-218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4:26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 6528,'-7'-2'283,"0"1"5340,11 3-2260,85-7-1172,-40-3-1657,53 2-139,-45 5-892,-38 1-2494,-17 2-577,-2 7-581</inkml:trace>
  <inkml:trace contextRef="#ctx0" brushRef="#br0" timeOffset="217.311">1 146 8064,'0'0'3072,"6"6"-2400,0-6 1312,-6 0 384,10 11-513,6-11-127,13 0-448,3 0-160,13 0-608,13-11-96,3 11 0,0-6-160,-6 6 0,-7 0-128,3 0-32,-9 6-1728,-3-2-736,-1 7-3807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18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1 358 6400,'0'8'10132,"6"-10"-6422,0-5-4107,104-221 2434,-95 204-2086,-8 12 87,0 0 0,0 1 1,2 0-1,-1 0 0,1 0 0,1 1 0,0 1 0,7-6-38,-16 14 1,0 1 1,0 0-1,0 0 1,0-1-1,0 1 1,0 0-1,0 0 1,0 0-1,0 0 0,0 0 1,0 0-1,0 0 1,0 1-1,0-1 1,0 0-1,0 0 0,0 1 1,0-1-1,0 1 1,0-1-1,0 1 1,0-1-1,0 1 1,-1 0-1,1-1 0,0 1 1,0 0-1,-1 0 1,1-1-1,0 1 1,-1 0-1,1 0 1,-1 0-1,1 0 0,-1 0 1,0 0-1,1 0 1,-1 0-1,0 0 1,0 0-1,1 0 1,-1 0-2,0 0 3,71 206 344,-64-188-384,0 0 0,2-1 0,0 0 0,1-1 0,0 0 1,1 0-1,1-1 0,1-1 0,0 0 0,1 0 0,2 0 37,-14-14-298,1 1 0,-1 0 0,0-1 0,0 0 0,1 1 0,-1-1 0,0 0 0,1 0 0,-1-1-1,1 1 1,0 0 0,-1-1 0,1 1 0,-1-1 0,1 0 0,0 0 0,-1 0 0,1 0 0,0-1 0,-1 1 0,1-1-1,-1 1 1,1-1 0,0 0 0,-1 0 0,0 0 0,1 0 0,0-1 298,12-25-5285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19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15 300 8576,'0'0'177,"-1"-1"1,1 1 0,-1 0 0,1 0-1,-1 0 1,1 0 0,0 0-1,-1 0 1,1 0 0,-1 0-1,1 0 1,-1 0 0,1 0-1,-1 0 1,1 1 0,-1-1 0,1 0-1,0 0 1,-1 0 0,1 0-1,-1 1 1,1-1 0,0 0-1,-1 1 1,1-1 0,0 0-1,-1 1 1,1-1 0,0 0 0,0 1-1,-1-1 1,1 0 0,0 1-1,0-1 1,0 1 0,-1-1-1,1 0 1,0 1 0,0-1 0,0 1-1,0-1 1,0 1 0,0-1-1,0 1 1,0-1 0,0 1-1,0-1 1,0 0 0,0 1-1,0-1 1,0 1 0,1-1 0,-1 1-1,0-1 1,0 0 0,0 1-1,1-1 1,-1 1 0,0-1-1,0 0 1,1 1 0,-1-1-1,0 0 1,1 1 0,-1-1 0,0 0-178,5 12-155,-5-11 244,1 0 0,0 0 0,-1 0 0,1-1 0,-1 1 0,1 0 1,0 0-1,0-1 0,-1 1 0,1 0 0,0-1 0,0 1 0,0-1 0,0 1 0,-1-1 1,1 0-1,0 1 0,0-1 0,0 0 0,0 1 0,0-1 0,0 0 0,0 0 0,0 0 1,0 0-1,0 0 0,0 0 0,0 0 0,0-1 0,0 1 0,0 0 0,0 0 0,0-1 1,0 1-1,0 0 0,0-1 0,0 1 0,0-1 0,-1 0 0,1 1 0,0-1 0,0 0 1,-1 1-1,1-1 0,0 0 0,-1 0 0,1 1 0,-1-1 0,1 0 0,-1 0 0,1 0 1,-1 0-1,1 0 0,-1 0 0,0 0-89,116-174 1227,-14 44-1003,-101 130-229,0 0 1,-1-1 0,1 1-1,0 0 1,-1 0 0,1 0-1,0 0 1,0 0 0,0 0-1,0 0 1,0 1 0,0-1-1,0 0 1,0 0 0,0 1-1,0-1 1,1 1 0,-1-1-1,0 1 1,0-1 0,1 1-1,-1 0 1,0-1 0,1 1-1,-1 0 1,0 0 0,1 0-1,-1 0 1,0 0 0,1 1-1,-1-1 1,0 0 0,0 0-1,1 1 1,-1-1 0,0 1-1,0-1 1,0 1 0,1 0-1,-1-1 1,0 1 0,0 0 0,0 0-1,0 0 1,0 0 0,0 0-1,-1 0 1,1 0 0,0 0-1,0 0 1,-1 0 0,1 0-1,-1 1 5,87 98-293,-56-68-408,10 10-1637,-15-12-1988,-2 4-2447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21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10 200 7936,'-5'-8'2592,"4"6"-1344,1 2 448,0 0 341,0 0-400,0 0-320,-3-2 2166,7-5-3306,1-1 1,0 1-1,0 1 0,1-1 0,0 1 1,0-1-1,0 2 0,1-1 1,0 1-1,2-1-177,22-20 216,-20 16-197,-2 1-31,-1 0 1,1 1-1,1 0 1,0 1 0,0 0-1,0 1 1,1 0 0,0 0-1,0 1 1,0 0 0,6-1 11,-13 7-10,0-1 0,0 1 0,-1 0 1,1 0-1,0 0 0,0 0 0,-1 1 0,1-1 1,-1 1-1,1 0 0,-1 0 0,0 0 1,0 1-1,3 2 10,8 4-13,48 34 152,-3 1-683,23 1-7146,-44-25 2538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1459 7936,'-1'-6'508,"0"4"-123,0 1-1,1-1 1,-1 0-1,1 0 1,-1 0-1,1 0 1,0 0-1,-1 0 1,1 0-1,0 0 1,0 0-1,0 0 1,1 0-1,-1 1 1,0-1-1,1 0 1,-1 0-1,1 0 1,0 0-1,0 0 1,-1 1-1,1-1 1,0 0-1,1 1 1,-1-1-1,0 1 1,0-1-1,1 0-384,0 2 70,0 0-1,0-1 1,-1 1-1,1 0 0,0 0 1,0 0-1,0 0 1,0 1-1,0-1 1,-1 0-1,1 1 1,0 0-1,0-1 1,-1 1-1,1 0 1,0 0-1,-1 0 1,1 0-1,-1 0 1,1 0-1,-1 0 1,1 0-1,-1 1 1,0-1-1,0 1 0,0-1 1,0 1-1,0-1 1,0 1-1,0-1 1,0 2-70,10 10 251,-5-5-192,0 1-1,-1-1 1,0 1-1,-1-1 1,1 1-1,-2 1 0,1-1 1,-2 1-1,2 3-58,-2-5 34,3 8 7,-1 0-1,-1 0 1,0 1-1,-1-1 1,-1 1 0,-1-1-1,0 1 1,-1-1-1,0 1 1,-2 2-41,-3-8 25,1 0 1,-1 0 0,-1-1-1,0 0 1,-1-1 0,1 1 0,-2-1-1,1-1 1,-1 0 0,-1 0-1,1 0 1,-1-1 0,-1-1-1,1 0 1,-1 0 0,0-1-1,-1 0 1,1-1 0,-1-1 0,0 0-1,0 0 1,-8 0-26,10-2 17,1 0-1,-1-1 1,1 0 0,-1-1-1,0 0 1,1-1 0,0 1-1,-1-2 1,1 0 0,0 0 0,0 0-1,1-1 1,-1 0 0,1-1-1,-1 0 1,2 0 0,-1-1-1,0 0 1,1 0 0,0-1-1,1 0 1,0 0 0,0-1-1,0 1 1,1-1 0,0-1 0,0 1-1,1-1 1,0 1 0,1-1-1,-1-2-16,1 3-14,0 0 0,1 0 0,0-1 0,0 1 0,1-1 0,0 1 1,1-1-1,-1 1 0,2-1 0,-1 0 0,1 1 0,1-1 0,-1 1 0,1 0 0,1-1 0,-1 1 0,2 0 0,-1 0 0,1 1 0,0-1 0,1 0 14,0-1 0,0 1-1,1 0 1,0 0-1,0 0 1,1 1-1,0-1 1,0 2-1,0-1 1,1 1 0,0 0-1,0 1 1,3-1 0,36-14 141,1 3 0,0 2-1,1 2 1,1 2 0,-1 2 0,2 3 0,20 0-141,181-14 608,-120 22-3140,-88 0-2158,-1-1-3911,-10-1 2953</inkml:trace>
  <inkml:trace contextRef="#ctx0" brushRef="#br0" timeOffset="579.92">1567 352 9216,'-5'-8'2981,"3"6"-1658,2 2 31,0 0 124,0 0-380,0 0-234,0 2-251,-9 103 678,-14 380-448,39-65-726,0-234-1098,-26-191-2475,0-20 587,4-16-1403</inkml:trace>
  <inkml:trace contextRef="#ctx0" brushRef="#br0" timeOffset="850.214">1275 644 10752,'-6'7'5025,"8"1"-3923,9 2 1005,2-2-1614,0-1 0,1 0 1,0 0-1,0-2 0,0 1 0,1-2 0,0 0 0,0-1 1,10 1-494,14-1 297,0-1 0,1-2 1,-1-2-1,0-1 0,13-4-297,100-26-5312,-97 13-431</inkml:trace>
  <inkml:trace contextRef="#ctx0" brushRef="#br0" timeOffset="1465.553">2033 46 7424,'-54'-43'5130,"53"43"-4992,1 0-1,-1-1 0,0 1 0,1 0 0,-1-1 1,0 1-1,1 0 0,-1 0 0,0-1 0,1 1 1,-1 0-1,0 0 0,1 0 0,-1 0 1,0 0-1,1 0 0,-1 0 0,0 0 0,1 0 1,-1 1-1,0-1 0,1 0 0,-1 0 1,0 1-1,1-1 0,-1 0 0,1 1 0,-1-1 1,1 0-1,-1 1 0,1-1 0,-1 1 1,1-1-1,-1 1 0,1-1 0,-1 1 0,1 0-137,2 10 180,0 0-1,1 1 1,1-1-1,0-1 0,0 1 1,1 0-1,0-1 0,1 0 1,0 0-1,1-1 1,3 5-180,15 23 394,45 89 393,-6 2 0,30 90-787,-67-145 61,-4 1 0,-2 1 1,-4 1-1,-4 1 0,-2 0 1,-2 48-62,-8-53 71,-3 1 1,-3-1-1,-3 1 1,-3-2-1,-4 0 1,-7 17-72,-36 100-1496,-56 115 1496,81-213-2736,10-10-2442</inkml:trace>
  <inkml:trace contextRef="#ctx0" brushRef="#br0" timeOffset="-183733.524">20 1021 8064,'0'0'364,"-15"0"1818,10 2 1149,12 1 4717,23 6-5046,-21-11-2864,-1-1 0,0 0 0,0 0 1,0-1-1,0 0 0,-1 0 0,0-1 0,1 0 0,-2 0 0,1-1 0,-1 0 0,0 0 0,0 0 0,0-1 0,-1 0 0,0 0 0,0 0 0,-1-1-138,50-56 43,-52 61-52,0 0-1,0-1 1,0 1 0,1 0-1,-1 0 1,1 1 0,0-1-1,0 0 1,0 1 0,0 0-1,0 0 1,1 0 0,-1 0-1,1 0 1,-1 1 0,1-1-1,0 1 1,-1 0 0,1 0-1,0 0 1,0 1 0,0-1-1,0 1 1,1 0 9,116 53-58,-114-50 37,71 28-1503,-33-3-3966,-27-13-664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6:3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587 788 8448,'-14'0'2757,"9"-2"-2860,2-3 6374,2 9 1162,1-1-7584,23 157 498,-19-132-324,0 0 1,-2 0-1,-1 1 1,-2 24-24,1-45 22,-1 0 1,0 0-1,-1-1 1,0 1-1,0 0 1,-1-1-1,1 0 1,-2 1-1,1-1 1,-1 0-1,0-1 1,0 1-1,-1-1 1,0 1-1,0-1 1,-1-1-1,1 1 1,-1-1-1,-1 0 1,1 0-23,-8 1 28,-1 0 0,1 0 0,-1-2 0,0 1 0,0-2 0,0 0 0,0-1 0,0-1 0,-1 0 0,1-1 0,0-1 0,-7-1-28,-2 1-21,-1-2 1,1 0-1,0-2 0,0 0 1,0-2-1,-16-7 21,32 11-6,0-1 0,-1 0 0,1 0-1,0-1 1,1 1 0,-1-2 0,1 1 0,0-1 0,1-1 0,-1 1 0,1-1 0,0 0 0,1 0-1,0-1 1,0 1 0,0-1 0,1 0 0,0-1 0,0-2 6,2 5 4,1 0 0,0 0 0,0 0 0,0-1 0,1 1 0,0 0-1,0 0 1,1-1 0,-1 1 0,1 0 0,1 0 0,-1 0 0,1 0 0,0 0 0,1 0 0,-1 1 0,1-1 0,0 1 0,0 0 0,1-1 0,0 1 0,0 1 0,0-1-4,7-7 22,2 0 0,-1 0 0,1 2 0,1 0 0,0 0 0,0 1 0,15-6-22,-3 3 47,0 1-1,1 1 1,0 2-1,1 1 1,-1 1-1,2 1 1,16-1-47,176-26 133,-147 27-95,-29 1-146,0 2 0,0 1-1,1 3 1,40 7 108,-11 14-5888,-60-12-159</inkml:trace>
  <inkml:trace contextRef="#ctx0" brushRef="#br0" timeOffset="600.39">1480 22 9600,'-5'-9'861,"-2"-3"6984,3 20-4114,-21 309-2894,17-136-877,8 1 0,8 0 40,7-44 251,-15-114-262,-15-50-4469,14-9-794</inkml:trace>
  <inkml:trace contextRef="#ctx0" brushRef="#br0" timeOffset="856.77">1081 164 12032,'-6'20'4479,"12"-12"-3487,-2 8 512,8-8-64,4 2-512,7 1-64,3-1-96,13-6 64,5 2-448,1-2 64,-3-4 0,9-4-160,4-2-32,-1 2-704,5-6-256,2-5-6208</inkml:trace>
  <inkml:trace contextRef="#ctx0" brushRef="#br0" timeOffset="-155617.182">143 559 6144,'-10'-10'4490,"10"10"-2554,0 0-218,0 0-193,0 0-256,0 0-192,0 0-410,0 0 90,0 0 177,10-2 2943,7-23-2469,114-115-1115,-128 137-304,-2 2 0,0 0-1,0 0 0,0 0 1,0 0-1,0 0 0,0 0 1,0 0-1,0 0 0,1 0 1,-1 0-1,0 1 1,1-1-1,-1 0 0,1 1 1,-1-1-1,1 1 0,-1 0 1,1 0-1,-1-1 0,1 1 1,-1 0-1,1 0 1,-1 0-1,1 0 0,-1 1 1,1-1-1,-1 0 0,0 1 1,1-1-1,-1 1 0,1-1 1,-1 1-1,0 0 0,1-1 1,-1 1-1,0 0 1,0 0-1,1 1 12,80 46-731,-1 9-8666,-52-32 3963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28:49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13089 14842 48 0,'-6'-5'19'0,"6"5"-15"0,-6-5 19 16,6 5 7-16,0 0-4 15,0 0-1-15,0 0 10 16,0 0 5-16,0 0-10 15,0 0-6-15,0 0-9 16,0 0-5-16,6 0-5 16,0 5 7-16,5-5 7 0,6 5-4 0,6 0 0 15,-6 0-3-15,12-5 2 16,10 5-1-16,1 0 0 16,0 0-3-16,6 0 1 15,-6 0-2-15,11-5 0 16,-6 0-3-16,7 0-1 15,5 0-3-15,0 0 1 16,11 0 0-16,18 0 3 16,-7 0 1-16,7 0 3 15,-1 5-1-15,-5 0 2 16,0 0-2-16,-6-5 0 16,-6 0-3-16,23 0 1 15,-17 0-4-15,18 0 0 0,-7 5 1 16,1 0 0-16,-7 6-5 15,-10-1-1-15,5 0 1 16,-6 0 2-16,1 5 0 16,-7-5-1-16,7-10 3 15,5 10 0-15,5-10-1 16,7 5 1-16,-1 1-2 16,1 4-1-16,-1-5 3 15,-11 5 0-15,12-5-1 16,-18 0-2-16,6 0 1 15,-5 0-1-15,5 0 0 16,5-5 2-16,1 0-3 16,-17 0 0-16,-12 0 3 15,18 0 3-15,16 0-2 0,-5 0 0 16,-12 0-1-16,-5 0-2 16,0 5 1-16,-1 0 1 15,7 5-1-15,-1 1-1 16,6-1 1-16,0 10-1 15,6-10 0-15,0 0 2 16,-12-5 1-16,-22 0 1 16,-12-5 11-16,0 0 5 15,0-10-2-15,-11-5 0 16,-12 0-10-16,-16 0-5 16,-1 4-2-16,-28 6 1 15,-23 10-32-15,0 11-12 16,0 14-72-16,6-5-28 0,16-9-6 15</inkml:trace>
  <inkml:trace contextRef="#ctx0" brushRef="#br0" timeOffset="2252.388">16604 13343 60 0,'6'-76'24'0,"5"50"-18"0,-5-19 57 0,0 25 25 0,-6-6 0 16,0 1-3-16,0-5-19 16,0-1-6-16,0 6-34 15,0 0-2-15,0 4-2 0,0 6-4 16,0 5 0-16,0 0-8 15,0 5-4-15,0 0-3 16,-6 15 0-16,-5 15-2 16,-1 21 2-16,-5 25 0 15,0 20 1-15,-6 15-2 16,0 1-2-16,1-1-2 16,5 15 1-16,5 31 1 15,1 5 0-15,5-10 0 0,0-5 2 16,6 0-1-16,0 15 2 15,0 5-2-15,0-15-1 16,0-21 1-16,0-19 1 16,-11-16 1-16,11-25 1 15,-11-21 17-15,11 1 9 16,-6-26-9-16,0-10-2 16,6-15-13-16,0-10-4 15,6-21-42-15,0-4-18 16,5-6-63-16,6-14-28 15,0 4-7 1</inkml:trace>
  <inkml:trace contextRef="#ctx0" brushRef="#br0" timeOffset="3137.73">16598 12867 376 0,'-51'-51'140'0,"40"36"-109"0,-1 5-9 0,12 10-9 16,0 0-10-16,6 0 1 16,5 0-5-16,7 0 1 15,10 10 0 1,12 0 0-16,11 0 0 0,6 5 0 0,6 1 2 15,5-6 8-15,18-5 3 16,16 0-4-16,24 0-3 16,5 5-3-16,0 0-3 15,-17-5 1-15,-12-5 1 16,-11 0-1-16,-28 0-1 16,-12 0 3-16,-5-5 0 15,11-5 5-15,-11 0 5 16,-12 0-5-16,-6 5 0 15,-5 0-4-15,-6 0-3 16,-6-1 0-16,-5 1-1 16,-6 5-3-16,0 0 2 0,0 0-1 15,0 11 0-15,0-1 2 16,0 5 0-16,0 5 0 16,0 5 0-16,0 6 0 15,0 19 0-15,0 26-3 16,0 21 0-16,0 9 2 15,0-20 0-15,0-15 1 16,-6 40 2-16,1-19-3 16,-1 54-2-16,6 37 2 15,0-26 0-15,0 0 1 16,0-41 0-16,0-20 0 16,0 31 0-16,0-26 0 15,0 6 2-15,0-21 1 16,0 0 1-16,0-15-2 15,-6-6-2-15,6-14 3 0,0-10 0 16,-5 4-1-16,5-19 1 16,0-1 0-16,-6-5 1 15,0-5-5-15,1-5 1 16,-1 6 0-16,0-6 2 16,0-5-1-16,1 0-1 15,-12-5 1-15,0-5-1 16,-6 0 0-16,6 0 2 15,0 0 1-15,-12-6 1 16,6 6-2-16,-39 0 1 16,-52-5-2-16,17 5 2 0,17-5 4 15,-45 0 6-15,-63-5 13 16,-6 5 5-16,12-1-4 16,22 1-4-16,29 0-13 15,11 5-6-15,41 5-14 16,16-10-6-16,29 10-87 15,34 0-36-15,40-30-60 16</inkml:trace>
  <inkml:trace contextRef="#ctx0" brushRef="#br0" timeOffset="9051.913">27458 10289 136 0,'-5'-10'52'0,"5"20"-41"0,-6-15 18 0,6 5 5 15,0 0-5-15,0 0-2 16,0-5-4-16,6 0-3 16,-6 0-10-16,0 5 0 0,0 0 1 15,0 0-4-15,0 0-2 16,0 0 0-16,0 0-1 15,0 0 0-15,0 0 0 16,0 0 0-16,0 0 2 16,0 0-1-16,0 0 0 0,0 0-6 15,0 0 1-15,0 0 0 16,0 0 0-16,0 0 2 16,0 0 1-16,0 0-1 15,0 0-2-15,0 0-2 16,11 0 1-1,6-5 1-15,0 0 0 16,0 0 0-16,0 0 0 16,-5-6 2-16,-1 1-3 15,1 0 0-15,-1 0 1 16,-5 0 2-16,-1 0-1 16,1 0 2-16,0 0-4 0,0 5 0 15,-1-6 1 1,1 6 0-16,0 0 2 0,-6 0 1 15,0 0-1-15,0 0 1 16,0 0 4-16,0 5 6 16,0-5-5-16,0 5 0 15,0 0-2-15,0 0-1 16,0 5-1-16,-6-5 2 16,6 0-3-16,-6 5-2 15,1 0 0-15,-1 5 1 16,6 0-3-16,-6 6 0 15,0-6 1-15,1 5 0 16,-1 5 0-16,0 0 2 0,-5 6-1 16,0-1 2-16,-1 0 0 15,1 6 3-15,-6 4-5 16,0 6-1-16,-1 9 2 16,1 6 1-16,0 5-1 15,0 0-2-15,0 10-2 16,0-11 1-16,0-4 1 15,0-5 2-15,0-6-3 16,0-4 0-16,0-1 1 16,-6-4 2-16,0-1-1 15,0-4 2-15,0-1-2 16,1-5 2-16,-1 6-4 16,6-1-2-16,0 5 2 0,0 6 0 15,-1 5 1-15,1 4 0 16,0 6-3-16,0 0 2 15,0-1 1-15,-6 1 2 16,12-5-1-16,-6-6 2 16,0 1-2-16,-6-6-1 15,12 1 1-15,-7-1 1 16,1 1-3-16,6-6-2 16,-6 1 2-16,5 9 2 15,1 1 0-15,0-1-1 16,-6 1 1-16,5 0-1 15,1 9 0-15,-6 1 0 16,5 0 0-16,1-1 0 0,-1 1 0 16,1-5 0-16,-6-1 0 15,6-4 2-15,-7 0-3 16,1-1-2-16,0-4 2 16,0 4 2-16,0 1 0 15,0-1-1-15,0 6 1 16,0 5-1-16,0 4-3 15,0 1 2-15,0 0 3 16,-1-5 1-16,1-6-4 16,6 6 1-16,-6-10 0 15,5-6 0-15,1-4 0 16,0-6 0-16,5 0 0 16,-5-4 2-16,-1-1-1 15,1 0-1-15,-1 1 1 16,1-1-1-16,-6 0 0 15,0-4 0-15,5-1-3 0,-5 0 2 16,6 5 1-16,0-4 2 16,-1 4-1-16,1 5-1 15,-1-9 1-15,1 4-1 16,0 0 0-16,-1 6 2 16,1-6-3-16,-1 5 0 15,1-9 1-15,5 4 0 16,1-10 0-16,-1 5 0 15,0 1 0-15,1-1 0 16,-1 0 0-16,0 0 0 16,0 1 0-16,6-1 2 0,0-10-3 15,0 0 0-15,0-10-1 16,0 0 0-16,0 0 2 16,0-5 0-16,6-5 2 15,0 0 1-15,0-10-1 16,-1 4-2-16,1-4 1 15,5-10-1-15,1-6 0 16,-1 6 2-16,6-16-1 16,0 6-1-16,0-1 3 15,0 1 0-15,6 4-4 16,0-9-1-16,0 9 1 16,0-4 0-16,-1 9 1 15,1-9 0-15,0-1 2 16,0-4 3-16,5-11-4 0,-5-10-1 15,6-5 0-15,-1-10 0 16,1 10 0-16,-1 6 2 16,-5 4-3-16,0 5 0 15,-1 6 1-15,1-1 2 16,-6-5-3-16,0 0 0 16,0-9 1-16,1-11 2 15,-1-15-1-15,0-11-1 16,6-4 1-16,5 20-1 15,-5 0 0-15,-6 15 2 16,11-5 1-16,-5 10 1 16,0-10-5-16,0-20 1 15,5-10-2-15,6-6-2 0,1 6 3 16,-1 15 2-16,0 15-2 16,0 5 0-16,0 0 1 15,6 10 0-15,-6-5 0 16,1-5 0-16,-1 0 4 15,-6 6 2-15,-5-1-2 16,0 5-3-16,-6 0 4 16,-6 16 1-16,1 9 0 15,-7 6 1-15,7-1-4 16,-1 1 0-16,1 5-1 16,-7-1-2-16,1 1 3 15,0 5 0-15,-1 5-1 16,1 5 1-16,0-1-2 15,-6 6 2-15,0 0-4 16,0 0 0-16,0 5 1 0,-6 10 2 16,0 11-12-16,-5 19-3 15,-17 26-159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33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425 950 7296,'-3'-4'758,"1"0"1,-1 0-1,1 0 1,-1-1 0,2 1-1,-1 0 1,0-1-1,1 0 1,0 1-1,0-1 1,0 0 0,0 0-1,1 0 1,0 0-1,0 1 1,0-1-1,1-1-758,-1 6 9,0-1 0,0 1-1,1-1 1,-1 1-1,0 0 1,0-1-1,1 1 1,-1-1 0,0 1-1,1-1 1,-1 1-1,0 0 1,1-1 0,-1 1-1,1 0 1,-1-1-1,1 1 1,-1 0-1,1 0 1,-1-1 0,1 1-1,-1 0 1,1 0-1,-1 0 1,1 0 0,-1 0-1,1 0 1,-1-1-1,1 1 1,-1 1-1,1-1 1,-1 0 0,1 0-1,-1 0 1,1 0-1,-1 0 1,1 0 0,-1 0-1,1 1 1,-1-1-1,1 0 1,-1 0-1,1 1 1,-1-1 0,1 0-1,-1 1 1,0-1-1,1 1 1,-1-1 0,0 0-1,1 1 1,-1-1-1,0 1 1,0-1-1,1 1 1,-1-1 0,0 1-1,0-1 1,0 1-1,1-1 1,-1 1 0,0-1-1,0 1 1,0-1-9,10 17 30,0 0 0,-1 0 1,-1 1-1,0 0 0,-2 0 1,0 1-1,-1 0 0,-1 0 1,0 0-1,-2 0 0,0 1 1,-1-1-1,-1 1 0,-1-1 1,-1 1-1,-1 2-30,2-11 17,-1-1 0,0 0 0,-1 0 1,0-1-1,-1 1 0,0 0 0,0-1 0,-1 0 0,0 0 0,0 0 1,-1-1-1,-1 0 0,1 0 0,-8 7-17,8-9 9,-1 1 0,0-1 1,0-1-1,0 1 0,-1-1 0,0 0 0,0-1 0,0 0 1,0 0-1,-1 0 0,1-1 0,-1-1 0,0 0 0,0 0 1,0 0-1,0-1 0,0-1 0,0 1 0,-1-2 0,1 1 1,0-1-1,0 0 0,0-1 0,0 0 0,-6-3-9,4 2-1,-1-1-1,1-1 0,0 0 1,0-1-1,1 0 0,0 0 1,0-1-1,0-1 0,1 0 1,0 0-1,0 0 0,1-1 1,0-1-1,1 1 0,0-1 1,0 0-1,1-1 0,1 0 1,-1 0-1,2 0 0,0 0 1,0-1-1,1 1 0,0-1 1,1 0-1,1 0 0,-1 0 1,2 0-1,0-1 0,0 1 1,2 0-1,-1-1 2,2 2 50,1 0 0,0 0 0,0 1 0,1-1 0,0 1 0,1 0 1,0 1-1,1 0 0,0-1 0,0 2 0,1-1 0,0 1 0,1 1 0,-1-1 0,9-4-50,4-2 186,0 1 0,1 1 0,0 1 0,1 1 0,0 1 0,23-6-186,33-5 396,0 4 0,1 3 1,74-2-397,-107 12-78,-17 0-100,0 1-1,0 1 1,0 2-1,0 1 0,21 5 179,14 21-8181,-31-4 2651</inkml:trace>
  <inkml:trace contextRef="#ctx0" brushRef="#br0" timeOffset="900.102">1534 814 7424,'-11'-17'2448,"11"16"-2331,0 1 1,0 0-1,0-1 1,-1 1-1,1-1 1,0 1-1,0-1 1,0 1-1,0-1 1,0 1-1,0-1 1,0 1-1,0-1 1,0 1-1,0-1 1,0 1-1,0-1 1,0 1-1,0-1 1,0 1-1,1-1 1,-1 1-1,0-1 1,0 1 0,0 0-1,1-1 1,-1 1-1,0-1 1,1 1-1,-1 0 1,0-1-1,1 1 1,-1 0-1,1-1 1,-1 1-1,0 0 1,1-1-1,-1 1 1,1 0-1,-1 0 1,1 0-1,-1 0 1,1-1-1,-1 1 1,1 0-1,-1 0 1,1 0-1,-1 0 1,1 0-1,-1 0 1,1 0-1,-1 0 1,1 0-1,-1 1 1,1-1-1,-1 0-117,29 5 2001,15 49-1431,-24-23-426,0 1 0,-2 1 0,-2 1 0,-1 0 0,-1 1 0,-2 0 0,4 23-144,-14-50 27,0 0 1,0 1-1,-1-1 0,0 1 0,0 0 0,-1-1 0,0 1 0,0-1 0,-1 1 0,-1 0 0,1-1 0,-1 0 0,-1 3-27,-2 6 62,4-12-40,0-1 1,0 1-1,-1-1 0,1 1 0,-1-1 0,0 0 1,0 0-1,-1 0 0,1 0 0,-1 0 0,0 0 0,0-1 1,0 1-1,0-1 0,-1 1-22,-6 0 53,-1 1 0,1-1-1,-1-1 1,0 0 0,0-1-1,0 0 1,0 0 0,0-1 0,-1-1-1,1 0 1,0 0 0,-1-1 0,1 0-1,0-1 1,0-1 0,0 0 0,0 0-1,-8-4-52,-5-4 3,1-1 0,0-1-1,1-1 1,0-1 0,1 0-1,1-2 1,1-1 0,0 0-1,1-1 1,1-1 0,1 0-1,-6-12-2,15 22-30,0 0 1,1-1-1,0 0 0,1 0 0,0 0 0,1-1 0,0 0 0,1 0 0,0 0 0,0-9 30,2 15 3,1 0 0,-1 0 0,2 0 0,-1 0 0,1 0 0,0 1 1,0-1-1,0 0 0,1 1 0,0-1 0,0 1 0,0-1 0,1 1 0,0 0 0,0 0 0,0 0 0,1 0 0,-1 1 0,1-1 0,0 1 0,0 0 0,1 0 0,1-1-3,14-6 184,1 1 0,0 0 1,1 2-1,0 0 0,0 1 0,1 2 1,-1 0-1,1 1 0,0 2 0,0 0 1,14 1-185,339-13 954,-345 14-1085,95 4-427,-48 16-6033,-51-3 576,-9 11 943</inkml:trace>
  <inkml:trace contextRef="#ctx0" brushRef="#br0" timeOffset="1320.129">2443 10 8448,'-1'-9'5025,"13"20"-2109,17 67-1540,-22-51-1200,-2 0 1,0 1-1,-2-1 1,-1 1-1,-1 4-176,3 35 158,22 166 82,-31-107-48,5-118-426,0 1 0,-1-1 0,0 0-1,0 1 1,0-1 0,-1 0 0,-1 0 0,1 0 0,-4 7 234,-3-6-2800,2-8-1546</inkml:trace>
  <inkml:trace contextRef="#ctx0" brushRef="#br0" timeOffset="1566.531">2135 204 9344,'-21'-16'3061,"20"16"-2940,1-1 0,-1 1 0,1-1 1,0 0-1,0 1 0,-1-1 0,1 1 0,0-1 0,0 0 1,0 1-1,0-1 0,0 0 0,-1 1 0,1-1 0,0 1 1,1-1-1,-1 0 0,0 1 0,0-1 0,0 0 0,0 1 1,0-1-1,1 1 0,-1-1 0,0 0 0,0 1 0,1-1 1,-1 1-1,1-1 0,-1 1 0,0-1 0,1 1 0,-1-1 1,1 1-1,-1-1 0,1 1 0,-1 0 0,1-1 0,-1 1 1,1 0-1,0 0 0,-1-1 0,1 1 0,-1 0 0,1 0 1,0 0-1,-1 0 0,1-1 0,0 1 0,-1 0 0,1 0 1,0 0-1,-1 1 0,1-1 0,0 0 0,-1 0 0,1 0 1,-1 0-1,1 1 0,0-1 0,-1 0 0,1 0 0,-1 1-121,2-1-129,137-1 3291,146 1-1049,-94 0-7980,-131 0 182</inkml:trace>
  <inkml:trace contextRef="#ctx0" brushRef="#br0" timeOffset="-206991.214">68 547 8320,'-26'24'7072,"26"-24"-5590,0 0-170,0 0-112,0 0-144,0 0-373,0 0 69,33-12 2426,28-42-2004,-2-4-1105,-36 34-40,37-24-5,-55 48-35,0-1 0,0 1 0,-1 0 0,1 1 0,0-1 0,0 1 0,-1 0 0,1 0 0,-1 1 0,1-1 0,-1 1 0,1 0 0,-1 0-1,0 0 1,0 1 0,0-1 0,0 1 0,0 0 0,-1 1 0,1-1 0,2 4 11,4 1-8,161 106-7016,-145-95 1313</inkml:trace>
  <inkml:trace contextRef="#ctx0" brushRef="#br0" timeOffset="-206247.193">1329 624 6400,'-33'-14'5344,"-27"18"5770,62-14-9306,36-21-1012,74-72-19,-50 29-766,-22 29 64,-39 44-78,1 0 1,0 1 0,-1-1-1,1 1 1,0-1 0,-1 1 0,1 0-1,0 0 1,0 0 0,-1 0-1,1 0 1,0 0 0,0 0 0,-1 1-1,1-1 1,0 0 0,-1 1 0,1 0-1,0-1 1,-1 1 0,1 0-1,-1 0 1,1 0 0,-1 0 0,1 0-1,-1 0 1,0 0 0,1 0-1,-1 1 1,0-1 0,0 0 0,0 1-1,0-1 1,0 1 0,-1-1-1,1 1 3,11 9 8,52 54-61,-60-63 175,56 42-2322,12-24-6517,-11-27 2851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2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1048 6656,'-27'-33'4506,"26"29"-400,12 7-4148,2 9 81,-2-1 0,0 1-1,0 1 1,-2 0 0,1 1-1,-2 0 1,1 0 0,-2 1-1,0 0 1,-1 0 0,0 0-1,-2 1 1,0 0 0,0 0-1,-1 0 1,-1 10-39,1-17 58,-1 0 0,0-1 1,-1 1-1,0 0 0,0 0 0,-1 0 1,0 0-1,0 0 0,-1 0 0,-1 0 1,1 0-1,-1 0 0,-1-1 0,0 1 1,0-1-1,-1 1 0,0-1 0,0 0 1,0-1-1,-1 1 0,-1-1 0,1 0 1,-1 0-1,0-1 0,-1 1 0,-3 2-58,-2-5 63,0 1-1,-1-1 1,0-1-1,1 0 1,-1-1-1,0-1 0,0 0 1,0 0-1,0-1 1,0-1-1,0 0 0,0-1 1,0-1-1,1 0 1,-1 0-1,1-1 1,-1-1-1,1 0 0,1 0 1,-1-1-1,1-1 1,0 0-1,0-1 1,1 0-1,0 0 0,1-1 1,-8-9-63,8 11 27,1-1 0,0 0-1,0-1 1,1 1 0,0-1 0,1-1 0,0 1 0,0-1 0,1 0 0,0 0 0,1-1 0,0 0-1,1 1 1,0-1 0,0 0 0,1-1 0,1 1 0,0 0 0,1 0 0,0-1 0,0 1 0,1 0-1,2-5-26,0 6 47,1 0 0,0 0 0,1 0 0,0 0 0,1 1 0,0 0 0,1 0 0,-1 1 0,1 0-1,1 0 1,0 0 0,0 1 0,0 1 0,1-1 0,0 1 0,1 0 0,-1 1 0,1 0 0,0 1-1,7-2-46,24-8 145,0 2 0,1 2 0,0 2 0,24-1-145,-65 9 2,256-11 468,-154 21-1023,-71 1-3217,-2 7-4792,-13-4 3250</inkml:trace>
  <inkml:trace contextRef="#ctx0" brushRef="#br0" timeOffset="545.512">1061 101 4608,'0'-47'3754,"6"21"886,4-2-848,-8 30-3643,0 2-143,0-1 0,0 1 0,0 0-1,-1 0 1,0-1 0,1 1-1,-1 0 1,-1 0 0,1 0-1,0 0 1,-1 0 0,0 0 0,0 0-1,0 1-5,1 20 32,57 758 374,-45-627-230,-13-156-179,0 0 1,-1 0 0,1 0-1,0 0 1,0 0 0,0 0-1,-1 0 1,1 0 0,0 0-1,0 0 1,0 0 0,-1 0-1,1 1 1,0-1 0,0 0-1,0 0 1,0 0 0,-1 0-1,1 0 1,0 0 0,0 1-1,0-1 1,0 0 0,0 0-1,-1 0 1,1 0 0,0 1-1,0-1 1,0 0 0,0 0-1,0 0 1,0 0 0,0 1-1,0-1 1,0 0-1,0 0 1,0 1 0,0-1-1,0 0 1,0 0 0,0 0-1,0 1 1,0-1 2,-8-19-689,-36-88-9060,28 55 5531</inkml:trace>
  <inkml:trace contextRef="#ctx0" brushRef="#br0" timeOffset="811.763">797 288 8832,'-10'7'4186,"10"-6"-2820,28 9 2713,9-5-3321,0-2 0,0-1-1,0-2 1,0-2-1,-1-1 1,29-6-758,-61 8 36,107-20 318,-4 1-997,-34 15-3404,-29 7-1350</inkml:trace>
  <inkml:trace contextRef="#ctx0" brushRef="#br0" timeOffset="1711.217">1713 950 7552,'14'0'5225,"-11"0"-1741,24 12-1367,-22-9-1989,0 1 0,0-1 0,-1 1 1,0 0-1,1 1 0,-2-1 0,1 1 0,0-1 0,-1 1 0,0 0 0,0 0 0,0 1 0,0 1-128,4 6 15,6 13 31,-2 1 1,0 0-1,-2 0 0,-1 1 0,-2 0 0,1 7-46,-5-22 29,0 1 0,-1-1 0,0 1 0,-1-1 0,-1 0 0,0 1 0,-1-1 1,0 0-1,-4 13-29,4-21 17,1 1 1,-1-1-1,-1 1 1,1-1-1,-1 0 1,0 0-1,0 0 1,0 0 0,-1-1-1,1 1 1,-1-1-1,-1 0 1,1 0-1,0 0 1,-1-1 0,0 1-1,0-1 1,0 0-1,0-1 1,0 1-1,0-1 1,-1 0-1,1 0 1,-2-1-18,-2 1 4,0-1 1,0-1-1,-1 0 0,1 0 0,0-1 1,0 0-1,0 0 0,0-1 0,0-1 1,0 1-1,0-1 0,1-1 1,-1 0-1,1 0 0,0 0 0,0-1 1,1 0-1,-1-1 0,1 0 0,0 0 1,1 0-1,-1-1 0,1 0 0,1 0 1,-4-5-5,-7-12-1,1 0 0,1-1 0,1-1 0,1 0 0,1 0 0,-1-10 1,9 28 26,-1 0 1,2-1-1,-1 1 0,1 0 0,0-1 0,1 0 0,0 1 0,1-1 0,0 0 1,0 1-1,0-1 0,1 0 0,1 1 0,-1-1 0,1 1 0,1-1 0,0 1 0,0 0 1,0 0-1,1 0 0,1 0 0,-1 1 0,1 0 0,0 0 0,1 0 0,-1 0 0,1 1 1,1 0-1,2-2-26,21-10 214,1 1 0,0 2 1,2 1-1,0 1 1,0 2-1,1 1 0,0 2 1,0 2-1,1 0 1,18 1-215,-46 4-33,155-11 533,-55 32-3927,-59-3-2242</inkml:trace>
  <inkml:trace contextRef="#ctx0" brushRef="#br0" timeOffset="-203783.103">58 649 6784,'-28'18'4544,"27"-11"-2134,2-6 4790,33-30-4501,53-62-1190,-2 22-1440,-81 64-68,0 0-1,1 1 0,-1 0 1,1 0-1,-1 0 0,1 1 1,1-1-1,-1 1 0,0 0 1,1 1-1,-1-1 0,1 1 1,0 0-1,0 0 1,3 0-1,-6 3 2,0-1 1,-1 1 0,1-1 0,0 1 0,-1 0 0,1 0 0,0 0 0,-1 0 0,1 0-1,-1 1 1,0-1 0,1 1 0,-1-1 0,0 1 0,0 0 0,0 0 0,0 0 0,0 0-1,0 1 1,-1-1 0,1 0 0,-1 1 0,0-1 0,1 1 0,-1-1 0,0 1 0,0 2-3,7 9-46,47 64-120,-8-22-3227,12-7-3859,-18-24 2186</inkml:trace>
  <inkml:trace contextRef="#ctx0" brushRef="#br0" timeOffset="-203061.428">1594 511 7040,'-5'-1'601,"1"1"0,-1 0 1,1 0-1,-1 0 0,1 1 1,-1 0-1,1-1 0,-1 2 1,1-1-1,0 0 0,0 1 1,-1 0-1,1 0 0,0 0 1,1 0-1,-4 3-601,-6 3 2155,15-13 1994,61-91-1984,-8 24-1946,-54 69-217,0 1 1,0-1 0,0 1 0,1-1 0,-1 1 0,0 0-1,1 0 1,0 0 0,-1 0 0,1 0 0,0 0 0,0 1-1,0-1 1,0 0 0,1 1 0,-1 0 0,0-1 0,1 1-1,-1 0 1,1 0 0,-1 0 0,1 1 0,-1-1 0,1 1-1,-1-1 1,1 1 0,0 0 0,-1 0 0,1 0 0,0 0-1,-1 0 1,1 1 0,-1-1 0,1 1 0,0 0 0,-1 0-1,1 0 1,-1 0 0,0 0 0,1 0 0,-1 1 0,0-1 0,0 1-1,0-1 1,0 1 0,0 0 0,1 1-3,85 71 133,-8-40-4332,-19-26-5788,-14-7 4670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4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431 858 6016,'0'-12'1002,"1"-30"1254,5 14 2006,-1 5-1015,15-22 636,-18 46-3664,3 6-189,-1 0 0,-1 0 0,1 0-1,-1 0 1,0 1 0,-1-1 0,0 1 0,0 0 0,0 0 0,-1 0 0,-1-1 0,1 1 0,-1 7-30,1 12 48,0 1 0,-2-1 1,-1 1-1,-1-1 0,-1 0 0,-1 0 0,-3 2-48,5-17 23,-1 1 0,-1-1 0,0 0 0,0-1 0,-2 1 0,1-1 0,-1 0 0,-1 0-1,0-1 1,0 0 0,-1-1 0,0 0 0,-1 0 0,0-1 0,0 0 0,-2 0-23,7-5 10,0-1 0,1 1 0,-1-1 0,0 0 0,0 0 0,0-1 0,0 0 0,0 0 0,0 0 0,-1 0 0,1-1 0,0 0 0,0 0 0,-1 0 0,1 0 0,0-1 0,0 0 0,0 0 1,0-1-1,0 1 0,0-1 0,0 0 0,0-1 0,1 1 0,-4-3-10,-13-10 91,1-2 1,1-1 0,0 0 0,1-1-1,2-1 1,-1-1 0,2 0 0,1-1-1,1-1 1,-5-13-92,14 32-3,1 0-1,1-1 1,-1 1 0,1-1 0,-1 1 0,1-1-1,1 0 1,-1 0 0,1 0 0,0 0-1,0 0 1,0 0 0,0 0 0,1 0-1,0 0 1,0-1 0,1 1 0,-1 0 0,1 0-1,0 0 1,1 0 0,-1 0 0,1 0-1,0 0 1,0 1 0,0-1 0,1 1-1,0-1 1,0 1 0,0 0 0,0 0 0,1 0-1,0 0 4,20-10 146,0 2 0,0 1 0,1 1-1,1 1 1,-1 1 0,1 2 0,1 0-1,-1 2 1,6 0-146,67-8 78,0 5-1,1 4 0,-1 4 1,17 6-78,-11 8-4859,-55 2-927</inkml:trace>
  <inkml:trace contextRef="#ctx0" brushRef="#br0" timeOffset="1073.649">1045 132 6784,'-20'-26'3338,"20"26"-3603,-5-23 7543,69-11-5091,-22 22-1959,2 1 0,-1 3 0,1 1 0,1 2 0,20 2-228,-48 1 44,131 1 399,-147 1-219,-2 1 85,-3 4-280,0 0 1,0 0-1,1 0 0,0 0 1,0 0-1,1 1 0,-1 0 1,1-1-1,0 1 0,1 0 1,-1 0-1,1 0 0,0 0 1,1 1-30,-2 138-6,-3 310 6,4 226 11,23-283 112,-22-310 1098,-50-121 1392,-65-11-2085,-48 11-643,89 27-3306,22 5-579</inkml:trace>
  <inkml:trace contextRef="#ctx0" brushRef="#br0" timeOffset="-214212.399">113 361 6784,'-24'30'4656,"19"-11"-1467,-5 1-304,-6 3-517,16-22-1749,0-1-38,46-64 1984,23-86-1871,-8 29-406,-60 118-285,0 0 1,0 0-1,1 1 1,-1-1 0,1 0-1,0 1 1,-1 0 0,1-1-1,0 1 1,0 0 0,1 0-1,-1 0 1,0 0-1,1 0 1,-1 1 0,1-1-1,0 1 1,-1 0 0,1-1-1,0 1 1,0 0 0,0 0-4,39 43 9,-38-37-18,88 111 57,-15-48-3142,-35-35-1578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3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39 440 6144,'-10'-61'3008,"4"-16"7402,6 62-9046,5 27-813,11 81-552,14 129 252,-33 122-219,3 153 278,17-275 1135,-17-214-1369,1-1 0,0 1 0,0 0 0,1 0 0,0-1 0,0 1 0,1-1 0,0 0 0,0 0 0,1 0 0,0 0 0,0 0 0,0-1 1,1 1-1,0-1 0,0-1 0,1 1 0,0-1 0,0 0 0,0 0 0,0 0 0,1-1 0,0 0 0,0 0 0,0-1 0,0 0 0,0 0 0,1-1 0,-1 0 0,1 0 0,1-1-76,16-1 22,0-2-1,0 0 1,-1-2-1,1-1 1,-1-1-1,0-1 1,18-7-22,-38 12-7,67-23-998,-4 1-4065,1 5-6769,-32 12 6714</inkml:trace>
  <inkml:trace contextRef="#ctx0" brushRef="#br0" timeOffset="330.116">0 235 10112,'12'-6'3872,"-2"6"-3040,7-4 927,-7 4 225,8 0-576,8 0-64,13 0-448,16 4-160,5 2-416,-5-2-128,0 0 0,10 2-32,-9-2 64,9 2-2048,-10-2-896,12-4-3359</inkml:trace>
  <inkml:trace contextRef="#ctx0" brushRef="#br0" timeOffset="2312.729">1327 867 4480,'-28'-43'5200,"24"4"1061,5 1-224,30 135-5941,-21-58-33,0-1-29,-1 1 0,-1 1 0,-3 0 0,-1 0 0,-2 0 0,-3 32-34,1-67 15,0 0 1,0 0 0,-1 0-1,0 1 1,0-1-1,0-1 1,-1 1 0,1 0-1,-1 0 1,0 0-1,-1-1 1,1 1 0,-1-1-1,0 0 1,0 0 0,0 0-1,-1 0 1,0 0-1,1-1 1,-1 0 0,0 1-1,0-1 1,-1-1 0,1 1-1,-1-1 1,1 0-1,-1 0 1,-2 1-16,-3-1 7,0-1 1,-1 1-1,1-2 1,0 1-1,0-2 0,-1 1 1,1-1-1,0-1 0,0 0 1,0 0-1,0-1 1,0 0-1,0-1 0,1 0 1,0-1-1,0 0 1,-6-4-8,-4-3 45,0-2 0,1-1 0,1 0 1,0-1-1,1-1 0,0 0 1,-4-9-46,2 0 14,1-2-1,1 1 1,1-2 0,2 0 0,-7-22-14,18 47-15,0-1 0,0 0 0,1 1 1,-1-1-1,1 0 0,0 0 0,0 0 0,1 0 0,0 0 1,-1 0-1,2 0 0,-1 0 0,1 0 0,-1 0 0,1 0 1,1 0-1,-1 0 0,1 1 0,-1-1 0,2 1 0,-1-1 1,0 1-1,1-1 0,0 1 0,0 0 0,0 0 0,0 1 1,1-1-1,-1 0 0,1 1 0,0 0 0,3-2 15,12-4 58,0 0 0,1 1 0,0 2 0,0 0 0,0 1 0,1 0 1,-1 2-1,1 1 0,4 0-58,13-3 133,147-16 459,53 5-592,-74 21-105,-60 22-4440,-65-7-980</inkml:trace>
  <inkml:trace contextRef="#ctx0" brushRef="#br0" timeOffset="3078.043">2118 200 8448,'-6'-84'3941,"7"27"-768,8 28-1445,6 0-688,-12 36-837,9 51-1,2 153 161,-5 38-267,0-113-80,17 29 176,-25-153-49,-4-17-44,-6-20-310,8 23 127,-24-71-2665,-27-86-8006,33 96 7182</inkml:trace>
  <inkml:trace contextRef="#ctx0" brushRef="#br0" timeOffset="3316.439">1897 127 8448,'-9'-2'3318,"16"4"-1644,8 8 390,5 2-1095,1 0 0,0-2 0,0 0 0,1-2 0,0 0 0,23 4-969,-9-6 266,0-1-1,0-1 1,1-2-1,-1-2 1,0-1-1,28-5-265,26 2-3712,-42 4-1599</inkml:trace>
  <inkml:trace contextRef="#ctx0" brushRef="#br0" timeOffset="4945.599">2556 1203 7296,'0'-10'2720,"0"6"-2112,0 0 1376,0 4 544,0 0-833,0 0-287,6 4-416,0 6-192,-2 1-416,8 3-160,-2 4-32,0 12-32,-4-1 0,0 1-96,-6 5 32,-6 3-1344,0 7-512,2-3-3743</inkml:trace>
  <inkml:trace contextRef="#ctx0" brushRef="#br0" timeOffset="-209414.429">1190 225 4608,'-21'18'6480,"15"7"-2416,-24 24 549,28-37-2448,27-48-426,107-173-433,-132 207-1309,1 1-1,0-1 1,-1 1-1,1-1 1,0 1-1,0-1 1,0 1-1,0 0 1,0-1-1,0 1 1,0 0-1,0 0 1,1 0-1,-1-1 1,0 2-1,1-1 1,-1 0-1,1 0 1,-1 0-1,1 1 0,-1-1 1,1 0-1,-1 1 1,1 0-1,0-1 1,-1 1-1,1 0 1,0 0-1,-1 0 1,1 0-1,0 0 1,-1 0-1,1 0 1,0 1-1,-1-1 1,1 1-1,-1-1 1,1 1-1,-1 0 1,1-1-1,0 1 4,53 100 0,-48-92 2,-2 0-548,2 0 1,-1 0-1,1-1 1,1 0-1,-1 0 1,1-1-1,1 0 1,6 5 545,30 7-5717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4:34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98 5632,'-1'-1'194,"1"0"1,-1 0-1,0-1 1,0 1-1,1 0 0,-1 0 1,0-1-1,1 1 1,-1 0-1,1-1 1,0 1-1,-1-1 1,1 1-1,0 0 0,0-1 1,0 1-1,0-1 1,0 1-1,0-1 1,1 1-1,-1 0 1,0-1-1,1 1 0,-1 0 1,1-1-1,-1 1 1,1 0-1,0-1 1,-1 1-1,1 0 1,0 0-1,0 0 0,0 0 1,0 0-1,0 0 1,0 0-1,1-1-194,0 1 325,0-1-1,-1 0 0,1 1 1,-1-1-1,0 0 0,0 0 1,0 0-1,0 0 0,0 0 1,0 0-1,0 0 1,0 0-1,-1 0 0,1-1 1,-1 1-1,0 0 0,1 0 1,-1 0-1,0-1 0,-1 1 1,1 0-1,0-2-324,-10 19 341,-3 87 577,3 15-353,4-35-340,4 1 1,4-1-1,3 0 0,12 56-225,-15-128-75,-4 67-1124,-4-62-1500,-4-20-2575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4:4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28 6400,'-1'-26'6165,"2"24"-4752,-1 2-165,0 3-298,-21 116 1140,17-39-2006,4 0 0,3 0 0,4 0 0,3 0-84,-6-42 37,-4-36-166,2 38 228,-9-20-6367,2-20 257,4-8 1953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4:4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31 101 6912,'-23'-53'3365,"21"45"-2932,1 7-261,0 0 1,1 0-1,-1 0 0,1 0 0,-1 0 0,1 0 0,-1 0 0,1 0 0,0 0 0,0-1 0,-1 1 0,1 0 0,0 0 0,0 0 0,0-1 0,0 1 1,0 0-1,1 0 0,-1 0 0,0 0 0,0-1 0,1 1 0,-1 0 0,1 0 0,-1 0 0,1 0 0,-1 0 0,1 0 0,0 0 0,0 0 0,-1 0 1,1 0-1,0 0 0,0 1 0,0-1 0,0 0 0,1 0-172,3 17 432,27 143 874,-13 98-218,-14-140-817,4 0-1,6 0 0,21 76-270,16 6-763,-50-142-4020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4:3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40 373 3840,'6'-14'7061,"2"-20"-1447,24-12-4052,-18 28-1010,63-73 18,-74 88-573,1 0-1,-1 0 0,1 0 0,0 1 0,0-1 0,-1 1 0,2 0 0,-1 0 1,0 1-1,0-1 0,1 1 0,-1 0 0,0 0 0,1 0 0,-1 1 0,1 0 0,-1 0 1,1 0-1,-1 0 0,1 0 0,-1 1 0,1 0 0,-1 0 0,1 0 0,-1 1 1,0 0-1,0-1 0,0 1 0,0 1 0,0-1 0,0 0 0,0 1 0,1 2 4,-2-1 0,0 0 0,0 1 0,0-1 0,-1 1 0,0-1 0,0 1 0,0 0 0,-1 0 0,1 0 0,-1 0 0,0 0 0,-1 0 0,1 1 0,-1-1 0,0 0 0,0 0 0,-1 0 0,1 0 0,-1 1-1,-1-1 1,1 0 0,-1 0 0,1-1 0,-1 1 0,-2 4 0,-75 111 155,79-120-154,-17 22 29,0-1 0,-1 0-1,-1-2 1,0 0 0,-2-1-1,0-1 1,-4 1-30,-34-3 247,58-15-247,-1 0-1,1-1 1,-1 1-1,1 0 1,-1 0-1,1-1 1,0 1-1,-1-1 1,1 1-1,-1-1 1,1 1-1,0-1 1,-1 0-1,1 0 1,0 0-1,0 0 1,0 0 0,0 0-1,0 0 1,0 0-1,0 0 1,0 0-1,0-1 1,0 1-1,1 0 1,-1-1-1,0 1 1,1-1-1,-1 1 1,1 0-1,0-1 1,-1 1-1,1-1 1,0 1-1,0-1 1,0 1-1,0-2 1,0 2-1,0 1-1,0-1 0,0 0 0,0 0 1,0 1-1,0-1 0,0 0 0,0 0 0,0 1 1,1-1-1,-1 0 0,0 1 0,0-1 1,1 0-1,-1 1 0,1-1 0,-1 0 1,0 1-1,1-1 0,-1 1 0,1-1 0,-1 1 1,1-1-1,0 1 0,-1-1 0,1 1 1,-1-1-1,1 1 0,0 0 0,0-1 1,-1 1-1,1 0 0,0 0 0,-1 0 0,1-1 1,0 1-1,0 0 0,-1 0 0,1 0 1,0 0-1,0 0 0,-1 0 0,1 0 1,0 1-1,0-1 0,0 0 2,35 13-114,-33-11 75,20 8 25,1-1 0,1-1 1,-1-1-1,1-1 1,1-1-1,-1-2 0,1 0 1,-1-2-1,9 0 14,54-1 1061,0-4 1,69-12-1062,-129 11-132,16-3 297,-14 6-4705,-28 2-446</inkml:trace>
  <inkml:trace contextRef="#ctx0" brushRef="#br0" timeOffset="1215.42">949 85 5376,'-3'-6'528,"-37"-45"2262,18 31 1604,22 19-4358,0 1 0,-1-1 1,1 1-1,-1-1 0,1 1 1,-1 0-1,1-1 0,-1 1 1,1-1-1,-1 1 0,1 0 1,-1-1-1,1 1 0,-1 0 1,0 0-1,1-1 0,-1 1 1,1 0-1,-1 0 0,0 0 1,1 0-1,-1 0 0,0 0 1,1 0-1,-1 0 0,1 0 1,-1 0-1,0 0 0,1 0 1,-1 0-1,0 1 0,1-1 1,-1 0-1,1 0 0,-1 1 1,1-1-1,-1 0 0,1 1 1,-1-1-1,1 1 0,-1-1 1,1 0-1,-1 1 0,1-1 1,-1 1-1,1-1 0,0 1 1,-1 0-1,1-1 0,0 1 1,0-1-1,-1 1 0,1 0 1,0-1-1,0 1 0,0-1 1,0 1-1,0 0 0,0-1 1,0 1-1,0 0 0,0-1 1,0 1-1,0 0-36,0 9 76,0 1-1,0-1 1,1 1 0,0-1-1,1 1 1,1-1 0,-1 0 0,1 0-1,1 0 1,0 0 0,1 1-76,-2-3 90,4 5 12,0 0 0,0 0 1,2 0-1,-1-1 0,2 0 1,-1 0-1,2-1 0,-1-1 1,2 0-1,-1 0 0,1-1 1,1-1-1,-1 0 0,1 0 1,1-2-1,0 1 0,-1-2 1,2 0-1,-1 0 0,1-1 1,0-1-103,219 41 586,-167-42 342,-67-1-918,1 0 0,-1-1 0,0 1 0,0 0 0,0 0 0,0 0 0,0 0-1,0 0 1,0 0 0,0 0 0,0 0 0,-1 0 0,1 0 0,0 0 0,0-1-1,-1 1 1,1 0 0,-1 0 0,1 0 0,-1 0 0,1-1 0,-1 1 0,1 0-1,-1-1 1,0 1 0,1 0 0,-1-1 0,0 1 0,0-1 0,0 1 0,1-1-1,-1 1 1,0-1 0,0 1 0,0-1 0,0 0-10,0 2 2,-197 159 590,29-6-443,98-83-1088,43-42-341</inkml:trace>
  <inkml:trace contextRef="#ctx0" brushRef="#br0" timeOffset="2033.911">2167 105 3328,'2'-4'416,"0"-1"1,1 1-1,-1 0 0,1 0 1,0 0-1,0 0 0,0 0 1,0 1-1,1-1 0,0 1 1,-1 0-1,1 0 0,0 0 1,0 1-1,4-2-416,36-32 5317,-51 39-2218,-177 165-2186,161-148-872,-229 151 199,126-83 491,125-88-723,1 0 18,-1 0 1,0 0 0,0 0 0,0 0 0,0 1 0,0-1-1,0 0 1,1 1 0,-1-1 0,0 0 0,0 1 0,0-1 0,1 1-1,-1-1 1,0 1 0,1 0 0,-1-1 0,0 1 0,1 0-1,-1-1 1,1 1 0,-1 0 0,1 0 0,-1-1 0,1 1-1,-1 0 1,1 0 0,0 0 0,0 0 0,-1 0 0,1 0-1,0-1 1,0 1 0,0 0 0,0 0 0,0 0 0,0 0-1,0 0 1,0 0 0,1 0 0,-1 0 0,0-1 0,0 1 0,1 0-1,-1 0 1,1 0 0,-1 0 0,1-1 0,0 2-27,24 9 185,0 0 0,1-2 0,0-1 0,25 5-185,32 10-74,-34-9-313,-2 2 0,0 3 0,-1 1 0,-1 3-1,36 24 388,-61-31-3029,-11-1-2005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17:05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92 3712,'-67'-25'4544,"66"25"-4332,0-1 1,1 1 0,-1 0 0,0-1-1,0 0 1,1 1 0,-1-1-1,0 1 1,1-1 0,-1 0 0,1 0-1,-1 1 1,1-1 0,-1 0-1,1 0 1,-1 0 0,1 1 0,0-1-1,0 0 1,-1 0 0,1 0 0,0 0-1,0 0 1,0 0 0,0 0-1,0 0 1,0 0 0,0 1 0,0-1-1,0 0 1,1 0 0,-1 0-1,0 0 1,1 0-213,-1-5 1471,0 5-340,0 1-96,27 18 1055,-14-2-2062,0 1-1,-2-1 1,0 2-1,0 0 1,-2 0-1,-1 0 1,0 1-1,-1 1 1,-1-1-1,-1 1 1,0 0-1,-2 0 1,0 1-1,-2-1 1,0 1-1,-1-1 1,-1 1-1,-1-1 1,-2 8-28,3-22 10,0-1 1,0 1-1,-1 0 0,1-1 1,-1 0-1,-1 1 0,1-1 1,-1 0-1,0 0 0,0 0 1,0-1-1,0 1 0,-1-1 1,0 0-1,0 0 0,0 0 1,-1 0-1,1-1 0,-1 0 1,0 1-1,0-2 0,0 1 1,0-1-1,0 0 0,-1 0 1,1 0-1,-1 0 0,1-1 1,-1 0-1,0-1 0,1 1 1,-5-1-11,-4-2 22,0-2 1,0 1-1,0-2 1,1 0-1,-1 0 1,1-1-1,0-1 1,-11-8-23,23 14 1,-15-7-6,1-2-1,0 0 1,0-1 0,1 0-1,1-1 1,0-1 0,0 0-1,1-1 1,1 0 0,1-1-1,0 0 1,0 0 0,2-1-1,-2-6 6,8 18-1,1 0-1,0 0 0,1-1 1,-1 1-1,1 0 0,0-1 1,0 1-1,0 0 0,1-1 1,-1 1-1,1 0 0,0 0 1,0 0-1,1-1 0,-1 1 1,1 0-1,0 0 0,0 1 1,0-1-1,1 0 0,-1 1 1,1-1-1,0 1 0,0 0 1,2-2 1,91-65 148,83-8 791,-136 65-779,1 2 0,0 2 0,0 1 0,0 3 0,1 1 0,0 3 0,40 3-160,-4 8-1167,-34-3-1949,-1-4-4868,-33-3 2854</inkml:trace>
  <inkml:trace contextRef="#ctx0" brushRef="#br0" timeOffset="-15130.19">1122 280 2816,'-2'0'-868,"-8"5"9602,-6-4-3774,-5-1-1691,20 0-2762,3 0-294,183-10 1462,-8-15-3584,-140 16-3024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01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17 238 8064,'-14'0'2672,"12"0"-1488,2 0 64,0 0 122,0 0-202,6 0 891,87-18 463,20 18-2804,-113-1-10,1 1-1,0 0 1,0 0 0,0 0 0,0 0 0,0 0-1,0 0 1,0 0 0,0 0 0,0 0 0,0 0-1,0 0 1,0 1 0,0-1 0,0 0-1,0 1 1,0-1 0,0 1 0,0-1 0,-1 1-1,1-1 1,0 1 0,0 0 0,-1-1 0,1 1-1,0 0 1,-1 0 0,1-1 0,0 1 0,-1 0-1,1 0 1,-1 0 0,0 0 0,1 0 0,-1 0-1,0 0 1,1 0 0,-1 1 292,0 11-3589</inkml:trace>
  <inkml:trace contextRef="#ctx0" brushRef="#br0" timeOffset="249.332">45 424 8192,'-6'8'3072,"12"-8"-2400,4 7 1440,-10-3 479,13 2-639,3-2-256,4 6-352,8-6-64,1 6-704,-13-10-128,23 4 0,-13 2-192,12-2-64,1 2-192,-7-6 0,1 0-1696,5-6-768,-9 6-3903</inkml:trace>
  <inkml:trace contextRef="#ctx0" brushRef="#br0" timeOffset="765.661">982 39 8064,'-11'-32'5248,"11"30"-3680,0-3 2106,6 381-2799,18-207-758,12-32 560,-33-134-311,-5-23-729,1 15 67,-25-116-7837,15 69 3920</inkml:trace>
  <inkml:trace contextRef="#ctx0" brushRef="#br0" timeOffset="1017.978">692 39 10624,'-24'-14'3509,"24"14"-3361,1 0-1,-1 0 1,0 0-1,0 0 1,0 0 0,1 0-1,-1 0 1,0 0 0,0-1-1,0 1 1,1 0 0,-1 0-1,0 0 1,0 0-1,0 0 1,0-1 0,1 1-1,-1 0 1,0 0 0,0 0-1,0 0 1,0-1-1,0 1 1,0 0 0,1 0-1,-1-1 1,0 1 0,0 0-1,0 0 1,0 0 0,0-1-1,0 1 1,0 0-1,0 0 1,0-1 0,0 1-1,0 0 1,0 0 0,0 0-1,0-1 1,0 1-1,-1 0 1,1 0 0,0 0-1,0-1 1,0 1 0,0 0-1,0 0 1,0 0 0,-1-1-1,1 1 1,0 0-1,0 0 1,0 0 0,0 0-1,-1 0 1,1-1 0,0 1-1,0 0-147,6 0 445,-6 0-928,161-6 3011,97 2-2736,-157 8-4299,-56 2-1295</inkml:trace>
  <inkml:trace contextRef="#ctx0" brushRef="#br0" timeOffset="1545.569">1482 574 6272,'-6'-26'4437,"6"24"-2714,0 2-161,-8-2 1097,8 1-2596,-1 1 0,1-1 0,0 1 0,-1 0 0,1-1 0,0 1 0,-1 0-1,1 0 1,-1-1 0,1 1 0,-1 0 0,1 0 0,-1 0 0,1 0 0,-1-1 0,1 1 0,-1 0-1,1 0 1,-1 0 0,1 0 0,-1 0 0,1 0 0,-1 0 0,1 0 0,-1 0 0,1 1-1,0-1 1,-1 0 0,1 0 0,-1 0 0,1 1 0,-1-1 0,1 0 0,-1 0 0,1 1 0,0-1-1,-1 0 1,1 1 0,0-1 0,-1 0 0,1 1 0,0-1 0,-1 1 0,1-1 0,0 0-1,0 1 1,-1-1 0,1 1 0,0-1 0,0 1 0,0-1 0,0 1 0,0-1 0,0 1 0,0-1-1,0 1-62,-1 23 623,0-10-572,1-1 0,0 1 0,1 0 0,1 0 0,0 0 1,0-1-1,2 1 0,0-1 0,2 4-51,3 22 181,-9-71 1415,-2 13-1281,1-1 0,1 1 0,1 0 0,1 0 0,0 0 0,2 0 0,0 1 0,1-1 0,1 1 0,0 0 1,7-11-316,-9 22 16,1-1 1,0 1-1,0 0 1,1 0-1,-1 1 1,2-1-1,-1 1 1,1 1-1,0-1 1,3-1-17,26-13-143,1 1 1,0 1-1,2 3 0,0 0 143,35 0-6149,-48 11 59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30:19.1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7533 13707 400 0,'0'-35'148'0,"0"35"-115"0,0-36 26 0,6 21 3 16,-6 10-17-16,0-15-3 0,0 10-13 15,0 0-4-15,0 5-14 16,6-6-7-16,-1 11 0 16,1 0-3-16,6 11 2 0,-1 9-2 15,-5 5 2-15,-1-15-4 16,7 26 0-16,-1 9 1 16,0 1 0-16,-5 10 0 15,-6-11 2-15,0-4-3 16,-6 9 0-16,-5 6 3 15,0-20 3-15,5-6-2 16,-11-15-2-16,-12-5 6 16,1-15 3-16,-6-10-3 15,11-5-2-15,0 5 0 16,-5-21-1-16,-12-10 0 16,11 16 0-16,7 5-2 0,-7-6-2 15,6 6 1-15,0 0 1 16,1-21-1-16,5 11 2 15,11 4-4-15,-6 6 0 16,24 5 1-16,-1-6 2 16,18 6-1-16,11 10 2 15,11-5 2-15,6 5 2 16,6 0-6-16,11-1 0 16,0 1-1-16,-17 10 2 15,-12-10-3-15,1 5-2 16,5 5-34-16,-5 0-15 15,-12 10-99-15,-17-10-44 16</inkml:trace>
  <inkml:trace contextRef="#ctx0" brushRef="#br0" timeOffset="663.401">8018 14138 316 0,'0'-15'121'0,"0"10"-95"0,5-1 42 16,-5 6 11-16,6-5-17 15,0 5-6-15,-1-5-15 16,1 0-6-16,0 5-19 15,0-5-3-15,-6 5-2 0,0 0-6 16,0 15-1-16,0 1-2 16,-6 14-2-16,-6 16-2 15,7-11 1-15,-1-10 1 16,6 11 2-16,0 4-1 16,11-14-1-16,-5-1 3 0,17-5 2 15,5 0 0 1,1-9 2-16,-6-1-4 0,-1-10-2 15,1 0-16-15,0-10-7 16,0-11-42-16,-6 1-19 16,0 5-80-16,-6-16-33 15</inkml:trace>
  <inkml:trace contextRef="#ctx0" brushRef="#br0" timeOffset="844.185">8126 13864 528 0,'6'-35'198'0,"-6"35"-154"0,5-20 7 0,-5 20-8 0,0 0-24 15,0-11-5-15,0 6-23 16,0 0-6-16,-5 5 7 16,-1 0-73-16,-5 21-30 0,-7 4-105 15</inkml:trace>
  <inkml:trace contextRef="#ctx0" brushRef="#br0" timeOffset="1472.387">8451 14280 368 0,'-17'-16'137'0,"17"1"-106"0,-6 0 43 0,6 15 13 0,0-10-26 15,0-5-10-15,0-1-22 16,0 11-6-16,6-5-13 16,-1 5-2-16,1 0-1 0,0 0 1 15,5 10 2-15,0 10-5 16,7 11-3-16,-1-1-4 15,-6 0 1-15,0-4 1 16,1 9 2-16,-1-5-1 0,-5 11-1 16,0-6-2-1,-6 6-1-15,0-6-1 16,-6 10 3-16,0-4-2 16,-5 9-1-16,5-9 3 15,-11 10 2-15,6-6 0 16,-6 1 2-16,-6 9 4 15,0-9 4-15,0-16-4 16,6-10 1-16,6-5-5 0,-12-20 0 16,12 5-1-16,-7-20-2 15,1-1-17-15,6-4-9 16,0 5-39-16,5-6-16 16,12-24-128-1,16-11-73-15,13 5 126 16</inkml:trace>
  <inkml:trace contextRef="#ctx0" brushRef="#br0" timeOffset="1684.891">8513 13844 556 0,'-11'-25'206'0,"11"25"-160"0,-6-10 9 16,6 10-8-16,0 0-23 15,0-11-3-15,0 6-10 16,0 5-5-16,0 0-3 16,0 0-7-16,-5 0-2 0,-1 5-52 15,6 6-22-15,11 4-140 16</inkml:trace>
  <inkml:trace contextRef="#ctx0" brushRef="#br0" timeOffset="6651.436">9066 13247 320 0,'29'-26'121'0,"-29"26"-95"0,39-20 36 0,-22 10 7 16,1 0-12-16,-1 0-1 15,-6-1-15-15,0 1-5 16,-5 0-20-16,0 5-3 0,-6-5 0 16,0 0-5-16,0 5 0 15,0 0-4-15,-6 10-3 16,-5 15-3-16,-1 21 1 15,-5 14-1-15,-6 16 0 16,1 10 2-16,-7-5 2 16,1-5-1-16,11 0 2 0,-6 10-2 15,17 5-1-15,6-5 3 16,0 5 2-16,12-5 0 16,-1-35 0-16,0-1-1 15,1-14 0-15,5 9-2 16,-6-20-2-16,-5 1-39 15,0-21-19-15,-6-5-127 16,-6-16-54-16,6 6 77 16</inkml:trace>
  <inkml:trace contextRef="#ctx0" brushRef="#br0" timeOffset="7104.676">9374 13459 460 0,'-12'-15'173'0,"24"10"-135"0,-7-10 16 0,-5 15-3 16,6 0-23-16,-6 0-5 0,0 0-14 16,0 10-6-16,0 5-2 15,0 5-1-15,-6 11 2 16,1 4-3-16,-7 6 0 0,12-1 1 16,-11-4 2-16,11-6-3 15,-6 16 0-15,-5 14 1 16,11-14 0-16,0-6 0 15,17 11 2-15,6 10 5 16,22-16 6-16,18-9-1 16,11-26 3-16,12-5-6 15,-18-10-3-15,0-5-3 16,-5 0-3-16,-17-10-17 16,10 4-6-16,-16-9-49 15,-11 10-18-15,-18-5-59 16,-22 4-23-16</inkml:trace>
  <inkml:trace contextRef="#ctx0" brushRef="#br0" timeOffset="7328.788">9294 13778 452 0,'-11'-15'167'0,"11"20"-129"0,0-5 21 0,0 0 2 16,11 0-22-16,-11 0-5 15,17 0-17-15,6 0-6 16,5 0-7-16,12-5-3 0,0 5 2 0,-6 0-2 16,18 0-1-16,-1 0-8 15,6 0-5-15,-12 0-62 16,7-5-25-16,5 0-116 16</inkml:trace>
  <inkml:trace contextRef="#ctx0" brushRef="#br0" timeOffset="7732.144">9784 13090 340 0,'-23'-41'126'0,"23"41"-98"0,0-30 32 0,0 20 9 16,6-1-8-16,0 1 1 16,-1 5-18-16,1 0-4 15,5 0-23-15,1 0-1 0,5 5 0 16,0 0-8-16,6 5-2 16,17 10-4-16,-6 16 1 15,0 14-2-15,0 11 2 16,0 20-2-16,-11-15-1 15,0-11-2-15,0 26 1 16,-12 15 1-16,1 1 2 16,-12-1-1-16,-12 5-1 15,1-5 1-15,-6 0 1 16,-6-15-1-16,6-5-1 0,5-15-8 16,-5-16-3-16,6-35-221 15,-1-10-1 1</inkml:trace>
  <inkml:trace contextRef="#ctx0" brushRef="#br0" timeOffset="9763.344">10827 13662 368 0,'-17'5'140'0,"17"5"-109"0,0-15 31 0,0 5 6 0,0 0-15 15,17 5-4-15,-6-5-10 16,6 0-2-16,6 0-21 16,-6 0 2-16,12 0 2 0,5 0-7 15,-6 0 0-15,6-5-5 16,1 5-3-16,-1 0-2 16,-6 0 0-16,12 0-18 15,-11 0-4-15,-1 5-37 16,-5-5-14-16,-6 5-61 15,-6 0-26-15,-11 10-21 16</inkml:trace>
  <inkml:trace contextRef="#ctx0" brushRef="#br0" timeOffset="9971.112">10827 13895 504 0,'11'-10'187'0,"-11"10"-146"0,17 0 15 0,-5 5-1 16,16 0-22-16,-5-5-4 16,5 0-12-16,6-5-6 15,6 0-6-15,12-6-2 0,5 1 1 16,0 0-9-16,-6 5-4 16,-11 0-53-16,5 5-23 15,-16 0-153 1</inkml:trace>
  <inkml:trace contextRef="#ctx0" brushRef="#br0" timeOffset="10676.314">12109 13581 344 0,'-29'-10'129'0,"29"10"-100"0,-11 5 29 0,11-5 8 15,0 0-10-15,0 0 2 16,0 0-12-16,0 0-7 16,11 5-21-16,6 5 0 0,-5-5 0 15,10 5-4-15,-4 0 0 16,10 5-8-16,0 1-2 15,-5-6-2-15,6 10-2 16,-1-5 1-16,-5 10-1 16,0 11 0-16,-12-1 2 0,-11 1 1 15,-11-6 3-15,-1-4-8 16,-22 9 0-16,-23 0 0 16,-5-4 1-16,5-11 1 15,11-15 0-15,-5-10 2 16,5-15 1-16,-5-6-1 15,11-4 1-15,12 0-4 16,-1-1 0-16,12 1 3 16,-6-6 1-16,17 1-1 15,1 5-2-15,10-1 3 16,1 6 2-16,17 0-2 16,-6 4 0-16,12 1-1 0,22 5-2 15,6 5 3-15,11 5 0 16,-22 0-1-16,34 5-2 15,-24 0 1-15,19 0-1 16,4 0-22-16,-33 0-8 16,-6 0-80-16,-6 0-33 15,-6 0-76 1</inkml:trace>
  <inkml:trace contextRef="#ctx0" brushRef="#br0" timeOffset="11216.507">12644 14133 332 0,'17'-21'123'0,"-17"11"-95"0,0-5 47 0,0 10 16 15,0 0-15-15,0 0-4 16,0 0-30-16,0 0-11 16,0 5-19-16,0 0-5 0,0 0-3 15,0 0-5-15,0 15 1 16,0 0 2-16,0 11 1 16,0-1-1-16,0 10-2 15,0 16-2-15,0-21 1 16,0-4 1-16,0-1 0 15,0-5 2-15,12-5 1 16,16 11-1-16,-11-21 1 16,-5 5 0-16,16-5 1 0,12-20-18 15,0-5-5-15,-12-6-48 16,1-9-19-16,-1-1-71 16,-5 1-27-16,-17-1 29 15</inkml:trace>
  <inkml:trace contextRef="#ctx0" brushRef="#br0" timeOffset="11367.464">12701 13824 492 0,'-28'-36'184'0,"28"36"-143"0,0-20 23 0,0 20 3 16,5-5-38-16,1 0-10 16,0 0-29-16,0 0-8 15,5 5 8-15,0 10-112 0,6 5-46 16,0 10-35-1</inkml:trace>
  <inkml:trace contextRef="#ctx0" brushRef="#br0" timeOffset="11846.083">13015 14123 452 0,'-23'-41'170'0,"11"31"-132"0,-5-15 22 16,17 15 1-16,0-1-20 15,0 1-3-15,0 0-16 16,12 0-4-16,-7 5-10 15,7 5-3-15,-1 5-1 0,6 5 0 16,-5 5 0-16,-1 1-5 16,6 19 1-16,0-5 0 15,-5 21 0-15,-1-11 0 16,6 16 2-16,0-10-3 16,-5 4 0-16,-12-9-1 15,0 10 0-15,0-11 2 0,-6 11 0 16,-17 30 0-16,-5-15 2 15,-1-1-1-15,-11-4 2 16,12-10 0-16,-12-11 1 16,11-14-2-16,1-11-2 15,-1-15 1-15,12-15 1 16,-5-16-36-16,16-9-15 16,0-11-61-16,6-15-25 15,6-20-68 1</inkml:trace>
  <inkml:trace contextRef="#ctx0" brushRef="#br0" timeOffset="12027.586">12941 13662 572 0,'-12'-20'211'0,"12"20"-164"0,0-6 0 15,0 6-12-15,0 0-28 16,0 0-3-16,0 0-43 15,0 0-19-15,6 6-135 16,0-1-62-16,5 10 83 16,12 20 42-16</inkml:trace>
  <inkml:trace contextRef="#ctx0" brushRef="#br0" timeOffset="12477.607">13544 13181 352 0,'-5'-21'132'0,"5"21"-103"0,5-25 29 0,-5 25 6 15,12 0-8-15,-12-10 2 16,17 10-13-16,-11-5-6 0,-1 0-21 16,7-5 2-16,-7 5 1 0,1-5-5 15,-6 10-1-15,0-11-5 16,0 11-1-16,0 0-5 16,0 21-3-16,-11 14 0 15,-1 1-1-15,12-6-3 16,-11 36 2-16,-6-11 1 15,5 27 0-15,1-22-3 16,0 21 2-16,-1-10 3 16,7 30 1-16,-1-20-4 15,6 21 1-15,0-21 0 16,11 0 2-16,1-15-3 16,10-1-2-16,1-4-58 15,17-10-26-15,17-6-154 16</inkml:trace>
  <inkml:trace contextRef="#ctx0" brushRef="#br0" timeOffset="13046.094">13960 13636 456 0,'-11'-15'170'0,"11"10"-132"0,0 5 31 15,0 0 6-15,6 0-30 16,-1 0-8-16,-5 0-16 15,0 0-6-15,0 0-8 16,0 0-9-16,-5 5-4 0,-1 0 7 16,-5 11 6-16,-12 4-8 15,-6 5-3-15,7 0 4 16,-1 6 4-16,0 4-7 16,12 6 1-16,5 4 2 15,6 6 4-15,11 0-3 16,12-6-1-16,11-9 0 15,0-16 2-15,1-5-6 0,16-15 1 16,-11 0 5-16,11-20 6 16,-5 5-4-16,-1-16 0 15,-5 6-2-15,-6-16-2 16,-5 11 1-16,-18-10 1 16,1 4-3-16,-24-4 0 15,6 9-4-15,-22 1 1 16,5 4-3-16,-17 6 2 15,-11 0-15-15,5 5-4 16,7 5-45-16,10 10-20 16,18 10-100-16,11 5-78 15,0-5 107-15</inkml:trace>
  <inkml:trace contextRef="#ctx0" brushRef="#br0" timeOffset="13424.384">14376 13009 360 0,'-51'-56'134'0,"40"41"-104"0,-12-11 23 16,23 26 1-16,-6-5-7 15,0 0-1-15,1 0-14 16,-1 0-8-16,6 5-13 0,0 0-7 0,6 10-1 15,-1 0 9 1,18 21 4-16,-6-6-1 0,18 31 1 16,-7-1-7-16,23 31-1 15,-11-15-4-15,6 10-1 16,-12-15 1-16,-6 15 0 16,-5 31-2-16,-17 4-2 15,-12 1-4-15,1-36 0 16,-1-16-33-16,-11 6-13 15,-17 10-125-15,-12-35-52 16,6-26 56 0</inkml:trace>
  <inkml:trace contextRef="#ctx0" brushRef="#br0" timeOffset="14594.701">15185 13859 348 0,'-22'-15'132'0,"16"10"-103"0,-5 0 38 0,11 5 10 16,0-5-28-16,0 5-8 15,0-5-15-15,0 5-7 16,0 0-11-16,0 0-1 0,0 0 3 16,0 0 0-16,0 5 2 0,0 0-2 15,0 5-1-15,0 5-3 16,5-5-1-16,1 1-1 15,5-1 0-15,1 0 0 16,11-5 2-16,11-5-1 16,-6-5 2-16,-5 0-4 15,5-10 0-15,-5 4 1 16,6-9 0-16,-6 0-2 16,-1-11 1-16,1-9-2 15,-11 10-1-15,-1 4 1 16,-11-4 1-16,-11-11-3 15,-1 6 0-15,-5 5-1 16,-6 9 0-16,0 11 2 16,1 10 0-16,-7 10-3 15,6 0 2-15,6 1-1 0,0 14 0 16,-6 10 2-16,12-4 0 16,0-6 0-16,5 21 0 15,6-11 0-15,11 26 2 16,-5-11 3-16,17 16 2 15,-6-10 3-15,17 0 1 16,-5-11 1-16,33-4 2 16,35-11-5-16,-17-20-3 15,-12-5-1-15,18-25-1 16,16-20-18-16,1-6-5 16,-6 6-136-16,-18 4-59 15,-10 16-7-15</inkml:trace>
  <inkml:trace contextRef="#ctx0" brushRef="#br0" timeOffset="16004.229">16086 13576 408 0,'-6'-5'151'0,"12"10"-118"0,-6-5 27 16,0 0 2-16,0 0-19 15,5 10-4-15,-5 0-17 16,6 15-6-16,5-4-9 15,1 14-1-15,5-5 1 0,6 11-1 16,5 4-1-16,12 6-3 16,11 5 1-16,6-1 0 15,0-9 1-15,0-5-2 16,-17-21-2-16,-6 0 1 0,1-15 1 16,-1-10-19-1,-6-10-6-15,-11-10-41 0,-5-1-16 16,-12-4-47-16,-6 5-18 15,0 4-10 1</inkml:trace>
  <inkml:trace contextRef="#ctx0" brushRef="#br0" timeOffset="16230.208">16371 13687 424 0,'-18'-10'159'0,"18"10"-124"0,0-20 33 0,0 20 6 15,6-5-22-15,-6 5-6 0,6 0-20 16,-6 0-8-16,0 5-11 15,-6 10-1-15,-5 0 4 0,-6 10-8 16,-6 16-3-16,0 15 2 16,-5 15 3-16,-1 10-3 15,1 5-1-15,5-5-11 16,0-16-3-16,6 1-17 16,6-20-6-16,-1-6-42 15,6-14-19-15,6-16-109 16</inkml:trace>
  <inkml:trace contextRef="#ctx0" brushRef="#br0" timeOffset="16934.984">16838 14057 368 0,'-52'-66'140'0,"52"66"-109"0,-22-61 29 0,22 56 4 16,0-15-34-16,0 5-11 16,5-6 4-16,1 11 7 15,0-5-16-15,-1 5 17 0,1 0 6 16,0 0-8-16,-6 5-5 16,-6 5-13-16,6 10-5 15,0-5-4-15,6 40-2 16,0 41-2-16,-1-10 1 15,1-15 1-15,5 20 2 16,1 21-1-16,-1-11-1 16,1-10 1-16,-7-21-1 0,1-9 0 15,0 0 2-15,-1-11 1 16,-5-4 1-16,0-11-5 16,0-15-1-16,-5-10 1 15,-1-10 0-15,6 0-2 16,-11-26 0-16,5 6-14 15,-11-41-4-15,-12-35 2 16,1-6 1-16,-6 11 8 16,-1 5 6-16,1 15 3 15,0 5 1-15,0 15 0 16,5-5 0-16,12 11 0 16,6-6 2-16,5 5 5 0,12 6 4 15,11 4-6-15,17 5-1 16,17 1 4-16,6 10 3 15,6 9-2-15,-17 16 0 16,-6 0-8-16,11 20 0 16,17 11 1-16,-11 4 1 15,-6 5-4-15,-16-9 1 16,-7-1 0-16,-16 6 2 16,-7 14-3-16,-10-9 0 15,-1-6 3-15,-23 5 1 16,-11 11-1-16,1-11 1 15,-7-9-2-15,18-11 2 16,5-5-2-16,0-10-1 0,0-5-15 16,12 0-7-16,-1 0-86 15,24-5-36-15,22 0-68 16</inkml:trace>
  <inkml:trace contextRef="#ctx0" brushRef="#br0" timeOffset="17340.754">17812 13034 356 0,'11'-25'132'0,"-11"25"-103"0,12-21 40 0,-6 16 14 0,-1 0-14 0,1 0-3 16,0 0-20-16,-1 0-6 16,-5 0-23-16,0 0-4 0,0 5-1 15,0 0-7-15,0 10-1 16,-5 10-2-16,-1 11-2 16,0-6 1-16,-11 41 1 15,0-11-1-15,-17 32-1 16,5-17-2-16,-5 22-1 15,6-22 4-15,-1 32 1 16,6-21 0-16,12 35-2 0,0-25 1 16,28 11-1-16,-6-21-3 15,23-5 2-15,12 15-8 16,-12-41-4-16,-5-9-92 16,16-31-43-16,24-15-76 15</inkml:trace>
  <inkml:trace contextRef="#ctx0" brushRef="#br0" timeOffset="17895.49">18057 13717 296 0,'-23'-20'112'0,"18"20"-87"0,-1-5 46 0,6 5 14 15,0-5-9-15,0 5 0 16,0-5-17-16,0 0-4 16,0 5-31-16,0 0-3 0,0 0 0 15,0 0-6-15,-6-5 2 16,6 0-8-16,0 0-3 15,0 0-3-15,0 0-3 16,0 0 1-16,6-6-1 0,0 1 0 16,5-10 0-1,6-10 0-15,0-6 2 0,6 6-3 16,-12-1-2-16,6 6 4 16,-5 10 1-16,5 5-3 15,-6 5 1-15,-5 5 0 16,5 5 0-16,1 0-3 15,5 20 2-15,11 16 1 16,1-11 2-16,-6-5-3 16,11 11-2-16,-6-6-1 15,7 11 0-15,-7-6 5 16,6 1 3-16,-5 4-3 16,5 1-1-16,-6-11 0 15,1 0 2-15,5-4-1 16,-11-6-1-16,0-5-43 0,-1-15-19 15,-4 10-110-15,-7-10-46 16,-11 0 29 0</inkml:trace>
  <inkml:trace contextRef="#ctx0" brushRef="#br0" timeOffset="18123.021">18393 13723 544 0,'-11'-16'203'0,"11"16"-158"16,-6 5-6-16,6-5-12 0,0 5-19 16,0 1-2-16,-11 4-1 15,-18 20-1-15,-5 5-2 16,-6 11-2-16,0 20 1 0,6 0-4 16,6-5 0-16,5-11-31 15,6-4-13-15,11-11-75 16,17-25-34-16,1 0-28 15</inkml:trace>
  <inkml:trace contextRef="#ctx0" brushRef="#br0" timeOffset="18558.56">18883 13348 308 0,'0'-36'115'0,"0"26"-89"0,0-5 45 0,0 15 16 16,0-5-19-16,0 0-4 16,0 0-13-16,0 0-3 15,-5 0-26-15,5 5-2 0,-6 0 1 16,0 0-8-16,0 10 0 15,1 0-7-15,-1 15-4 16,0-4-6-16,6 24 0 16,-11-14 4-16,0 19 4 15,5-9 1-15,0 4 0 16,0-4-6-16,6 4-1 0,0-9 1 16,6 9 2-16,0-9 0 15,11-1 2-15,-6-9-2 16,18-6 2-16,-6-5-4 15,28-10-2-15,17-5 4 16,-16 0 3-16,-13 0-28 16,7-5-13-16,-12 0-45 15,-5 0-21-15,-1 0-117 16</inkml:trace>
  <inkml:trace contextRef="#ctx0" brushRef="#br0" timeOffset="18798.518">18570 13687 452 0,'-40'-15'170'0,"40"15"-132"0,6 0 31 0,-6 0 6 16,11 0-34-16,0 0-13 16,12 0-9-16,-6 0 0 15,18 0-11-15,-7 0 4 0,12 0 2 16,-6 0-7-16,23-5-4 15,-11 0-5-15,11-5 1 16,-6 0-32-16,12-6-13 16,-23 1-140-16,16-15-62 15,-10-11 61 1</inkml:trace>
  <inkml:trace contextRef="#ctx0" brushRef="#br0" timeOffset="19792.061">19271 12791 384 0,'-12'-15'143'0,"12"15"-112"0,12-16 30 0,-7 16 6 0,1 0-15 16,0-10-3-16,5 10-14 15,1 0-7-15,-7 0-16 16,7 0-1-16,5 21 0 0,6-16-2 15,-6 20 0-15,5-5-3 16,13 36 1-16,-7-11-6 16,18 62-1-16,-12-21-2 15,6 30 0-15,0-25 4 16,-12 46 1-16,-11-30-1 16,6 34 1-16,-17-24 0 15,-6-1 1-15,0-19-5 16,-6-6 1-16,0-15-75 15,-22 5-34-15,5-26-126 16</inkml:trace>
  <inkml:trace contextRef="#ctx0" brushRef="#br0" timeOffset="22568.457">23026 12826 424 0,'0'-30'159'0,"5"25"-124"0,1-5 24 0,0 5 1 15,-1 0-17-15,1-1-2 16,0 1-17-16,5 0-5 16,1 0-11-16,-1 5-3 0,6 10-1 15,6 6-5-15,0 4 1 16,-1 0 0-16,7 5 0 0,-1 1 0 15,1-1 0-15,-6 5 0 16,-6 1 0-16,0 4 0 16,-11 6 0-16,-6-1 2 15,-12-4 1-15,1-1 1 16,-12-10 0-16,-6 1-2 16,-10-6 1-16,-7-20-2 15,-5-15-1-15,-12-5 3 16,0-1 0-16,1-14-4 15,-1-1 1-15,6 1 0 16,11 5 0-16,12-1 0 16,6 1 0-16,11-1 2 15,11 6 3-15,12-5 0 16,11 4 2-16,11 1-4 16,18 0-2-16,5 0 4 0,12 4 4 15,5 6-3-15,6 5 2 16,6 0-7-16,5 0-1 15,7 5 0-15,-30 0 0 16,-10 5 2-16,5 0 1 16,-18 0-43-16,-4 0-20 15,-7 0-116-15,-11-6-48 16,-5 1 37 0</inkml:trace>
  <inkml:trace contextRef="#ctx0" brushRef="#br0" timeOffset="23062.269">23647 13247 288 0,'-6'-31'110'0,"6"31"-86"0,6-25 44 0,-1 25 14 16,1-5-21-16,0 0-8 16,5 0-8-16,-5 0-5 15,5-1-21-15,1 6 2 0,-1 6 0 16,-5-1-7-16,-1 20-1 16,1-5-9-16,-6 26-3 15,0-11-1-15,0 16 2 16,0-11-3-16,0 6 0 15,0-11-6-15,0 6-3 16,0-16-1-16,0 6-1 0,0-16-22 16,0-5-8-1,0 0-55-15,6-20-25 0,-1 0-55 16</inkml:trace>
  <inkml:trace contextRef="#ctx0" brushRef="#br0" timeOffset="23304.108">24023 13231 452 0,'-6'-20'167'0,"6"20"-129"0,6-5 24 15,-6 5 3-15,0 0-27 0,0 0-9 16,5 10-13 0,1 0-3-16,0 16-8 15,-1-6-1-15,1 20 0 0,0-4-5 0,-6 9 1 16,0-4 0-16,6 4 2 15,-1 1-3-15,1-11-2 16,0 1-36-16,5-1-14 16,-5-4-55-16,17-6-23 15,11-5-57 1</inkml:trace>
  <inkml:trace contextRef="#ctx0" brushRef="#br0" timeOffset="23841.572">24775 12892 300 0,'-12'-5'112'0,"12"5"-87"0,0 0 44 0,0 0 13 16,0 0-21-16,0 0-5 15,12 5-11-15,-7-5-2 16,13 0-23-16,-7 0 4 0,12 5 3 15,-6-5-9-15,11 0-2 16,-5 0-9-16,17 0-3 16,-6 0-2-16,12 0 1 15,-12 0-4-15,12 0-2 0,-12 0-42 16,0 0-18-16,-6 0-63 16,-11 5-27-16,1-5-32 15</inkml:trace>
  <inkml:trace contextRef="#ctx0" brushRef="#br0" timeOffset="24057.605">24832 13135 428 0,'11'-5'159'0,"-11"5"-124"0,29 0 37 15,-24 0 7-15,12 0-26 16,-5 0-7-16,16 0-21 0,1 0-8 15,16-5-10-15,-10 0-1 0,16-5 1 16,-6 5-17-16,12 0-7 16,-11 0-107-16,11 10-45 15,-11 0-46 1</inkml:trace>
  <inkml:trace contextRef="#ctx0" brushRef="#br0" timeOffset="25208.885">26068 12998 376 0,'-11'0'140'0,"11"-5"-109"0,-6 5 31 0,6 0 6 16,0 0-26-1,6 10-6-15,5 1-9 0,1-1-2 16,5 0-14-16,5 0 0 0,7-5 2 16,11-5-3-16,11-5 0 15,0-5-6-15,6 0-1 16,-5-5 1-16,-1-6 0 16,6-4-2-16,-12-11 1 15,-5-4-2-15,-5-11 2 16,-7 1-2-16,-11-6-1 15,-11 5-2-15,-12 6 1 16,-11 4-4-16,-6 11-1 16,-11 10 0-16,-6 9 2 15,-5 22 2-15,-7 9 1 0,1 10-2 16,5 11 2 0,7-1-1-16,4 6 0 0,13-1 2 15,4 6 0-15,7 5 0 16,5 10 0-16,6 10 0 15,6 5 0-15,11 5 0 16,12 0 2-16,5 0-1 16,6-10-1-16,0-5 1 15,-1-5-1-15,1-6-3 16,-5 1 2-16,-13 0-8 16,-5 0-2-16,-5-1 6 15,-12-4 2-15,-12 5 3 16,-5-5 2-16,-17-1 1 15,-23-4 1-15,0-6 6 16,-5-4 4-16,-1-16-5 0,6-9-3 16,6-16-6-1,11-11 0-15,6-14-29 0,11-15-13 16,17-1-71-16,17 1-29 16,18 4-46-1</inkml:trace>
  <inkml:trace contextRef="#ctx0" brushRef="#br0" timeOffset="25512.031">26974 13120 384 0,'6'-20'145'0,"-6"15"-112"0,0 0 32 15,0 5 8-15,0 0-17 16,0 5-3-16,0 5-19 16,-6 10-7-16,0 5-15 15,1 11-8-15,-1 4 0 0,6 6-5 16,0-1 0-16,0 6 1 16,6-10 2-16,-1-1-12 15,1-10-6-15,0 1-20 16,-1-11-7-16,1-10-44 15,6-10-19-15,5-15-85 16</inkml:trace>
  <inkml:trace contextRef="#ctx0" brushRef="#br0" timeOffset="25720.75">27419 13095 440 0,'-12'-26'165'0,"12"26"-129"0,0 0 35 0,0 0 7 15,0 5-36-15,0 0-11 16,6 16-13-16,-6-1-2 16,0 20-9-16,0-4-4 0,0 15 0 15,0-6-2-15,0 16-1 16,0-16-13-16,0 6-6 16,0-10-89-16,6 4-41 0,-6-4-63 15</inkml:trace>
  <inkml:trace contextRef="#ctx0" brushRef="#br0" timeOffset="26889.806">22997 15277 264 0,'-6'-20'101'0,"18"15"-78"0,-1-5 42 0,-5 5 12 0,5 0-8 16,1-6-2-16,5 1-13 15,-6-5-4-15,1 0-28 16,-1 5 0-16,0 5 2 0,1 0-9 16,-1 5-3-16,0 10-10 15,1 10-1-15,5 5-1 16,0 6 0-16,0 4-3 16,0 6 0-16,0-1 4 15,-5 1 1-15,-7-1-3 16,-5 1 1-16,0-1 2 15,-11-4 1-15,-6-6-1 16,-6-10 1-16,-5-9 0 16,-12-11 1-16,-6-11-2 0,-11-9 1 15,-5-5-2-15,-1 0-1 16,0-6 1 0,1 1-1-16,10-1 0 0,7 1 2 15,10 0-1-15,7-1-1 16,5 1-2-16,12 5-1 15,17-1 2-15,16 1 0 16,18 0 7-16,17-1 4 16,17 1-1-16,-11 10 0 15,-12 5-3-15,23-1 1 16,35-4-4-16,-24 5 0 16,-17 5-1-16,18 0-2 15,-18 0-10-15,12 0-4 16,-17 5-48-16,-6 10-19 0,-18-10-80 15,-10 0-35-15,-12 10 31 16</inkml:trace>
  <inkml:trace contextRef="#ctx0" brushRef="#br0" timeOffset="27855.011">23607 15667 324 0,'5'-15'123'0,"1"5"-95"0,5 0 38 0,-5 10 12 16,0 0-23-16,0 0-9 15,-1 0-23-15,-5 0-9 16,0 0-9 0,6 0 3-16,0 0 4 0,-1 0-2 0,7-5 0 15,-1 0 2-15,1-1 3 16,5-4-6-16,5 0-3 15,1 0-1-15,0 0 1 16,0 0-3-16,0 0-2 16,-6 5-3-16,6 5 1 15,-6 0 1-15,0 5 2 16,0 5-1-16,0 5-1 16,-11 5 1-16,-1 1-1 15,-5 9 0-15,-11 5 0 16,-6 6 0-16,-6 4 2 15,-11 1-3-15,-6 0 0 0,-6-6 1 16,1-4 0-16,5-1-3 16,0-15 2-16,6-5 1 15,5-4 2-15,7-11 1 16,4-5 1-16,7-1-5 16,11-4 1-16,6 0-2 15,11-5 0-15,11-5 2 16,18 5 2-16,5-1-1 15,0 1 2-15,1 5 2 16,-1 0 2-16,0 5-3 16,-5 0-3-16,-6 0 0 15,-6 0-1-15,-6 5 0 16,-5 0 2-16,0 0-30 16,-6 0-13-16,0 0-70 15,6 0-30-15,0-5-53 16</inkml:trace>
  <inkml:trace contextRef="#ctx0" brushRef="#br0" timeOffset="28480.939">24251 15622 288 0,'-12'-11'107'15,"6"6"-83"-15,1-5 41 0,5 5 16 0,-6 0-14 16,0 0-2-16,1 0-13 16,-1 0-5-16,0 0-26 15,1 0-8-15,-1 5-2 0,6 0-5 16,0 0 2-16,0 0-5 15,0 0-2-15,0 0 4 16,0 0 1-16,0-5 0 16,6 0-1-16,-1 0-3 15,12 0-2-15,6-6 1 16,11 6 1-16,1 0-1 16,-7 0-1-16,-5 5 1 0,11 0-1 15,-6 0 0-15,1 10 0 16,-1-5 0-16,-10 16 0 15,-7-6-3-15,-11 25 2 16,0-4-4-16,-23 14 1 16,-17 16 0-16,0-5 2 15,1-10 1-15,4-11 3 16,7-9-1-16,5-1-1 16,0-15 1-16,6-5 1 15,6-10-1-15,5-5 2 16,12-5-4-16,5 0 0 15,12-10-1-15,5 5 0 16,12-1 2-16,0 6 0 0,-6 0 4 16,23 0 2-16,-11 5 0 15,11 0 1-15,-11 0-4 16,10 0 0-16,-10 0-12 16,0 0-4-16,-6-1-104 15,11 1-47-15,-6 0-44 16</inkml:trace>
  <inkml:trace contextRef="#ctx0" brushRef="#br0" timeOffset="28932.363">25367 15343 468 0,'6'0'176'16,"-6"0"-137"-16,11 0 11 0,-11 0-5 0,12 0-16 15,-1 0-2-15,12 0-11 16,0 0-5-16,0 0-6 15,5 0-4-15,6 0 2 0,-5 0-2 16,11 10-1-16,0-10-21 16,-12 0-11-16,12 0-53 15,-17 0-20-15,-1 0-95 16</inkml:trace>
  <inkml:trace contextRef="#ctx0" brushRef="#br0" timeOffset="29143.931">25441 15551 444 0,'23'-16'165'0,"-23"16"-129"0,40-5 37 0,-23 5 6 0,0 0-30 16,6 0-10 0,11 0-21-16,0 0-7 15,1-5-7-15,-7 0-3 0,12 0 0 16,-6 5-32-16,12 0-14 15,-6 0-112-15,5 10-49 16,6 0 18 0</inkml:trace>
  <inkml:trace contextRef="#ctx0" brushRef="#br0" timeOffset="30026.907">26558 15520 312 0,'-11'-20'115'0,"16"20"-89"0,-5 0 38 0,0 0 14 16,0 0-26-16,0 0-6 0,0 0-13 15,0 0-1-15,6 0-18 16,6 10 3-16,-1-5 1 0,6 0-4 16,0-5 2-16,6 0-5 15,5 0 1-15,1-5-5 16,11-10 1-16,17 5-3 15,-6-10 0-15,6-1-1 16,-11 1 2-16,-12 0-3 16,11-21 0-16,-16 11-1 15,-12-21-2-15,6 6 1 16,-40-11 1-16,-18-10-8 16,-10 10-3-16,-6 21 2 15,5 15 2-15,-17 10 3 16,29 15 3-16,-6 0-2 0,0 20 0 15,12-5-1-15,-12 26 0 16,12-11 2-16,10 11 0 16,-4-6 0-16,16 6 0 15,0-5-3-15,12 14 2 16,11 26 1-16,-6 0 2 16,12 5-1-16,6-5 2 15,-1 6-2-15,6-6-1 16,6-16 1-16,-11 11-1 15,5-15 0-15,-6-5 0 16,-5-6 0-16,-11 1 2 16,-12-5-3-16,-6-1 0 0,-11 1 1 15,-6-1 2 1,0-4-1-16,0-6 2 0,-5-9 0 16,-1-11 3-16,-5-10 3 15,6-10 2-15,-1-10-5 16,1-6-4-16,-1-4-41 15,12-5-16-15,12-1-88 16,10-19-35-16,24-11-8 16</inkml:trace>
  <inkml:trace contextRef="#ctx0" brushRef="#br0" timeOffset="30597.666">27242 15647 404 0,'-23'-25'151'0,"23"25"-118"0,-28-21 40 0,28 21 8 15,-12-10-26-15,7 10-6 16,-7 0-25-16,6 0-7 16,1 0-11-16,-1 0-4 0,0 0 1 0,1 0 0 15,10 0 3 1,-5 0-1-16,17-10 2 0,1 10-4 16,10-5 0-16,0 0 1 15,7 0 0-15,-7 5-2 16,12 0-2-16,-6 0 1 15,0 0-1-15,-5 0-3 16,-1 5 2-16,-5 0-1 16,-11 5 0-16,-1 0 2 15,-11 16 0-15,0-6 0 16,-11 15 0-16,-1-9-3 16,-5 9 2-16,6 6 1 15,-1-1 0-15,1-10 0 16,5 1 2-16,6-6-3 15,0 0 0-15,0-4 3 16,12-11 1-16,-1 5 1 0,12-10 2 16,0 0-5-16,11-10-1 15,-6 5 2-15,12-10 1 16,-6 0-28-16,12 0-12 16,-6 0-86-16,0-1-37 15,-12 1-47 1</inkml:trace>
  <inkml:trace contextRef="#ctx0" brushRef="#br0" timeOffset="31093.261">27709 15576 332 0,'-6'-10'126'0,"6"10"-98"0,-11-10 45 15,11 10 13-15,0 0-10 16,0 0 0-16,0-5-23 16,0 0-10-16,0 0-25 15,0-1-7-15,6 1 0 0,-1 0-7 16,12 0 0-16,6 0-4 15,17 0-1-15,-11 0 1 16,22 5 0-16,-5 0 0 0,-1 5 0 16,6-5 0-1,-22 10 0-15,-1-5 0 16,-5 11 0-16,-6-1-5 0,-28 15-1 16,5-5 0-16,-17 26 2 15,6-10 8-15,-11 4 5 16,5 1-4-16,6-1-3 15,-6-4-1-15,17-6-1 16,6-9 0-16,17 4 2 16,-5-15 3-16,28-5 4 15,-12 0-2-15,18-10-2 16,-6 0-2-16,5-10 0 16,-5 10-29-16,11-10-9 0,-11 0-146 15,29-15-65-15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7:5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353 336 6528,'15'-32'4634,"3"25"993,9-7-2507,-26 14-2523,-3 2-144,-59 53 758,-18 42-811,-21 43 272,-46 81 304,143-217-947,0 0 1,1 0-1,-1 0 1,1 1-1,0-1 0,0 1 1,0-1-1,0 1 1,1 0-1,0-1 1,0 1-1,0 0 0,1 0 1,-1 0-1,1 0 1,0 0-1,1 0 0,-1 0 1,1 0-1,0-1 1,0 1-1,1 0 1,-1 0-1,1-1 0,0 1 1,0-1-1,1 0 1,-1 1-1,1-1 1,0 0-1,3 2-29,91 76 715,7-18-1774,-49-34-2736,-16-6-2156</inkml:trace>
  <inkml:trace contextRef="#ctx0" brushRef="#br0" timeOffset="747.949">627 575 8448,'-25'-20'4257,"18"-8"3896,31 25-7508,-6 12-598,0 1-1,-1 0 0,0 1 1,0 1-1,-1 1 0,-1 0 1,0 1-1,-1 1 1,0 0-1,-2 1 0,1 0 1,-2 1-1,8 16-46,-14-28-11,0 1 0,-1-1 0,0 1-1,0 1 1,0-1 0,-1 0 0,0 1 0,0 0 0,-1-1-1,0 1 1,0 0 0,0 1 0,-1-1 0,0 0 0,-1 0 0,1 0-1,-1 1 1,-1-1 0,1 0 0,-1 0 0,-1 1 0,1-1-1,-1 0 1,-1 0 0,1-1 0,-1 1 0,0 0 0,0-1 0,-1 0-1,0 1 1,0-2 0,-1 1 0,-1 2 11,-1-2 30,0-1-1,0 0 1,-1 0-1,1-1 1,-1 0-1,0 0 1,0-1 0,-1 1-1,1-2 1,-1 0-1,1 0 1,-1 0-1,0-1 1,0 0 0,1-1-1,-1 0 1,0 0-1,0-1 1,0 0 0,1 0-1,-1-1 1,0-1-1,1 1 1,0-1-1,0-1 1,0 1 0,0-2-1,0 1 1,1-1-1,-1 0 1,1 0-1,0-1 1,-5-6-30,5 5 28,0 0 0,0-1 0,1 0 1,0-1-1,0 0 0,1 1 0,0-2 0,0 1 0,1 0 1,1-1-1,0 0 0,0 0 0,0 0 0,2 0 0,-1 0 1,1-1-1,1 1 0,0 0 0,0-1 0,1 1 0,0 0 1,1 0-1,0-1 0,0 1 0,2 1 0,-1-1 0,1 0 1,0 1-1,1 0 0,0 0 0,0 0 0,7-7-28,4 1-69,1 2 0,1 0 0,0 2 0,1 0 0,0 0 0,0 2 0,1 0 0,0 2 0,0 0 0,1 1 0,0 1 0,0 1 0,1 1 0,-1 1 0,1 1 0,20 1 69,25 11-7695,-39 2 2511</inkml:trace>
  <inkml:trace contextRef="#ctx0" brushRef="#br0" timeOffset="1458.79">1077 336 8064,'-19'-4'2672,"7"-5"69,10 8-1002,2 1-294,0 0-203,0 0-367,13 0 448,186 23 746,-198-23-2066,25 1 15,-1 0 1,1 2 0,-1 1-1,0 1 1,11 4-19,-27-7 4,6 1 1,0 0 0,0 1 0,0 0 0,-1 1 0,1 1 0,-1 1 0,-1 0 1,1 0-1,-1 1 0,0 1 0,-1 0 0,0 1 0,-1 0 0,3 4-5,-12-11 12,-1 0 1,1 0 0,-1 0-1,1 1 1,-1-1-1,0 1 1,-1-1 0,1 0-1,0 1 1,-1-1 0,0 1-1,0-1 1,0 1 0,0 0-1,0-1 1,-1 1 0,0-1-1,0 1-12,0 4 50,-31 90 1001,15-62-637,-3-1 1,0-1-1,-3 0 1,-12 13-415,-5 8 192,-41 64-4133,64-83-1893</inkml:trace>
  <inkml:trace contextRef="#ctx0" brushRef="#br0" timeOffset="16757.571">511 228 7808,'-7'1'3096,"-1"7"-1398,-4 6 2825,-3 5-2795,3 3-118,12-21-1295,0-1 5,1-10 165,26-30-95,55-95-364,4 38-154,-84 96 123,-1 0-1,0 0 0,0 0 0,1 0 0,-1 0 1,1 0-1,-1 1 0,1-1 0,-1 0 0,1 1 1,0-1-1,-1 1 0,1 0 0,-1-1 0,1 1 1,0 0-1,-1 0 0,1 0 0,0 0 0,0 0 1,-1 1-1,1-1 0,-1 0 0,1 1 0,0-1 1,-1 1-1,1 0 0,-1-1 0,1 1 0,-1 0 1,0 0-1,1 0 0,-1 0 0,0 0 0,1 1 6,39 45-16,-37-42 1,57 82 9,-52-77-237,0-1 0,-1 2 0,-1-1 0,0 1 0,0 0 0,-1 1 0,4 8 243,-7 18-4954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41 4224,'-19'-17'1445,"2"13"603,-1 3 3334,-2-6-2786,17 6-2435,1 0 47,0 0 0,-1 0 0,1 0 0,0 1 1,0-1-1,0 1 0,-1-1 0,1 1 0,0 0 1,0 0-1,-1 0 0,1 0 0,0 1 1,0-1-1,-1 0 0,1 1 0,0 0 0,0-1 1,0 1-1,0 0 0,0 0 0,0 0 0,0 1 1,-1-1-209,9 0 224,184-11-48,-98 4 53,-90 6-154,-8 20 191,1-9-258,1 0-1,0 0 1,1 0-1,0 1 1,0-1-1,1 1 1,1-1-1,0 1 1,0 0-1,2 11-7,-1 144-5,11 42 90,31 71 86,-24-128 3594,-19-150-3715,0 0 0,0 0 0,0 0 1,0 0-1,0 0 0,0 0 0,0 0 0,-1-1 0,1 1 1,-1 0-1,1-1 0,-1 1 0,0-1 0,1 0 1,-1 0-1,0 1 0,0-1 0,0 0 0,0-1 0,0 1 1,0 0-1,0 0 0,0-1 0,0 0 0,0 1 1,0-1-1,-1 0 0,1 0 0,0 0 0,0 0 0,0 0 1,0 0-1,-1-1 0,1 1 0,0-1 0,0 0 0,-1 0-50,-11 0 160,-133 1-1376,85 11-6987,34 2 1948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0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158 450 3712,'-11'-50'2005,"10"45"-1474,0 1-1,0 0 1,0-1-1,1 1 1,-1 0-1,1-1 1,0 1-1,0 0 1,1-1-1,-1 1 1,1-1-1,0 1 1,0 0-1,1 0 1,-1 0-1,1 0 1,0 0-1,0 0 1,1-1-531,-3 5 52,0 1 0,0-1 0,0 0 0,0 1 0,0-1-1,1 1 1,-1-1 0,0 0 0,0 1 0,1-1 0,-1 0 0,0 1 0,1-1 0,-1 0 0,0 1 0,1-1 0,-1 0 0,0 0 0,1 1 0,-1-1 0,0 0 0,1 0-1,-1 0 1,1 0 0,-1 1 0,1-1 0,-1 0 0,0 0 0,1 0 0,-1 0 0,1 0 0,-1 0 0,1 0 0,-1 0 0,0 0 0,1 0 0,-1-1 0,1 1 0,-1 0-1,0 0 1,1 0 0,-1 0 0,1-1 0,-1 1 0,0 0 0,1-1-52,-28 565 389,27-317 129,1-163 1540,-1-82-1684,3-17-12,10-15-516,-10 23-48,-8 4-178,0 3 145,1 1-1,0-1 0,-1 1 0,1 1 1,0-1-1,0 0 0,-1 1 1,1 0-1,0 0 0,1 0 0,-1 0 1,0 1-1,1 0 0,-1-1 0,-2 4 236,-17 9-2431,9 20-3308,14-32 3366</inkml:trace>
  <inkml:trace contextRef="#ctx0" brushRef="#br0" timeOffset="817.809">22 1201 4608,'-21'-8'2804,"31"7"1912,160 38 153,-14-45-4304,-103 2-1767,0 12-4337,-26 3 1502</inkml:trace>
  <inkml:trace contextRef="#ctx0" brushRef="#br0" timeOffset="1266.601">64 279 7168,'-47'-9'4848,"46"8"-3259,1 1-480,30 0 912,176-9 3537,-32-10-4497,-70 9-2800,-59 6-677</inkml:trace>
  <inkml:trace contextRef="#ctx0" brushRef="#br0" timeOffset="5014.314">1019 674 7168,'-1'-68'7397,"3"63"-7103,0 0-1,1 1 1,-1-1 0,1 1-1,0 0 1,0 0-1,1 0 1,-1 0 0,1 1-1,0-1 1,0 1 0,0 0-1,0 0 1,1 1 0,-1-1-1,3 0-293,-5 2 18,0 1-1,0-1 0,0 1 1,0-1-1,0 1 0,0 0 1,-1 0-1,1 0 0,0 0 0,0 0 1,0 0-1,0 1 0,0-1 1,0 1-1,0-1 0,-1 1 0,1 0 1,0 0-1,0 0 0,-1 0 1,1 0-1,-1 0 0,1 0 1,-1 0-1,1 0 0,-1 1 0,0-1 1,1 1-1,-1-1 0,0 1 1,0 0-1,0-1 0,0 1 1,0 0-1,-1-1 0,1 2-17,21 72 48,-21-67-31,2 9 13,0 0-1,-1 0 1,-1 0 0,-1 0-1,0 0 1,-1 0-1,-1 0 1,-1 0-1,0 0 1,-1 0-1,-1-1 1,-1 1-1,-6 12-29,8-22 30,0 0-1,-1-1 0,0 1 1,-1-1-1,1 0 0,-1 0 1,0-1-1,-1 1 1,1-2-1,-1 1 0,0-1 1,0 0-1,-1 0 0,1 0 1,-1-1-1,0-1 0,0 1 1,-5 0-30,-5 0 116,0 0 1,0-1-1,0 0 1,-1-2-1,1 0 1,0-1-1,-17-3-116,25 2 44,1-1 0,-1 1 0,1-1 0,0-1 0,-1 0 0,2 0 0,-1-1 0,0 0 0,1-1 0,0 0 0,0 0 0,1 0 0,0-1 0,0 0 0,0-1 0,1 1 0,0-1 0,1-1 0,0 1 0,0-1 0,1 0 0,0 0 0,0 0 0,1 0 0,0-1 0,1 1 0,0-1 0,0 0-44,2 0-15,1 1-1,0-1 0,0 0 0,1 1 0,0-1 1,1 1-1,0 0 0,1 0 0,0 0 0,0 0 1,0 0-1,1 1 0,1 0 0,0 0 0,0 0 1,0 1-1,1 0 0,0 0 0,0 0 0,0 1 1,1 1-1,0-1 0,1 1 0,-1 0 0,1 1 1,6-3 15,22-7 98,1 2 0,1 1 0,0 2 0,1 2 0,34-2-98,-25 4 80,1 3 0,0 2 0,-1 2 0,5 3-80,-20 0-2270,-3 9-7390,-18-4 4327</inkml:trace>
  <inkml:trace contextRef="#ctx0" brushRef="#br0" timeOffset="5647.036">784 245 5376,'0'6'4128,"0"-6"-2304,0 0-347,0 0-208,0 0-37,0 0-74,0 0-391,0 0 108,0 0 144,10-1 1573,40-43-1344,-31 28-1256,0 0 0,-2-2 0,0 0 0,0-2 0,-2 1 0,7-13 8,27-32-22,-48 63 17,0 1 0,0 0-1,0-1 1,-1 1 0,1 0 0,0 0-1,0 0 1,0 0 0,0 0-1,0 0 1,0 0 0,0 0-1,0 0 1,0 0 0,0 0-1,0 1 1,0-1 0,0 0 0,0 1-1,-1-1 1,1 1 0,0-1-1,0 1 1,0-1 0,-1 1-1,1-1 1,0 1 0,-1 0 0,1-1-1,0 1 1,-1 0 0,1 0-1,-1 0 1,1-1 0,-1 1-1,1 0 1,-1 0 0,0 0 0,1 0-1,-1 0 1,0 0 0,0 0 5,2 1-18,48 105-62,17 2-248,-36-63-2757,-9-16-2093</inkml:trace>
  <inkml:trace contextRef="#ctx0" brushRef="#br0" timeOffset="28165.032">1588 830 4608,'2'2'9162,"4"2"-4569,44 7-3645,-35-13-873,1-1-1,-1-1 0,0 0 0,-1-1 1,1 0-1,-1-2 0,0 1 0,-1-2 1,1 0-1,-2 0 0,1-2 0,-1 1 1,3-4-75,-2 0 18,0-1 0,-1 0 1,-1-1-1,0 0 1,-1-1-1,0 0 0,-2-1 1,0 1-1,3-12-18,-9 24-2,0-1 0,0 0 0,-1 0-1,1 1 1,-1-1 0,-1 0 0,1 0 0,-1 0-1,0-1 1,0 1 0,0 0 0,-1 0 0,1 0 0,-1 0-1,-1 1 1,1-1 0,-1 0 0,1 0 0,-2 1 0,1-1-1,0 1 1,-1-1 0,0 1 0,0 0 0,0 0 0,0 0-1,-2 0 3,0 0-4,0 0-1,-1 1 1,0 0-1,0 0 1,0 0-1,0 1 1,0 0-1,-1 0 1,1 0-1,0 1 1,-1 0-1,1 0 1,-1 1-1,0 0 1,1 0-1,-1 0 1,1 1-1,-1 0 1,1 0-1,-1 1 1,1 0-1,0 0 1,0 0-1,0 1 1,0 0-1,-1 1 5,-4 5-21,1 2-1,0-1 1,0 1 0,2 1-1,-1 0 1,1 0 0,1 1-1,-6 12 22,5-8-30,1 1-1,1 0 1,0 0-1,1 0 1,1 1 0,1 0-1,-1 14 31,3-3 2,1 0 0,2 0 0,1 0 0,1-1 0,2 1 0,1-1 0,1 0 0,4 8-2,37 151 64,-42-158-47,-1 0 0,-2 0 0,-1 0 0,-1 1 0,-2 13-17,-19 79 411,19-115-288,-1 0 1,0-1-1,-1 1 1,0 0-1,0-1 1,0 1-1,-1-1 0,0 0 1,0 0-1,-1 0 1,0 0-1,0-1 1,-1 1-1,-1 0-123,3-3 110,-1 2 8,-1-1 0,0 1 0,0-1 0,0 0-1,0 0 1,-1-1 0,0 1 0,0-1 0,0 0 0,-1-1 0,1 0 0,-2 1-118,4-2-78,1-1-1,-1 0 0,1 1 1,-1-1-1,0-1 0,1 1 1,-1 0-1,0-1 0,0 0 1,1 0-1,-1 0 0,0 0 1,0 0-1,1-1 0,-1 0 1,0 0-1,1 0 0,-1 0 1,0 0-1,1-1 0,0 0 1,-1 1-1,1-1 0,0-1 1,0 1-1,0 0 0,0-1 1,0 0 78,-17-34-3339,8-10-2095</inkml:trace>
  <inkml:trace contextRef="#ctx0" brushRef="#br0" timeOffset="28876.418">1617 202 4992,'2'-5'3554,"13"-3"10499,-7 4-10863,0 0-5753,63-79 2846,-44 45-209,-1-5-298,-25 42 160,1 3 0,51 93 0,-13-39-788,-14-19-3336,-9-16-1107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8:3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9472,'0'0'333,"0"0"0,0 0-1,0 0 1,0 0 0,1 0 0,-1-1 0,0 1 0,0 0 0,0 0 0,0 0 0,0 0 0,0-1 0,0 1 0,1 0 0,-1 0-1,0 0 1,0-1 0,0 1 0,0 0 0,0 0 0,0 0 0,0-1 0,0 1 0,0 0 0,0 0 0,0-1 0,0 1 0,0 0-1,0 0 1,0 0 0,-1-1-333,17-1 229,126-14 1540,-32 7-1533,-77 4-274,34-5-628,-27 0-2614,-32 7 543,-6 2-4792,-10 5 2825</inkml:trace>
  <inkml:trace contextRef="#ctx0" brushRef="#br0" timeOffset="249.334">72 473 10496,'-17'10'3936,"17"0"-3040,0-2 1279,4-2 449,2-2-1056,5 6-384,11 1-96,10-1 0,-3-6-576,-7 0-160,23-4 0,-13 0-224,17-4 0,-5 0-768,11-6-384,16-5-4544,-6-5-2047,-5-4 2303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1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298 145 5376,'9'-28'3850,"-5"20"-320,5-6 50,-7 12-3493,-1 0 1,1 0-1,-1 0 1,1 0 0,0 0-1,-1 0 1,1 1 0,0-1-1,0 1 1,0 0 0,0-1-1,1 1 1,-1 0-1,0 0 1,0 0 0,1 0-1,-1 1 1,1-1 0,-1 1-1,1-1 1,-1 1 0,0 0-1,1 0 1,-1 0-1,1 0 1,-1 1 0,1-1-1,-1 1 1,1-1 0,-1 1-1,0 0 1,1 0 0,-1 0-1,0 0 1,0 0-1,0 1 1,1-1-88,7 13 19,0 0-1,-1 1 1,0-1 0,-1 2-1,-1-1 1,0 1 0,-1 0-1,-1 1 1,-1 0 0,0-1-1,-1 1 1,-1 0 0,0 1-1,-1-1 1,-1 0 0,-1 1-19,1-11 21,-1 0-1,1-1 1,-1 1 0,0 0 0,-1-1 0,0 1 0,0-1 0,0 1 0,-1-1-1,0 0 1,0 0 0,0 0 0,-1-1 0,0 1 0,0-1 0,0 0-1,-1 0 1,0 0 0,0 0 0,0-1 0,0 0 0,-1 0 0,-2 1-21,-2 0 15,0 0 0,0 0 0,0-1-1,0 0 1,-1-1 0,0 0 0,1 0 0,-1-2 0,0 1 0,0-1 0,-1-1 0,1 0 0,0 0 0,0-1 0,0-1 0,0 0 0,1 0 0,-1-1-1,0 0 1,-4-3-15,3-1 24,1 0-1,-1 0 0,1-1 0,1 0 1,-1-1-1,2 0 0,-1-1 1,1 0-1,1 0 0,-1-1 0,2-1-23,-2 0 119,2 0 1,0-1-1,0 0 0,1-1 0,1 1 0,0-1 0,1 0 0,0-1 0,1 1 0,1 0 1,0-1-1,1 0 0,0 1 0,2-1 0,0-6-119,1 16 17,0-1 0,0 1 1,1 0-1,-1 0 0,1 0 0,1 0 0,-1 0 1,0 1-1,1 0 0,0-1 0,0 1 1,0 1-1,1-1 0,-1 0 0,1 1 0,0 0 1,0 0-1,0 1 0,0-1 0,1 1 0,-1 0 1,3 0-18,17-6 114,1 0 0,0 2 1,1 1-1,0 1 1,22 0-115,-11 1 116,163-22 342,-18 10-1311,-144 13-3763,-1 8-4192,-9 4 2670</inkml:trace>
  <inkml:trace contextRef="#ctx0" brushRef="#br0" timeOffset="2452.911">874 563 4736,'-12'30'9610,"-24"4"-3199,35-34-6027,1 0-112,11-25 165,34-19-485,-40 41 42,1-1 0,-1 1 0,1 0-1,-1 0 1,1 1 0,0-1 0,0 1 0,0 1 0,0-1-1,1 1 1,-1 0 0,0 0 0,1 1 0,-1 0 0,0 0 0,1 1-1,-1-1 1,0 1 0,0 1 0,0-1 0,0 1 0,0 0-1,0 0 1,0 1 0,0 0 0,1 1 6,-4-2 11,0 1 0,-1-1 1,1 1-1,-1 0 0,0-1 0,0 1 0,0 0 1,0 0-1,0 0 0,-1 1 0,1-1 0,-1 0 1,0 1-1,0-1 0,0 1 0,-1-1 0,1 1 1,-1-1-1,1 1 0,-1 2-11,-5 6 31,-1 0-1,0-1 1,0 0 0,-1 0-1,-1 0 1,0-1 0,0 0-1,-1 0 1,0-1 0,0-1-1,-1 1 1,-1-1 0,1-1-1,-1 0 1,0 0 0,-2-1-31,8-2 1,0 0 1,0-1-1,-1 0 1,1 0-1,-1 0 1,1-1 0,-1 1-1,0-2 1,0 1-1,0 0 1,0-1-1,0 0 1,0-1 0,0 1-1,-1-1 1,1 0-1,-6-2-1,12 2-6,-1 0 1,1 0-1,0-1 0,-1 1 0,1 0 0,0-1 0,-1 1 1,1-1-1,0 1 0,-1 0 0,1-1 0,0 1 0,0-1 0,0 1 1,-1-1-1,1 1 0,0 0 0,0-1 0,0 1 0,0-1 0,0 1 1,0-1-1,0 1 0,0-1 0,0 1 0,0-1 0,0 1 1,0-1-1,0 1 0,0-1 0,1 1 0,-1 0 0,0-1 0,0 1 1,0-1-1,1 1 0,-1-1 0,0 1 0,1 0 0,-1-1 0,0 1 1,1 0-1,-1-1 0,0 1 0,1 0 0,-1 0 0,1-1 1,-1 1-1,0 0 0,1 0 0,-1 0 0,1-1 0,-1 1 0,1 0 1,-1 0-1,1 0 0,-1 0 0,1 0 0,-1 0 0,1 0 1,-1 0-1,1 0 6,105 3-187,153 37 726,-220-38-1134,2-2-5222,-13-1-1611,-4 1 2255</inkml:trace>
  <inkml:trace contextRef="#ctx0" brushRef="#br0" timeOffset="2702.243">1449 431 9984,'-10'-8'3776,"10"8"-2944,0 8 832,0-8 223,0 10-607,0 0-160,0 10-384,0-6-64,0 15-384,0-5 256,0 11 96,0-5-256,0 9-128,0-11-160,0 16-96,0-9-960,10 7-480,-4-1-4895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1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89 4992,'33'-24'2421,"4"4"2619,9-24 1642,-42 43-5408,-15 19-777,-15 34-113,-1-1 0,-3-2 0,-3-1 0,-1-2 0,-2-1 0,-23 22-384,25-34 91,10-10 138,2 1 0,0 0 1,1 2-1,-12 21-229,31-42 55,1 0 1,0 1-1,0-1 0,1 1 0,-1-1 1,1 1-1,0-1 0,1 1 1,-1-1-1,1 1 0,0-1 1,1 1-1,-1-1 0,1 0 1,0 1-1,0-1 0,1 0 0,0-1 1,-1 1-1,2 0 0,-1-1 1,0 1-1,1-1 0,0 0 1,0 0-1,0-1 0,1 1-55,31 33 249,1-3 0,1-1 0,16 9-249,-11-8-416,37 22-6299,-22-22 636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22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15 9216,'-18'0'3061,"14"0"-1738,4 0-70,0 0 16,0 0-426,0 0-214,0 0-37,2 1-16,11 3-371,1-1 1,0 0-1,-1-1 0,1 0 1,0-2-1,0 1 0,0-2 1,0 0-1,0 0 0,0-1 1,0-1-1,13-4-205,-2 2-485,-8 1-361,6 0-1975,3 2-3608,-10 2 2056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22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 8448,'-12'0'3168,"12"0"-2464,6 6 1120,-6-6 416,6 0-225,-6 0-95,16 0-512,-6 0-160,18 0-704,-5 0 96,13 0 96,-7 0-320,15 0-128,-11 0-288,11-6-64,-11 6-3936,5-4-1759,-5-1-129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19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413 732 6656,'-30'-37'4352,"27"12"912,4 18-4342,-1 7-889,0 0 1,1 0-1,-1 1 0,0-1 0,0 0 0,1 0 1,-1 0-1,0 0 0,0 0 0,1 0 1,-1 0-1,0 0 0,0 0 0,1 0 0,-1 0 1,0 0-1,0 0 0,1 0 0,-1 0 1,0 0-1,0 0 0,1 0 0,-1 0 0,0 0 1,0 0-1,1 0 0,-1 0 0,0 0 1,0-1-1,0 1 0,1 0 0,-1 0 0,0 0 1,0 0-1,0-1 0,1 1 0,-1 0 0,0 0 1,0 0-1,0-1 0,0 1 0,0 0 1,0 0-1,1 0 0,-1-1 0,0 1 0,0 0 1,0 0-1,0-1 0,0 1 0,0 0 1,0 0-1,0-1 0,0 1 0,0 0 0,0 0 1,0-1-34,12 20 159,2 17-127,-1 0 0,-2 1 0,-1 1 0,-2-1 0,-2 1 0,-1 4-32,-4-34 22,0-1 0,0 1-1,0-1 1,-1 1 0,-1 0-1,1-1 1,-1 1-1,0-1 1,-1 1 0,0-1-1,0 0 1,0 0 0,-1 0-1,0 0 1,-1 0-1,0 0 1,0-1 0,0 0-1,0 1 1,-1-2 0,0 1-1,-1 0 1,1-1-1,-1 0 1,0-1 0,0 1-1,0-1 1,-1 0 0,0-1-1,0 1 1,0-1 0,0-1-1,0 1 1,0-1-1,-1 0 1,-1-1-22,-7-1 8,1-1 0,-1 0 0,1-2 0,-1 0 0,1 0 0,0-1 0,1-1 0,-1-1 0,1 0 0,0-1 0,0 0 0,1-1 0,0 0 0,0-2 0,1 1 0,0-1 0,1-1 0,-9-10-8,-25-44 124,44 63-135,-1 0 0,1-1 0,0 1 0,1-1 0,-1 1 0,0-1-1,1 1 1,-1-1 0,1 0 0,0 1 0,0-1 0,0 0 0,0 1 0,1-1 0,-1 0 0,1 1-1,-1-1 1,1 1 0,0-1 0,0 1 0,0-1 0,0 1 0,1 0 0,-1-1 0,1 1 0,-1 0-1,1 0 1,1-1 11,9-6 83,1 1-1,0 1 0,0 0 0,1 1 0,0 0 0,0 1 0,0 1 0,1 0 1,0 1-1,13-2-82,290-24 1146,-238 24-1468,-28 4-2790,-18 1-909</inkml:trace>
  <inkml:trace contextRef="#ctx0" brushRef="#br0" timeOffset="670.208">63 317 5120,'-16'0'5274,"16"0"-4084,0 0-209,0 0-69,4 5 208,-1-4 4981,73-26-4858,10-28-1169,-25 23-127,-57 29 46,0 1 0,0 0 0,-1 0 1,1 0-1,0 0 0,0 0 0,-1 1 0,1-1 0,0 1 0,-1 0 1,1 0-1,-1 1 0,1-1 0,-1 1 0,1 0 0,-1 0 1,0 0-1,0 0 0,0 0 0,0 1 0,0-1 0,-1 1 0,1 0 1,-1-1-1,0 1 0,0 1 0,0-1 0,0 0 0,0 0 0,0 1 1,-1-1-1,1 2 7,16 20 27,38 55-1464,-42-59-1265,2 3-1809</inkml:trace>
  <inkml:trace contextRef="#ctx0" brushRef="#br0" timeOffset="1170.178">1034 1 6784,'-14'3'2202,"11"-2"-1199,3-1 101,2 30 2958,7 10-2188,2 20-280,-10 81-79,-1 68-992,0-102-283,5 0 0,12 61-240,-13-84 5,-8-80-4309,-2-8-634</inkml:trace>
  <inkml:trace contextRef="#ctx0" brushRef="#br0" timeOffset="1450.464">770 288 9216,'-3'-13'2981,"5"10"-1658,40-3 4314,23 12-3928,-20-1-1034,82 6 237,43-11-613,-59 0-5409,-66 0-180</inkml:trace>
  <inkml:trace contextRef="#ctx0" brushRef="#br0" timeOffset="2517.575">1384 288 7168,'-15'-18'4645,"14"16"-3216,1 2-117,0 0-154,0 0-417,0 0-256,0 0-250,6 5 90,74 66 102,118 116 31,-60-61-271,-134-123-105,0 1-1,-1 0 0,1 0 1,-1 0-1,0 0 1,0 1-1,0-1 1,-1 1-1,1 0 1,-1-1-1,0 1 1,-1 0-1,1 0 0,-1 0 1,0 1-1,0-1 1,-1 0-1,0 0 1,1 1-1,-2-1 1,1 0-1,-1 1-81,-7 8 241,0 0 0,-1 0 0,-1 0 0,0-1 0,-1-1-1,0 0 1,-12 10-241,2-1 95,-12 14-168,3 1 0,0 1 0,3 2 0,1 1 0,2 1 0,1 2 73,-30 88-7108,40-89 2207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2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75 7680,'-2'-4'522,"-1"1"0,1-1-1,0 1 1,0-1 0,1 0 0,-1 0 0,1 0 0,-1 0 0,1 0 0,1 0 0,-1-1-1,0 1 1,1 0 0,0-2-522,4 2 1446,-2 3-1407,-1 0 1,0 0 0,1 0 0,-1 1-1,1-1 1,-1 0 0,1 0 0,-1 1-1,1-1 1,-1 1 0,1-1 0,0 1 0,-1 0-1,1 0 1,0 0 0,-1 0 0,1 0-1,0 0 1,-1 0 0,1 0 0,0 1-1,-1-1 1,1 1 0,-1-1 0,1 1 0,0 0-1,-1-1 1,0 1 0,1 0 0,-1 0-1,1 0 1,-1 0 0,0 0 0,0 0-1,1 1-39,-2-1 5,12 14 89,-1 1 0,0 0 0,-2 1 0,0 0 0,0 0 0,-2 1 0,0 0 0,-1 1 0,-1-1 0,-1 1 0,-1 0 0,0 0 0,-1 7-94,-2-19 40,-1 0-1,1-1 1,-2 1-1,1-1 1,-1 0-1,1 1 1,-2-1 0,1 0-1,-1 0 1,0 0-1,0-1 1,-3 5-40,-2 1 61,0-1 0,-1 0 1,0-1-1,-1 0 0,0-1 1,0 1-1,-1-2 0,0 0 1,0 0-1,-1-1 0,1 0 1,-4 0-62,5-3 44,1 0 0,0-1-1,-1-1 1,1 0 0,-1 0 0,0 0 0,1-2 0,-1 1 0,0-1 0,1 0 0,-3-1-44,-4 0 61,-125-31 595,131 29-599,-1 0 0,1-1 1,1-1-1,-1 0 0,1 0 1,0 0-1,0-1 0,-2-3-57,8 7 23,-1 1 0,1-1 0,0 0 0,0 0 0,0 0 0,0 0-1,0 0 1,1-1 0,-1 0 0,1 1 0,0-1 0,0 0 0,0 0 0,1 0-1,-1 0 1,1 0 0,0 0 0,0 0 0,1-1 0,-1 1 0,1 0 0,0-1-1,0 1 1,0 0 0,1 0 0,0-1 0,-1 1 0,1 0 0,1 0 0,-1 0-1,1 0 1,-1 0 0,1 0 0,0 0 0,1 1 0,-1-1 0,1 1 0,2-4-23,5-1 37,1 1 1,0-1-1,0 2 0,0 0 1,1 0-1,0 1 1,8-2-38,-9 3 31,126-23 774,260-6 248,-230 22-9962,-143 7 984,-6-2 2699</inkml:trace>
  <inkml:trace contextRef="#ctx0" brushRef="#br0" timeOffset="1715.227">872 432 6144,'-3'-4'1096,"-7"-9"416,7 7 7383,3 237-5773,0-153-4816,0 0-3899,0-74 1103</inkml:trace>
  <inkml:trace contextRef="#ctx0" brushRef="#br0" timeOffset="2378.413">1085 539 8576,'-14'-7'6983,"0"2"-3596,11 5-3245,0-1 0,0 0-1,0 0 1,0-1 0,1 1 0,-1 0 0,0-1 0,1 0-1,-1 0 1,1 1 0,-1-1 0,1-1 0,0 1 0,0 0 0,0-1-1,-1 0-141,-22-52 1282,25 54-1283,-1-1 1,1 0-1,0 1 1,0-1-1,0 1 1,0-1-1,0 0 1,0 1-1,0-1 1,0 1-1,1-1 1,-1 0-1,1 1 1,-1-1-1,1 1 1,-1 0-1,1-1 1,0 1-1,0-1 1,0 1 0,0 0-1,0 0 1,0-1-1,0 1 1,0 0-1,0 0 1,1 0-1,-1 0 1,0 0-1,1 1 1,-1-1-1,1 0 1,-1 0-1,1 1 1,-1-1-1,2 1 1,10-4-8,1 1 0,-1 1 0,1 0 0,-1 1 0,1 1 0,0 0 0,0 0 0,-1 2 0,1-1 0,2 2 8,-13-2 6,0 0-1,0 0 0,0 0 0,0 0 0,0 0 1,0 1-1,-1-1 0,1 1 0,0-1 1,-1 1-1,0 0 0,1 0 0,-1 1 0,0-1 1,0 0-1,0 1 0,0-1 0,0 1 0,-1 0 1,1-1-1,-1 1 0,0 0 0,1 0 1,-1 0-1,-1 0 0,1 0 0,0 0 0,-1 0 1,0 0-1,1 0 0,-1 1 0,0-1 1,-1 2-6,-25 100-87,3-54 204,-2-2 0,-3 0 1,-14 17-118,-14 2 74,46-59-90,8-8-53,2-1 21,2 0-11,168 30 630,-52-25-208,-36-15-2518,-43-1-3311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8-29T06:31:03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6935 4410 336 0,'-23'-25'126'0,"23"25"-98"0,0-6 25 0,0 1 7 16,0 5-18-16,0 0-1 16,0 0-22-16,0 0-9 15,0 0-6-15,0 0 3 0,0 0 3 16,0 5-3-16,0 6 1 15,0-6 10 1,0 5-9-16,-11 0 2 16,5 5-7-16,-5 5 5 15,-1 1-6-15,-5 9 6 16,6 5-6-16,-12 21 6 16,6-5-6-16,-6 15 6 15,6-6-6-15,-6 11 1 16,6-5-2-16,-11 15 1 0,-1-5-4 15,1 5 0-15,-1 10 3 16,1 0-1 0,11 6-1-16,-12 14 1 15,18-15-1-15,-23 6 0 0,5-6 0 16,1 0-3 0,5 5 2-16,-11 16 3 15,11-6-1-15,0 21 4 0,-11-26-3 16,5-5-1-16,1-4 0 15,-1 4 1-15,12 15-1 16,-11 11-1-16,5-5 1 0,6-6-1 16,0-10 0-16,5-9 0 0,-10-1 2 15,5 5-1-15,0 5-1 16,5 21 1-16,1-16-1 16,-1 1 0-16,7-16 2 15,-7-5-6-15,7-5 1 16,-7 0 1-16,1 6 3 15,-1 9 0-15,7 5 2 16,5 0-4-16,-12 1 0 16,12-16 1-16,0-10 2 15,12 5-1-15,-12-10-1 16,5 15 1-16,1 10-1 16,0 11 0-16,-1-1 0 15,1-4 0-15,-6-11 2 0,0-5-1 16,0-5-1-16,6 5 1 15,0 11-1-15,-1 4 0 16,7-5 0-16,-1 0-3 16,6-4 2-16,0-11 1 15,0-10 2-15,0-5-1 16,0-6 2-16,1 1-2 16,4 5 2-16,-16 5-4 15,5 5 0-15,1 5 1 16,-1-5 0-16,6-5 0 15,0 0 2-15,6-15-1 16,-6 0-1-16,6-6-2 16,0-4 1-16,0-5 1 15,5-1 2-15,-5 1-3 0,0 4 0 16,0 1 1-16,-6 10 2 16,0 0-1-16,6 9-1 15,-6-4 1-15,0-5-1 16,0-5 0-16,-6-11 0 15,1-4 0-15,-1-11 2 16,-11-4-1-16,6-1 2 16,-6-5-2-16,5-5-1 15,-5-5 1-15,0 1-1 16,0-1-11-16,0-10-3 16,-5-5-70-16,5-21-32 0,-17-19-97 15</inkml:trace>
  <inkml:trace contextRef="#ctx0" brushRef="#br0" timeOffset="1800.315">7391 5205 356 0,'-17'0'134'0,"17"0"-104"0,-6 0 14 16,0 0 15-1,12 0-35-15,-6 0 20 16,11 5-27-16,1-5 25 16,5 0-24-16,0 0 19 15,0 5-21-15,6-5 10 16,0 0-16-16,0 0 2 16,5 0-8-16,1-5 0 15,5 5-2-15,0-5 1 0,0 0-2 16,0-5-5-16,6 10 2 0,-11-10-63 15,-1 10 36 1,-5-11-226-16,0 6 141 0</inkml:trace>
  <inkml:trace contextRef="#ctx0" brushRef="#br0" timeOffset="2598.255">8246 4962 324 0,'-12'0'123'0,"12"5"-95"0,0-5 36 0,0 0 9 0,0 0-19 16,0-5-6-16,6 0-11 16,0-5-3-16,-6 5-15 15,11-11 3 1,0 1-14-16,6-10 7 16,1 10-8-16,-7-16 2 15,17 11-5-15,-16-10 0 16,16 4-2-16,-11 1-2 0,6 0 1 15,-6 9 1-15,-5 1-1 16,5 10-1-16,-6 5 1 16,1 10-1-16,-1 16 0 0,-5 4 0 15,-6 11 0-15,11-11 0 16,0 16 0-16,-5-6 0 16,6 6 0-16,16 25 0 15,1-11 0-15,10 6 0 0,-10-15 0 16,-6-11 2-16,11 16 1 15,6 10-4-15,-12-26 1 16,1-4 2-16,-6-6 1 16,-6-10-10-16,5-15-5 15,-16-15-76-15,-6 0-31 16,0 5-96 0</inkml:trace>
  <inkml:trace contextRef="#ctx0" brushRef="#br0" timeOffset="2860.61">8724 5190 452 0,'-51'-5'170'0,"34"10"-132"0,-6 0 27 0,23-5 4 0,-6 10-37 16,-5 0-11-16,-6 10-12 15,-17 26-4-15,-1 15-3 16,-4 15-2-16,-1 15 1 0,0-10-1 15,0-10 2-15,11-11-12 16,1-9-6-16,17-16-115 16,22-24-50-16,17-32-14 15</inkml:trace>
  <inkml:trace contextRef="#ctx0" brushRef="#br0" timeOffset="4458.492">11784 4876 392 0,'-6'-10'145'0,"6"5"-112"0,0-1 19 0,0 6 0 16,0 0-16-16,0 0-3 16,0-5-8-16,0 0-2 15,0 0-12-15,0 0 2 0,6 0 1 16,0 0 1-16,-1 0 1 15,-5 0-4-15,0 5-2 16,12 0-4-16,-12 0-1 16,0 0-3-16,0 0 1 15,0 0-2-15,0 0-1 16,5 0-2-16,1-5-1 0,-6 5 4 16,0 0 1-16,0 0 0 15,6 0-2-15,-6 0 1 16,0 0 1-16,0 0-3 15,0 0 0-15,0 0 1 16,0 0 0-16,0 0 0 16,0 0 0-16,0 0 0 15,0 0 2-15,0 0-1 16,0 0-1-16,0 0-2 16,0 0 1-16,0 0 1 15,0 0 2-15,0 0-1 16,0 0-1-16,0 0 1 15,0 0-1-15,0 0 0 16,0 0 0-16,0 0 0 0,0 0 2 16,0 0-3-16,0 0 0 15,0 0 1-15,0 0 0 16,0-5-3-16,-6 0 2 16,0 0 3-16,1 0 1 15,5 5-4-15,-12 0 1 16,7 0 0-16,-7 5 0 15,1 5 0-15,-6 5 0 16,5 5 0-16,-16 11 0 16,5 4-3-16,6 1 2 15,-6 4-1-15,6 1-2 16,11-6 3-16,6 0 0 0,6 1-2 16,5-1 2-16,12-4 1 15,0 4 2-15,11-4-1 16,0-6 2-16,6-5-4 15,6-10-2-15,11-10 4 16,5-5 3-16,7-10-3 16,-12 10-1-16,-6-5 2 15,6-15 1-15,-17 4-1 16,6-19 1-16,-7 4 0 16,-16-24 1-16,-17-21-2 15,-23 5 1-15,-12 10-2 16,-22 15-1-16,5 16-2 15,-16 14 1-15,16 16 1 16,-11 10 0-16,17 16-3 0,-11 4 2 16,6 5-43-16,5 1-18 15,0-11-174 1</inkml:trace>
  <inkml:trace contextRef="#ctx0" brushRef="#br0" timeOffset="6289.442">14906 5012 368 0,'-23'11'137'0,"23"-11"-106"0,0 0 35 0,0 0 8 0,0 0-27 16,0 0-9-16,18 5-11 16,10 0-6-16,12-5-11 15,5 0 2-15,12 0 4 0,0 0-4 16,0 0 1-16,-5-5-6 16,-12 5-2-16,-6 0-2 15,0 0-3-15,12-5-17 16,-7-6-9-16,-4 1-83 15,4-10-36-15,1-5-56 16</inkml:trace>
  <inkml:trace contextRef="#ctx0" brushRef="#br0" timeOffset="6755.516">16245 4466 304 0,'-17'-11'115'0,"17"11"-89"0,-6-5 36 0,6 0 11 0,-5 0-15 16,5 0-1-16,0 5-13 16,0 0-5-16,0-5-22 15,-6 0 3-15,0 0 1 0,6 5-7 16,-5 5-3-16,-1 5-6 16,-5 0-4-16,5-5 0 15,-6 16-1-15,-5 9-3 16,6 10 2-16,5 11 1 15,6-5 0-15,6-1 0 16,5-4 0-16,6-6-3 16,6-9 0-16,0-6 4 15,6-15 1-15,-1-10 0 16,0-10 1-16,1-11-13 16,-1-4-3-16,1-6-56 0,-1 1-24 15,1 0-120 1</inkml:trace>
  <inkml:trace contextRef="#ctx0" brushRef="#br0" timeOffset="6925.288">16057 4212 496 0,'0'-10'187'0,"6"5"-146"0,5 0 0 0,-5 5-9 16,11-5-23-16,-6 5-5 0,7-10-46 15,4 10-22-15,1 10-147 16,11-10-64-16</inkml:trace>
  <inkml:trace contextRef="#ctx0" brushRef="#br0" timeOffset="7762.058">16661 4724 340 0,'-23'-15'126'0,"23"15"-98"0,-17-5 30 0,12 5 5 15,-7 0-16-15,1 5-4 16,-1 0-12-16,1 5-3 16,0 0-15-16,-1 0 1 0,6 5 2 15,1 0-6-15,5 6-3 16,11-1-4-16,1-5 0 15,-1-5-2-15,17 0-1 16,29-5 3-16,-17-5 2 0,-5 0-4 16,10-15-1-16,-11 5 2 15,12-15 1-15,-6-11-1 16,11-4 1-16,-17-1-2 16,-5 1 2-16,-7 4-4 15,-10 6 0-15,-6 0-10 16,-12-6-3-16,-17-9 0 15,6 9 1-15,-11 1 8 16,-7 4 4-16,7 6 0 16,-1 5 0-16,7-6 1 15,4 16 0-15,1-10 0 16,17 10 0-16,17-5 0 16,1 5 0-16,-13 10 6 0,35-11 4 15,11-9-1-15,6 5 2 16,0 5-6-16,-11 10-1 15,-6-10-4-15,11 10-1 16,12 10 1-16,-29 0 0 16,-6-10 2-16,-16 25 3 15,-12 6-4-15,-12-6-1 16,1-5 0-16,-12 26 0 16,6-21 0-16,-11 31 0 15,-1 5 0-15,18 4 0 16,-1 1 0-16,7-10 2 15,10-5-3-15,13-6-2 16,10-9 8-16,6-11 4 16,23-5 0-16,0-10 0 0,6 1-5 15,-18-11-3-15,-10 0 0 16,4-6 1-16,13 1-28 16,-24 0-11-16,-5 0-119 15,0 0-50-15,-17 0 24 16</inkml:trace>
  <inkml:trace contextRef="#ctx0" brushRef="#br0" timeOffset="8152.294">16137 5129 492 0,'-11'0'184'0,"5"0"-143"0,0 5 8 0,6-5-5 16,0 0-26-16,6 10-5 15,5-5-8-15,12 5-2 0,11-10-1 16,18 0 1-16,27 0 0 16,18-5-1-16,11 0-2 0,1 0 3 15,-30 0 0-15,-10 5-1 16,11-5-2-16,-12 0 3 16,12 0 0-16,-6 0-34 15,-6-5-17-15,-11 0-79 16,0-6-35-16,0-4-20 15</inkml:trace>
  <inkml:trace contextRef="#ctx0" brushRef="#br0" timeOffset="8740.939">16462 5397 460 0,'-23'-5'170'0,"17"0"-132"0,-5 0 18 0,11 5-2 0,0 0-25 16,0 0-5 0,6-5-15-16,5 0-4 0,17-5-3 15,18 0-2-15,11 0 1 0,11-1 1 16,6 1 1-16,-5 5-1 16,-18 0-2-16,-5 0 1 15,-1 5-1-15,-5 0 2 16,-6 0 1-16,-5 0-1 15,-18 10 1-15,-11 5-2 16,-11 6-1-16,-12 4 1 16,-5 10-1-16,-7 11 0 15,13-10 2-15,-1-6-3 16,0 15 0-16,-6 11-1 16,18-15 0-16,5-6 0 15,12 1-2-15,17 4 5 0,5-15 3 16,-5-4 10-1,17-6 3-15,17-5-4 0,-6 0-3 16,-11-5-5-16,23-10-2 16,-12-5-39-16,17-10-15 15,7-21-193 1</inkml:trace>
  <inkml:trace contextRef="#ctx0" brushRef="#br0" timeOffset="10628.447">20376 4369 404 0,'0'-5'151'0,"0"-5"-118"0,0 5 14 15,0 5-4-15,0 0-21 16,0 0-2-16,11 0-3 16,-11 0 1-16,0 0-10 15,0 0 4-15,0 0 2 0,0 0 1 16,0 10 1-16,0 0-6 16,0 11-2-16,0-16-2 15,0 15-1-15,12 0-6 16,-6 16 1-16,16-1 2 15,18 6 1-15,-11-16-4 16,-1 0 1-16,12-15 0 16,-11-10 2-16,5 0-1 0,0-15 2 15,0-5-2-15,0 10-1 16,-17-5-35-16,12-6-16 16,-18 11-71-16,6-25-30 15,-5-26-26 1</inkml:trace>
  <inkml:trace contextRef="#ctx0" brushRef="#br0" timeOffset="10794.98">20302 3979 488 0,'-23'-25'184'0,"35"15"-143"0,-12-5 6 0,11 10-8 0,6-5-26 15,0 4-7-15,6 6-11 16,5 6-2-16,1 9 3 15,-1 10-99-15,12 0-45 0,6 6-44 16</inkml:trace>
  <inkml:trace contextRef="#ctx0" brushRef="#br0" timeOffset="11561.67">21037 4536 356 0,'-40'-10'134'0,"34"10"-104"0,-16 0 27 0,22 0 6 16,-12 0-16-16,7 0-3 15,-7 0-14-15,12 0-6 16,-11 0-14-16,5 0-2 0,6 0-1 16,0 0-3-16,17 0-1 15,-5 10 1-15,16 1 0 16,-11-6-2-16,23 5-2 0,11 10 3 16,6-10 2-16,-5-5-2 15,-18-5-2 1,-6 0 0-16,6-5-1 0,-5-5 2 15,-1-10 1-15,-5 5-1 16,-6-6-2-16,0-9 3 16,-17 5 0-16,0 9-4 15,-17-19 1-15,6 5-5 16,-18-11 1-16,7 11 0 16,-13-6-1-16,-4-4 1 15,16 14 3-15,6 6 2 16,5 0 2-16,1 0-6 15,17-1 0-15,11-9 1 16,11 0 1-16,12-1 1 16,0 6 2-16,5 5-1 15,-10 10-1-15,-7 4-2 0,1 6 1 16,-1 0 1-16,-5 16 2 16,-6-6-1-16,-11 15 2 15,-6 16-4-15,-6-6 0 16,0-5 1-16,-5 11 0 15,-6 10 0-15,-6-6 0 16,6 1 0-16,6-1 0 16,-1-4 0-16,12-11 0 15,0-10-3-15,17 11 2 16,12 4 3-16,5-14 1 16,-6-6-1-16,35-15-2 0,28 10 3 15,-28-10 0-15,-12 0 1 16,6 0 0-16,0 0-20 15,-6 0-7-15,-16 0-85 16,-18 0-36-16,0 10-48 16</inkml:trace>
  <inkml:trace contextRef="#ctx0" brushRef="#br0" timeOffset="11889.473">20131 4987 340 0,'-11'-5'126'0,"16"5"-98"0,18 0 8 0,-6 0-2 16,12 0 13-16,5 5 10 15,12 0-5-15,5 0-2 16,6 0-28-16,5 5 3 0,7 1 2 15,5-6-11-15,6 0-1 16,-18-5-9-16,47 0-2 16,33 0-2-16,-28-10 1 15,6-6-2-15,-23 1 2 16,-1 0-4-16,-10-5-2 16,-6-1-60-16,-41 11-25 15,-4 0-137 1,-7 5-61-16,-11-10 146 15</inkml:trace>
  <inkml:trace contextRef="#ctx0" brushRef="#br0" timeOffset="12475.77">20707 5342 312 0,'-29'-11'115'0,"23"6"-89"0,-5 5 36 0,11 0 11 16,0 0-19-16,0 0-4 16,0 0-12-16,0-5-1 15,0 5-21-15,0 0 0 0,0-5 0 16,0 0-2-16,6 0 2 15,5-5-9-15,6 0-2 16,6 0-3-16,5 0-2 16,1 5 3-16,22 0 0 15,23-1-4-15,6 1 1 16,-12 5 0-16,-11 5 2 16,-17 6-1-16,0 4-1 15,-23 0 1-15,-5 10 1 16,-24 6 1-16,-16 4 1 0,-24 6-2 15,-4 9-2 1,-1-4 1-16,0-6-1 0,0-4-3 16,11-1 2-16,6-4 1 15,17-11 2-15,6-5-3 16,6 0 0-16,-1 0-1 16,7 1 0-16,-1-6 2 15,17 0 0-15,1 0 2 16,22-5 3-16,23-5 4 15,-6 0 2-15,-5 0-3 16,17-5-3-16,16-10 0 16,-22 5-1-16,-11 0-2 15,5-1-2-15,-5 1-43 0,11-5-21 16,-12 0-177 0</inkml:trace>
  <inkml:trace contextRef="#ctx0" brushRef="#br0" timeOffset="14382.601">7619 7357 296 0,'-6'-25'112'0,"17"15"-87"0,-5-11 33 0,0 16 8 16,0-5-15-16,-1 0-3 15,1-5-10-15,0 0-3 16,-6-1-20-16,0 1 2 0,0-5 1 16,0 5-2-16,-6 0 3 15,0 5-6-15,1 4 0 16,-7 1-6-16,1 10-2 16,-1 6-2-16,1 9-3 15,0 10 1-15,-1 11-1 16,1 4 0-16,-1 1 0 15,7-1-3-15,5 1 0 16,5 0 2-16,7-11 2 16,11 1 0-16,5-6-1 0,18-10-2 15,11-5 1-15,11-10 3 16,6-10 1-16,0-10-1 16,-5-10-2-16,-12-11 1 15,0-9 1-15,-12-11 1 16,-16-5 3-16,-1 1-1 15,-17-1 0-15,-11 0 3 16,-22 10 3-16,-35 11-4 16,-12 4 1-16,7 11-1 15,-18 15 1-15,12 5-7 16,-1 15-2-16,18 5-18 16,5 11-7-16,18 9-80 15,22 0-32-15,23-4-75 16</inkml:trace>
  <inkml:trace contextRef="#ctx0" brushRef="#br0" timeOffset="15044.94">11408 7033 412 0,'-12'-10'154'0,"24"5"-120"0,-6 0 23 0,-6 5 5 0,11 0-26 16,6 0-5-16,6 5-13 15,5 0-3-15,6 0-9 16,12 5-6-16,0 5-1 0,5 0 3 16,0-4 3-16,0-1-4 15,1-5-1-15,-1 0-31 16,-5-5-12-16,-1 0-84 15,6 5-37-15,-5 0-8 16</inkml:trace>
  <inkml:trace contextRef="#ctx0" brushRef="#br0" timeOffset="15510.452">12183 6937 340 0,'-23'-20'129'0,"17"20"-100"0,1-11 24 0,5 11 18 16,5-15-28-1,1 5-6-15,0 0-5 16,5 0-18-16,6-5 3 0,0 4 3 15,12 1-7-15,-1-10-2 16,6 15-4-16,6-5-2 16,-6 0-3-16,6 10 1 15,0 10-2-15,-11 0-1 16,-1 5 3-16,12 5 0 0,-17 6-4 16,5 14 1-1,1-4 0-15,-1 9 2 0,1 11-3 16,-12 0-2-16,6 5 2 15,5 4 0-15,-11-9 3 16,6-5 1-16,6-11-1 16,-1-4 1-16,1-11-2 15,-1-5 2-15,1-10-2 16,-1-10-1-16,-5-5-46 16,5-10-19-16,-16-5-90 15,5 0-39-15,-6-1 38 16</inkml:trace>
  <inkml:trace contextRef="#ctx0" brushRef="#br0" timeOffset="15719.499">12758 7073 508 0,'-40'-10'189'0,"18"5"-147"0,-1 0 17 0,17 5-3 15,0 5-27-15,-16 5-3 16,-1 11-16-16,-6 9-4 15,-5 16-4-15,-6 14-2 0,0 6 1 16,6-5-1-16,6-5 0 16,5-6-38-16,11-9-14 15,7-16-100-15,5-25-43 16,0-15 8 0</inkml:trace>
  <inkml:trace contextRef="#ctx0" brushRef="#br0" timeOffset="17415.724">15886 6638 280 0,'0'-5'104'0,"6"5"-81"0,5-10 34 0,1 10 8 16,5-5-6-16,-6 0 1 16,1 0-21-16,-1 5-7 0,-11 0-18 15,0 0 4-15,0 10 3 0,0 5-9 16,-6 5-4-16,1 6-5 15,-1 4 0-15,6 0-2 16,0 1-1-16,6-1-2 16,-1 0 1-16,7-4 1 15,5 4 2-15,0-5-1 16,6-4-1-16,-1-1 3 16,1-5 0-16,6-5-1 15,-6-5 1-15,5-5-2 16,-5-5 2-16,0-10-22 15,-1-5-9-15,1-11-52 16,-6-9-24-16</inkml:trace>
  <inkml:trace contextRef="#ctx0" brushRef="#br0" timeOffset="17612.564">15903 6202 472 0,'6'-20'178'0,"11"15"-138"0,0 0-5 0,-5 5-10 16,-1-5-15-16,0 5 0 15,7 0-20-15,-1 5-7 16,5 5 8-16,1 10-100 0,11 11-42 16,1 9-21-16</inkml:trace>
  <inkml:trace contextRef="#ctx0" brushRef="#br0" timeOffset="18359.498">16445 6937 264 0,'-6'-5'99'0,"0"0"-77"0,1-5 42 16,5 10 13-16,-6 0-4 0,0-6 1 16,0 6-17-16,-5 0-5 15,0 0-30-15,-1 0-4 16,1 0-1-16,5 0-7 0,0 0-3 16,6 0-4-16,0 0-3 15,12 0-2-15,11 0 1 16,5 0 1-16,6 0 0 15,12-5 0-15,5 0 2 16,0 0-3-16,-5 0 0 16,0-5 1-16,-6 0 2 15,-6-5-1-15,0 0-1 16,-11-1 1-16,-1-9 1 16,-4-5 1-16,-7-6 1 15,-5-14-5-15,-6-6 1 16,-12-5-2-16,-5 5 0 0,-11 1 2 15,-1 9 2-15,1 6-1 16,5 4-1-16,0 1-2 16,6 9 1-16,6 6 1 15,11 0 0-15,11 5-3 16,12 5 2-16,5-1 1 16,6 6 0-16,6 0-3 15,6 5 2-15,0 5 1 16,-7 5 2-16,-4 6-3 15,-7 4 0-15,-5 5 1 16,-6 6 2-16,-6 14-1 16,-5 6-1-16,-12 5 1 15,1-1-1-15,-1 1 0 16,0 0 0-16,1-6 0 0,5-4 2 16,0-1-6-16,11-9 1 15,0-6 1-15,12-4 3 16,0-6-2-16,11-5 0 15,17-5 3-15,6-5 1 16,0-5-1-16,0 0-2 16,6-5 1-16,-17 0 1 15,-6 0-30-15,-12 0-13 16,-5-5-105-16,-12 0-44 16,-11 0 13-1</inkml:trace>
  <inkml:trace contextRef="#ctx0" brushRef="#br0" timeOffset="18646.104">15903 7276 340 0,'-45'-35'126'0,"45"24"-98"0,17-9 12 16,0 20 0-16,17-15-9 15,-11 5-1-15,23 10 10 16,10-10 4-16,1 10-23 16,6-10 10-16,6 10 4 0,10 0-13 15,7 0-4-15,11 0-11 16,-1 0-3-16,-4 5-2 16,-1-5-2-16,-6 0-2 0,-5-5-1 15,0 0-73-15,0 0-32 16,-6-1-106-1</inkml:trace>
  <inkml:trace contextRef="#ctx0" brushRef="#br0" timeOffset="19142.124">16336 7600 256 0,'-22'-25'96'0,"16"25"-75"0,6 0 32 0,0 0 11 0,6-5-8 16,-1 5 0-16,1 0 2 16,5-5 0-16,1 0-31 15,5-5 4-15,6-1 1 0,5-4-9 16,12 0-3-16,11-5-9 15,6-1-5-15,6 11-3 16,0-5-3-16,-6 5 1 16,-6 0-1-16,-11 20 0 15,-6-10 2-15,-11 20-1 16,-12-5-1-16,-11 6 1 0,-11 4 1 16,-12-5-3-16,-6 6 0 15,-5 4 1-15,0-10 0 16,6 1 0-16,5-1 0 15,6-5-3-15,11 0 2 16,17-5 1-16,12 5 0 16,11-4-3-16,12-1 0 15,5-5 4-15,6 0 3 16,-5-5 3-16,4-5 1 16,1-5-4-16,0 5-3 15,0-6-3-15,0-4 1 16,6-15-155-16,-6-16-70 15</inkml:trace>
  <inkml:trace contextRef="#ctx0" brushRef="#br0" timeOffset="20810.89">20256 6972 404 0,'-22'-10'151'0,"22"15"-118"0,0-10 16 0,0 5-3 0,11 0-22 16,0 0-5-1,7 0-4-15,4 0 3 0,7 0-10 16,-1 5 7-16,1-5 4 0,5 0-4 16,6 0 0-16,-6 0-5 15,0 0-1-15,0-5-5 16,1 0-3-16,-1 0 0 15,-6 0-1-15,1 0-53 16,5 5-22-16,6-10-145 16</inkml:trace>
  <inkml:trace contextRef="#ctx0" brushRef="#br0" timeOffset="21302.792">21140 6486 276 0,'17'-20'104'0,"-6"10"-81"0,0-6 36 0,-5 11 11 0,0 0-12 16,0 0-1-16,-1 0-20 16,1 0-5-16,-6 0-19 15,0 0-1-15,0 5 1 0,0 0-1 16,0 10 1-16,0 10-3 15,-6 11 1-15,1 9-6 16,-1 6-1-16,0-1-2 16,6-4 1-16,0 0-2 15,12-6-1-15,5 0-2 16,5-9 1-16,7-1 3 16,-1-10 1-16,7-5-4 15,-1-10 1-15,0-5 0 16,-6-5 2-16,1-10-25 15,-6-10-12-15,0-11-64 16,-1-10-26-16,1 1-56 16</inkml:trace>
  <inkml:trace contextRef="#ctx0" brushRef="#br0" timeOffset="21470.934">21265 6172 436 0,'-29'-20'165'0,"29"15"-129"0,6-5 19 0,6 10 1 16,-1-5-32-16,6 0-10 16,0 5-12-16,-5 0-4 15,5 0 1-15,11 10-86 0,12 0-36 0,0 10-68 16</inkml:trace>
  <inkml:trace contextRef="#ctx0" brushRef="#br0" timeOffset="22233.716">21658 6754 320 0,'-11'6'121'0,"5"-6"-95"0,6 10 44 0,0-10 13 16,-6 5-24-16,1 0-7 15,-1-5-17-15,6 5-7 16,0-5-16-16,0 0-8 0,0 0-2 16,11 5-5-16,6-5 2 15,6 0 1-15,11-5 2 16,12-5-1-16,5 0-1 15,12-6 1-15,-6 1-1 16,6-5 0-16,-12 0 0 16,-11-1 0-16,0-4 2 15,-6 0 1-15,-17-6 3 16,6 1-5-16,-18-5-1 16,-5-6 0-16,-5-5 2 0,-7 1-1 15,-5 4-1-15,-11-4 1 16,5 4-1-16,-6 6 0 15,1 4 2-15,-1 6-3 16,1 0 0-16,17 10 1 16,-7-6 0-16,18 6-3 15,0 0 2-15,6 5-1 16,17 0 0-16,5-5 2 16,12 15 0-16,-5-5-3 15,16 5 2-15,-11 0 1 16,0 5 2-16,-6-5-1 15,6 15-1-15,-18 0 3 16,7 0 0-16,-12 5-4 0,-17 6-1 16,0 4 3-16,0 11 1 15,-17 4-3-15,6 11 1 16,-7 10-2-16,7-11 0 16,0 1 2-16,5 0 0 15,12-6-3-15,5-4 2 16,0-5 1-16,18-11 0 15,5-5 2-15,12-10 1 16,11-4 1-16,0-6 0 16,0-5 0-16,0-5 0 15,-6 0-5-15,-6-6 1 16,-5 1-71-16,-11 0-31 16,-18-5-108-1</inkml:trace>
  <inkml:trace contextRef="#ctx0" brushRef="#br0" timeOffset="22564.031">21122 6967 312 0,'-22'-15'118'0,"27"10"-92"0,12 0 26 0,1 5 5 16,4 0-9-16,7 0-1 16,5 0-9-16,0 5-3 15,6 0-20-15,6 0 9 0,5-5 5 16,6 0-15-16,11 0-5 16,18 0-6-16,11-5 0 15,0 5-2-15,-1 0-1 16,1-5 3-16,-11 0 0 15,-7 0-26-15,1 0-9 16,-6 0-88-16,-5-5-38 16,-7 10-23-1</inkml:trace>
  <inkml:trace contextRef="#ctx0" brushRef="#br0" timeOffset="23104.26">21214 7342 344 0,'0'-10'129'0,"5"5"-100"0,7 0 20 15,-7 5 4-15,1 0-16 0,6-5-1 16,-1 0-12-16,6-1-3 16,12-4-12-1,5 0 1-15,0-5 1 0,11-5-4 0,12-1 1 16,6 6-3-16,11-5 0 16,0 10-3-16,-5 5 1 15,-7 5-4-15,-10 5 0 16,-13 0 3-16,-10 5 3 15,-6 10 0-15,-23 6 0 16,-23 4-3-16,-6 6-2 16,-5 4 1-16,0 1-1 15,0-1 0-15,5 1 2 16,7-6-1-16,5 0-1 16,5-4 1-16,6-1-1 15,12-10 4-15,11 1 5 16,6-1 1-16,11-5 4 0,12-5 2 15,5 0-1-15,6-5-5 16,0-5-4-16,0-5-1 16,6 0 1-16,-1-5-5 15,1 0-1-15,5-5-64 16,12-10-29-16,-6-11-136 16</inkml:trace>
  <inkml:trace contextRef="#ctx0" brushRef="#br0" timeOffset="25207.677">6610 9540 288 0,'-5'-10'107'0,"10"4"-83"0,7-4 46 16,-12 10 14-16,0-5-17 15,0 0-6-15,5 0-20 16,-5 5-8-16,12 0-19 0,-1 0-2 16,1 0 1-16,5 0-5 0,5 0-2 15,7 0-3-15,5 0-3 16,17 0 1-16,-5 0 1 15,17 0-1-15,-6 0-1 16,-6-5-19-16,-5 0-8 16,-12 5-87-16,-6 0-38 15</inkml:trace>
  <inkml:trace contextRef="#ctx0" brushRef="#br0" timeOffset="25673.098">7465 9013 364 0,'-6'-10'134'0,"12"5"-104"0,0 0 31 15,-6 5 7-15,0-5-20 16,0 0-4-16,0 5-15 16,0 0-6-16,0 0-13 0,0 0-4 0,0 10 0 15,0 0-1-15,-12 10 0 16,7-5-3-16,-7 26-2 15,1-6 1-15,5 6-1 16,0-6-3-16,6 1 2 16,6-1 3-16,5-4 1 15,7-6-1-15,-1-5 1 16,5 0-4-16,1-15 0 16,0-5 3-16,0 0 1 15,0-10-4-15,-1-5 1 16,1-5-40-16,0-5-15 15,0-11-59-15,0-9-22 16,-6 4-37 0</inkml:trace>
  <inkml:trace contextRef="#ctx0" brushRef="#br0" timeOffset="25858.156">7374 8633 472 0,'5'-20'178'0,"1"15"-138"0,6 0 0 16,-7 0-9-16,7 0-24 16,5 5-4-16,0 0-9 15,0 5-1-15,6 5 3 16,0 5-86-16,5 10-36 0,6 16-56 16</inkml:trace>
  <inkml:trace contextRef="#ctx0" brushRef="#br0" timeOffset="26601.759">7818 9216 324 0,'-23'-16'123'0,"18"16"-95"0,-7 0 5 0,7 0-3 0,-1 0 14 15,0 5 9-15,-5 6-8 16,-1-1-2-16,1 0-24 16,0 0 6-16,-1 0 3 0,7-5-11 15,-1 5-2-15,6 0-7 16,11 11-3-16,6-11-5 16,12-5 0-16,11 5 0 15,5 0 0-15,7-10 0 16,5 0 0-16,0 0 2 15,-6-10 1-15,-11 0-1 16,0 0-2-16,-1-5 3 16,-10-6 0-16,-12-4-1 15,0-10-2-15,-5-6 3 16,-12-10 0-16,0-9-6 16,0 4 0-16,-12-5 3 15,-5 10 2-15,-11 6-3 16,5 4-1-16,-11 6 1 15,17 10 2-15,-6 4-2 0,6 1 0 16,-6-5 1-16,6 5 0 16,5-1-5-16,24 1 1 15,5 5 2-15,11 5 1 16,12 0-2-16,11 5 2 16,-5 5 1-16,0 0 0 15,-6 10 0-15,-6 0 0 16,-17 0 0-16,11 5 2 15,-11 5-1-15,-5 6 2 16,-12 4-2-16,-12 5-1 16,12 1 1-16,-17 10-1 15,6-1 0-15,11 1 2 16,0 4-3-16,0-14-2 0,0-1 2 16,11 1 0-16,18-6 1 15,-1-5 0-15,12-9 0 16,17-6 2-16,12-10-3 15,-18 0 0-15,-6 0 1 16,7-10 2-16,-12 4-1 16,-6-4-1-16,6 0-54 15,-12 5-24-15,-5 0-100 16,-23 0-80 0,-12 5 96-16</inkml:trace>
  <inkml:trace contextRef="#ctx0" brushRef="#br0" timeOffset="26902.846">7476 9479 304 0,'17'-10'115'0,"-5"5"-89"0,5 5 27 0,-6 0 7 15,1 0-1-15,5 0 1 16,6 5-13-16,5 0-4 16,6-5-24-16,12 5-3 0,-1-5-1 0,-5 0-8 15,29 0-2-15,28 5-1 16,-1-15 0 0,-10 10-2-16,-6-10 1 0,-1 10-40 15,-10-5-14-15,-1 0-109 16,-22 5-46-16,-6 10 44 15</inkml:trace>
  <inkml:trace contextRef="#ctx0" brushRef="#br0" timeOffset="27460.752">7607 9737 236 0,'-11'0'88'0,"11"0"-69"0,0 0 52 0,0 0 21 16,0 0-7-16,0 0-1 16,0-5-19-16,6 0-7 15,-1 0-33-15,7-5-6 0,5 0-2 16,6 0-7-16,11-6-3 15,17 1-4-15,12 5 0 16,11 0-2-16,-23 5-1 16,-5 5 1-16,5 0 1 15,-11 0-1-15,6 10 2 16,-12 5-2-16,0 0-1 0,-17 11 3 16,-11-1 0-16,-12 10-1 15,-5 1-2-15,-7 10 1 16,-4-6-1-16,-1 1-3 15,12-16 2-15,-12 0 1 16,11 0 0-16,-5 6-3 16,12-11 2-16,-1-5 1 15,6 1 0-15,0-1-3 16,17 0 0-16,0-5 4 16,12 0 1-16,-7 0 2 15,12-5 0-15,12-5 2 16,5 0 1-16,-5-5-1 15,5 0-1-15,6 0-6 16,-6-5 1-16,1 0 2 16,-12 5 1-16,-6 0-54 0,11-5-23 15,-10 0-166 1</inkml:trace>
  <inkml:trace contextRef="#ctx0" brushRef="#br0" timeOffset="28928.949">11733 8947 340 0,'-6'-25'129'0,"12"15"-100"0,-12-5 18 0,6 9 3 16,0 1-8-16,0 0 2 16,0 0-11-16,0 0-3 15,0 0-17-15,0 5 8 0,0 0 5 0,-6 10-10 16,0 11-3-16,1 4-8 15,-1 15-2-15,0 6-1 16,1 0-2-16,5-1-2 16,0 1 1-16,5-6 1 15,12-4 0-15,1-1-3 16,4-15 2-16,7-4 3 16,-1-6 1-16,1-5-1 15,-6-5-2-15,-1-10-2 16,1-6 1-16,0-14-52 15,0-5-22-15,0-11-81 16,-1 0-35-16,-5 1 40 16</inkml:trace>
  <inkml:trace contextRef="#ctx0" brushRef="#br0" timeOffset="29087.038">11607 8608 448 0,'-17'-10'167'0,"23"5"-129"0,0 0-3 0,5 5-8 16,0 0-21-16,1 5-6 16,5-5-22-16,6 5-11 15,-1 5-159-15,13 5-70 16</inkml:trace>
  <inkml:trace contextRef="#ctx0" brushRef="#br0" timeOffset="29817.154">12052 9211 324 0,'-12'5'123'0,"12"5"-95"0,-5 0 33 15,5 0 11-15,0 0-20 16,0 0-6-16,0-5-4 0,0 0-2 16,5 5-22-16,1-4-10 15,11-1-4-15,6-5-3 0,11 0-1 16,12-5 1-16,5-6-1 16,12 1 0-16,-1-5 0 15,1-5 0-15,0-5 0 16,-6-1 2-1,-6-4 1-15,-11-1-1 0,-6-4 1 16,-6 0 0-16,-10-6 1 16,-13 0-2-16,-5-9-2 15,-11 4 3-15,-6 1 0 16,-6 4-4-16,-6-4 1 16,1 4 0-16,-1 6 0 15,1 4 0-15,5 1 0 16,6 5-3-16,6-1 2 0,5 1-1 15,12 5-2-15,11-1 0 16,11 1 3-16,6 5-2 16,6-5 1-16,6 10 2 15,0 5 0-15,-1 5 0 16,1 10 2-16,-1 0-1 16,-11 5-1-16,-5 5 1 15,-1 0-1-15,-28 6 2 16,-11 9 1-16,-6-4-4 15,6 9 1-15,-7 6 0 16,7-1 0-16,0 1-3 16,5 5 0-16,6-1 2 15,11-4 0-15,6 4 1 16,6-9 0-16,17-11 0 0,6 1 2 16,11-11 5-16,5-5 4 15,1-5-4-15,0 0-2 16,-6-5-5-16,-6 0 0 15,0 1 0-15,-11-6 2 16,-6 5-80-16,0 0-35 16</inkml:trace>
  <inkml:trace contextRef="#ctx0" brushRef="#br0" timeOffset="30174.428">11784 9499 356 0,'6'0'134'0,"-1"-10"-104"0,7 10 40 15,-12 0 13-15,0 0-30 16,5 0-7-16,7 5-21 16,-1-5-6-16,6 0-11 15,12 0-3-15,11 0 1 0,22 0-3 16,18 0-2-16,17 0 0 0,0 0-1 16,5 0 0-16,-5 0 0 15,0 0 0-15,0-5 2 16,0 0-28-16,-23 0-9 15,-17 5-76-15,11 0-32 16,-5 5-41 0</inkml:trace>
  <inkml:trace contextRef="#ctx0" brushRef="#br0" timeOffset="30823.636">12194 9813 340 0,'-28'0'126'0,"28"-5"-98"0,0-5 30 16,0 10 8-16,0 0-23 15,5-10-4-15,1 10-14 0,0-10-6 16,-1 0-11 0,1 4 4-16,5-4 3 0,1 0-3 0,-1 0 1 15,6 0-6-15,6 0-2 16,6 0-2-16,11 0-3 15,5-1-2-15,6 1 1 16,1 5 1-16,5 5 2 16,0 0-1-16,-6 5-1 15,-5 0-2-15,-7 11 1 16,-10-1 3-16,-6 5 1 16,-12 10-1-16,-11 6 1 15,-6-1 0-15,-11 6 3 16,0 4-3-16,-6-14-2 15,1 14 0-15,-1-19 1 16,0-1-1-16,6 0 2 16,6-4-4-16,-1-6 0 0,6 5-1 15,6-5 0-15,6-5 2 16,11 0 2-16,6 1-1 16,6-6-1-16,10-5 1 15,13 0 1-15,10-5 1 16,12 0 3-16,0-1-3 15,1-4-2-15,-7-10-14 16,-5 10-4-16,-1-15-158 16,1-6-71-16,5 6 68 15</inkml:trace>
  <inkml:trace contextRef="#ctx0" brushRef="#br0" timeOffset="32082.372">15995 9367 360 0,'-12'0'134'0,"6"6"-104"0,-5-6 38 15,11 0 9-15,0 5-24 16,0 0-5-16,0-5-22 16,0 0-6-16,6 0-12 15,11 5-5-15,6 5 0 0,5-5 0 0,6 0 3 16,0 0-1-1,6-5 0-15,0 0-3 0,0-5-2 16,0 0 1-16,0 0-1 16,0 5-64-16,0-5-27 15,5-5-126 1</inkml:trace>
  <inkml:trace contextRef="#ctx0" brushRef="#br0" timeOffset="32594.338">16809 9226 312 0,'-28'0'118'0,"22"0"-92"0,-5 0 33 15,11 0 9-15,0 0-21 16,0 0-4-16,0 0-3 16,0-5-1-16,5 0-21 15,1 0-2-15,11-16-1 0,6-4-4 16,0-5-1-16,-6 9-4 16,6-4-1-16,-1 5-1 15,7-1 0-15,11-4-2 16,-6 10-2-16,0 5 1 15,0 10-1-15,1 10 0 0,-1 10 0 16,0 11 0 0,6 4 0-16,0 6 0 0,-6-1 0 15,0 6 0-15,0-6 0 16,-5 1 0-16,-1-6 2 16,6-5-1-16,1 1 2 15,5-1-4-15,5-4-2 16,1-11 4-16,5 5 1 15,0-5 0-15,-5-5-2 16,-12 0-2-16,-6 1 1 16,-5-1-43-16,-11-5-18 15,-12 0-62-15,-12 0-23 16,-16 0-22-16</inkml:trace>
  <inkml:trace contextRef="#ctx0" brushRef="#br0" timeOffset="32804.92">17510 9297 460 0,'-23'-16'173'0,"23"16"-135"0,-11 0 25 15,11 0 1-15,-6 11-27 16,-5 9-9-16,-6-10-12 16,-17 10-3-16,-1 5-8 15,-5 6-3-15,1 9 1 0,-1 6-2 16,6 0-1-16,-1-1-15 15,7 1-5-15,-1-6-47 0,12-9-22 16,0-6-129 0</inkml:trace>
  <inkml:trace contextRef="#ctx0" brushRef="#br0" timeOffset="34619.381">20792 9231 348 0,'-34'5'132'0,"28"-5"-103"0,-11 5 45 0,11 0 12 0,1 0-23 15,-1-5-9-15,6 5-23 16,0 5-7-16,0-10-14 15,11 10-6-15,12-5-1 0,17 6 0 16,0-6 1-16,-6 0-2 16,40-5 1-16,23-5-2 15,-6 0-1-15,-11-6-15 16,-6 1-7-16,-6-5-77 16,1 0-33-16,-12-5-69 15</inkml:trace>
  <inkml:trace contextRef="#ctx0" brushRef="#br0" timeOffset="35476.059">21801 8816 380 0,'17'-26'143'0,"-6"16"-112"0,6-10 27 0,-11 20 6 16,5-5-20-16,1 0-5 16,-1 0-16-16,0 5-5 0,-5 0-10 15,5 0 4-15,-5 0 1 0,-6 0-4 16,0 10-1-16,0 0-2 15,-6 20-1-15,-5-4-6 16,0 34 1-16,-18 31 0 16,-5-9 0-16,6-7 0 15,-1-9 0-15,-5-5 0 16,22-20 2-16,-5-11-1 16,12 0-1-16,-12 1 1 15,-1-6 1-15,18-10 1 16,-5-10 3-16,5-10-5 15,5-10-1-15,7-15 0 16,5-16 0-16,6-20-3 16,-6 11 2-16,6 9 1 15,-1-15 2-15,-4 11-3 0,-1-1 0 16,0 10 1-16,-6-4 2 16,0 14-1-16,1 6-1 15,-6 5-2-15,5 0 1 16,0 4-1-16,6 11 0 15,-5 0 2-15,16 21 0 16,-5-6 0-16,6 25 0 16,-7-10-3-16,7 21 2 15,-1 0 1-15,7 4 2 16,-7-4-1-16,6-1-1 16,-5-4 1-16,5 4-1 15,-6-9 0-15,7-1 0 16,-13-4 0-16,7-6 0 15,-1 0 0-15,-16-4 2 0,11-6-1 16,-18 0 2-16,12 0-2 16,-17 0 2-16,0-4 0 15,-17-1 1-15,17 0-2 16,-28 5-2-16,11-5 7 16,-35-5 5-16,18 0-4 15,-40 5 0-15,11 0-4 16,-16 1-1-16,-12-1-1 15,5 0-2-15,18-5-21 16,22 0-11-16,29-5-246 16,11-10 47-1</inkml:trace>
  <inkml:trace contextRef="#ctx0" brushRef="#br0" timeOffset="37816.989">7260 11302 348 0,'11'-15'129'0,"1"10"-100"0,5 0 9 0,-6 5-1 16,1-5-10-16,-7 5 1 0,1 0-6 15,0 0-2-15,-1 0-11 16,-5 0 3-16,0 0 4 0,0 0-2 16,0 0 2-16,0 5-5 15,0 0 1-15,0 5-5 16,-5 5 1-16,-1 5-5 15,0 11 0-15,1 4 1 16,5 11 0-16,0-1-2 16,0 6 1-16,5 5 0 15,7-11 1-15,-1-4-2 16,6-6 1-16,6-4 2 16,0-6 2-16,5-10 1 15,1-5 0-15,-7-5-4 16,1-10-1-16,0-5-10 15,-6-10-5-15,0-6-38 0,0-9-15 16,-5-6-57-16,-1 1-23 16,-5 5-16-1</inkml:trace>
  <inkml:trace contextRef="#ctx0" brushRef="#br0" timeOffset="38013.547">7368 11008 420 0,'0'-35'159'0,"6"30"-124"0,-1-21 42 0,1 16 10 0,0-5-40 16,0 0-16-16,-6 0-17 15,0 0-8-15,0 9-3 16,0-4-14-16,0 10-2 0,0 10-49 16,0 11-22-16,5 4-99 15,1 0-78 1,5 16 104-16</inkml:trace>
  <inkml:trace contextRef="#ctx0" brushRef="#br0" timeOffset="39335.02">7801 11869 268 0,'-23'0'101'0,"12"15"-78"0,0-15 42 0,5 5 12 0,0 0-17 16,0 0-5-16,1 1-15 15,-1-6-2-15,0 0-22 16,1 0-3-16,5 0 1 0,0 0-4 15,0 0 0-15,11 5-2 16,6 0 0-16,12 0-2 16,5-5-1-16,6 0-3 15,5 0-2-15,1-5 1 16,-1 0 1-16,1 0-1 16,-6-6-1-16,6 1 1 15,-18 0 1-15,0-5-1 16,1 0-1-16,-12-5 1 15,0-6-1-15,-5 1 0 16,-1-5 2-16,0 4-1 0,-11-14 2 16,0-6-4-16,-5 1 0 15,-1-6 1-15,-5 0 0 16,-12 6 0-16,0-1 0 16,-6 6 0-16,1 4 2 15,0 1-1-15,-7-1 2 16,7 6-4-16,5 5-2 15,12-1 4-15,-6 1 1 16,11 5 0-16,6 4 1 16,23-4-2-16,11 5 2 15,6 5-2-15,5-5-1 16,7 10 1-16,5 5 1 16,0 5-3-16,-6 10-2 15,6-5 2-15,-17 10 2 0,-12 6-2 16,1-6 0-16,-29 10 1 15,0 11 2-15,-17 9-1 16,-6 6-1-16,6 5-2 16,0 0 1-16,-6-1 1 15,11-4 2-15,-5 0-3 16,17-11 0-16,12-4 1 16,-1-11 0-16,6-4 2 15,12-6 1-15,16-5 1 16,12-10 0-16,12-5 0 15,10-5 2-15,1 0-5 16,-11-5-1-16,-13 0-29 0,-10 0-10 16,-6-1-63-16,-17 6-26 15,-12-5-63 1</inkml:trace>
  <inkml:trace contextRef="#ctx0" brushRef="#br0" timeOffset="39663.158">7465 12097 272 0,'-51'-20'104'0,"45"10"-81"0,0 10 34 0,6 0 10 0,6 0-17 16,5-5-7-16,6 10 2 15,1-5 3-15,4 10-26 16,1-10 12-16,11 0 4 0,12 0-7 16,11 0-1-16,17 0-13 15,17 0-5-15,6 0-7 16,0 0-4-16,-6 0 0 16,0 0-1-16,6-10-18 15,0-1-5-15,11 1-40 16,-17 5-16-16,-17 5-83 15,-22 0-33-15,-24 10 45 16</inkml:trace>
  <inkml:trace contextRef="#ctx0" brushRef="#br0" timeOffset="40143.321">7716 12396 384 0,'-46'-20'145'0,"40"14"-112"0,1-4 25 0,5 10 4 16,5-5-17-16,12-5-3 0,12 0-7 16,11 0 0-16,17-5-19 15,11 5-5-15,6-11 0 0,0 11-7 16,0 5-2-16,-5-5-1 15,-7 0-1-15,-10 0 0 16,-7 0 2-16,-5 10-6 16,-6 0-1-16,-17 10-3 15,-5 0 0-15,-18 15 2 16,-5 16 2-16,-18-6-1 16,1 16 4-16,-6-1-2 15,-1 6 1-15,1-10 2 16,6-6 2-16,11-9-3 15,11-1 0-15,6-5 7 0,11 1 4 16,12-6 1-16,11-5 3 16,6-5-1-16,12-5 0 15,22-5-5-15,11-5 0 16,18-5-7-16,-7 0-3 16,1-5-19-16,0 0-7 15,0-6-78-15,6-9-35 16,-1-6-68-1</inkml:trace>
  <inkml:trace contextRef="#ctx0" brushRef="#br0" timeOffset="41752.126">11744 11859 344 0,'-6'0'129'0,"6"-5"-100"0,6 10 33 0,-6-5 10 15,0 0-18-15,11 0-6 16,1 5-15-16,5 0-6 15,0-5-15-15,0 0 1 0,6 0 3 16,0 0-4-16,5 0-2 16,6 0-3-16,6 0-2 15,0 0-3-15,0 0-2 16,0 0 1-16,-6 0-1 16,0-5-36-16,-5 0-15 15,-1 0-80-15,-5-15-33 16</inkml:trace>
  <inkml:trace contextRef="#ctx0" brushRef="#br0" timeOffset="42260.1">12536 11363 324 0,'0'-21'121'0,"6"16"-95"0,-1-10 27 0,1 10 6 15,0 0-6-15,-1 0 2 16,1 0-7-16,-6 0-3 16,6 0-24-16,0 0-2 0,-6 5 0 15,0 0-11-15,-6 10-2 16,0 5-6-16,-5 5-1 16,-1 6-1-16,1 4 0 15,5 11 2-15,1 4 0 16,5 1 0-16,5-1 0 15,7 1 0-15,-1-16 2 0,12 1-3 16,0-6 0-16,5-10 1 16,1-10 2-16,5-10-1 15,0-10-1-15,0-10-30 16,6-11-13-16,-6-4-33 16,0-1-15-16,-11 1-75 15,0 9-59 1,-17 1 92-16</inkml:trace>
  <inkml:trace contextRef="#ctx0" brushRef="#br0" timeOffset="42411.246">12553 11094 420 0,'-6'-25'156'0,"6"15"-121"0,12 0 30 0,-7 5 4 16,1-5-36-16,0-1-10 15,0 1-17-15,-1 5-7 16,-5 0 0-16,0 5-64 0,0 5-26 15,-5 10-113 1</inkml:trace>
  <inkml:trace contextRef="#ctx0" brushRef="#br0" timeOffset="43205.812">12986 11570 360 0,'-28'-5'134'16,"16"5"-104"-16,-5 0 36 0,11 0 10 0,1 0-32 15,-12 5-9-15,11 5-16 16,0-4-2-16,1 4-10 15,-1 5-2-15,6-10-1 0,0 10-2 16,6 0 1-16,5 6 0 16,12-11 1-16,5 0 2 15,6-5 3-15,12-5 0 16,5-5 0-16,6-5-3 16,0 0-1-16,-6-11-3 15,-5 1-2-15,-6 5 1 0,-6-10 1 16,0 4-1-16,-11-4-1 15,-6 0 3-15,-5 4 2 16,-12-9-2-16,-12 0-2 16,-11-6-5-16,-11 1-2 15,-6-1 0-15,-5 6 4 16,5-1-1-16,0 6 1 16,6 0 2-16,5 5 2 15,7-6-1-15,4 6-1 16,7 0 1-16,5 0 1 15,12-6-1-15,11 1-1 16,6 0 3-16,11-6 0 16,12 1-1-16,5-1 1 0,0 6-4 15,1 5 0 1,-1 5 1-16,0 10 0 0,-5 5-3 16,-6 10 0-16,-12 5 2 15,-5 5 0-15,-6 0 1 16,-11 11 0-16,-6-1-3 15,0 6 2-15,-6-1 1 16,-5 1 2-16,-1-1-3 16,1 5 0-16,5 1 1 15,0-1 0-15,1 1 0 16,5-6 0-16,11 1 0 16,6-6 2-16,6-4-1 15,5-6-1-15,18-5 1 0,11-10 1 16,11-5-1-16,-5 0 2 15,-12 0-2-15,12-5-1 16,-12 0-2-16,6 0-1 16,6 0-67-16,-12 5-27 15</inkml:trace>
  <inkml:trace contextRef="#ctx0" brushRef="#br0" timeOffset="43537.059">12553 11874 348 0,'11'0'129'0,"-5"10"-100"0,6-15 40 15,-1 5 13-15,0 5-24 16,6-5-6-16,6 5-10 16,6 0-5-16,-1 0-20 15,6 1-1-15,12-6 0 0,17 0-6 16,16 0-3-16,7 0-4 16,5-6 0-16,0 1-4 15,-5 0-2-15,-1-5-31 16,1-5-15-16,-1-5-55 15,1 5-23-15,-12-11-72 16</inkml:trace>
  <inkml:trace contextRef="#ctx0" brushRef="#br0" timeOffset="44228.272">12866 12381 360 0,'-22'-11'134'0,"22"6"-104"0,-6-5 36 16,6 5 8-16,0 0-23 15,-6-5-4-15,1 0-16 16,-1 0-7-16,0-5-14 16,0 4 2-16,1 1 2 0,5-5-3 15,0 5-1-15,5 0-4 16,7-5 1-16,5-6-2 16,11 1 0-16,18 0 1 15,5 0 1-15,12 4-3 16,0 1-1-16,5 5-1 0,-5 5 1 15,-6 0-4-15,-6 5-2 16,-11 5 2-16,-6 0 2 16,-5 5 0-16,-7 5-1 15,-5 6-2-15,-5 9 1 16,-12 6-1-16,-6 4-2 16,-5 6 3-16,-6-1 2 15,-12 1 2-15,-5-6 1 16,-6 1-5-16,-6-6 1 15,-5-4 0-15,0-6 0 16,0-5 0-16,5-5 2 16,6-4-3-16,6-1 0 15,5-5 1-15,7 0 0 0,5 0-3 16,17-5 0 0,11 0 2-16,12 0 0 15,17 0 1-15,17 0-3 16,5-5 2-16,7 0 5 15,-1 0 2-15,6 0 2 16,-5-6 0-16,-1 1-4 16,0 0-3-16,1-5-7 15,-1 0-4-15,0-5-49 16,1-1-24-16,-12-4-142 16</inkml:trace>
  <inkml:trace contextRef="#ctx0" brushRef="#br0" timeOffset="45864.1">16889 11540 284 0,'-6'-20'107'0,"12"15"-83"0,0-5 43 0,-1 4 15 0,7 1-19 15,-1 0-6-15,6 0-18 16,-5 0-7-16,-12 0-18 15,5 5-4-15,-5 0 0 0,0 15-6 16,0 11 0-16,-5 9-2 16,-7 21-2-16,-5-1 1 15,6 1-1-15,-18 0 2 16,7 0 1-16,4-11-4 16,-10-4 1-16,5-11 0 15,6-5 2-15,0-4 1 16,6-11 3-16,-1-5-3 15,24-10 0-15,-1-10 1 16,17-11 0-16,1-14 0 0,-1-16 0 16,-5-10-2-16,6-5 1 15,-6 5-2-15,-1 1-1 16,-10-1 1-16,5 15-1 16,-6 6 0-16,1 9 0 15,-7 11-3-15,7 0 2 16,-7 4 1-16,1 6 2 15,0 5-3-15,5 5 0 16,-11 5 1-16,0 0 2 16,0 0 1-16,12 10 3 15,-12 5-3-15,5 5 0 16,1 11-1-16,11 4-2 16,-6 11 1-16,18 10-1 15,-12 4 0-15,23 6 2 0,0-10-3 16,-6 0 0-16,17-6-1 15,-11 1 0-15,6-6 2 16,5-4 2-16,-22-6-1 16,-1-4-1-16,-5-1 1 15,-6-5 1-15,-6 1-1 16,-11-6 2-16,-11 0-2 16,-6-4 2-16,-12 9 0 15,-11-15 1-15,-11 5-2 16,-6-5 1-16,-6 0 2 15,7-10 2-15,-1 0-3 0,0 0-1 16,0-10 1 0,0 5 0-16,5 0-2 0,7 0-2 15,5 0-2-15,6 5-1 16,11 5-58-16,11 10-24 16,1 6-146-1</inkml:trace>
  <inkml:trace contextRef="#ctx0" brushRef="#br0" timeOffset="46721.289">20615 11991 356 0,'-11'-5'134'0,"11"5"-104"0,0-5 36 0,0 5 8 16,0 0-18-16,0 0-5 15,0 0-14-15,6 0-4 16,5 0-18-16,0 5 2 0,1-5 1 16,5 5-6-16,11-5 1 15,7 0-4-15,10 0 0 16,18 0-5-16,11-5-3 15,0 0 0-15,-17 5-1 16,-11 0-3-16,-1-6 0 16,6-4-40-16,-11 0-17 15,-11 0-106-15,-18-5-124 32</inkml:trace>
  <inkml:trace contextRef="#ctx0" brushRef="#br0" timeOffset="47275.877">21436 11793 384 0,'-23'-10'143'0,"17"5"-112"0,1-5 30 0,5 10 3 16,0-5-21-16,0 0-7 15,-6-5-10-15,0 5-3 16,1-6-12-16,-1 1 4 0,0 0 5 15,0 0-2-15,6-5-1 16,0-5-5-16,6-6-2 16,6 1-6-16,5-5-1 0,5-6 1 15,1 6 2 1,6-1-3-16,5 6-2 16,0 5 0-16,6 10-1 15,0 10 0-15,0 10 2 16,5 15-1-16,1 5-1 15,5 21-2-15,0 5 1 0,1-6-1 16,5 6 0-16,-12-5 2 16,1-1 2-16,0-4-3 15,-1-6 0-15,-5 1-1 16,0-6 0-16,-6-4-3 16,-5-6-1-16,-1-5-22 15,-5-4-6-15,0-1-67 16,-6 0-29-16,0 0-75 15</inkml:trace>
  <inkml:trace contextRef="#ctx0" brushRef="#br0" timeOffset="47517.822">22017 11905 400 0,'-28'-31'151'0,"22"16"-118"0,-6 10 20 0,12 5 0 16,-5 0-26-16,-1 5-7 16,-5 5-4-16,-12 5 2 15,-6 11-10-15,-5 4 4 0,-6 5 4 16,0 1-6-16,6 4-3 16,6 6-4-16,5-5-3 15,6-1-57-15,11-5-24 16,12-4-131-1</inkml:trace>
  <inkml:trace contextRef="#ctx0" brushRef="#br0" timeOffset="49017.407">23214 3321 396 0,'-75'10'148'0,"53"-10"-115"0,-7 0 6 0,18 0-6 0,-12 5-15 16,0 0 0-16,0 0-7 15,6-5 1-15,6 5-7 16,5 1-3-16,6-6 1 0,6 10 4 15,5 0 6-15,1 0 6 16,-1 0 3-16,1 5-5 16,-1 5 0-16,0-4-4 15,1 4 0-15,-1 0-5 16,-5 5-3-16,5 6-2 16,1 9 0-16,-1 11-2 15,6 10 2-15,0 15-4 0,6 5 0 16,5 0-1-16,1 0 0 15,5-5 0-15,0 0 0 16,1 5 2-16,-1 20 2 16,0 26-1-16,0 4-1 15,0-9-2-15,-11-6 1 16,0 6 1-16,-6 20 2 16,0 15-1-16,0-5-1 15,6-6 1-15,0-14-1 16,5 15-3-16,1 30 2 15,5 0 1-15,-6-9 0 16,1-11 0-16,-18 20 0 16,6 25 2-16,-5-14 1 0,-1-6 1 15,6 5 0-15,0 26-2 16,0-15-2-16,-5-16 1 16,5 0-1-16,-6 31 0 15,-5-11 0-15,-6-9-3 16,0-1 2-16,-6 21 3 15,-11 5 1-15,0-21 1 16,-6-4 0-16,1 4-2 16,4 16 1-16,7-21-4 15,0 16 0-15,-6-21-1 16,11 6 0-16,-17 9 4 16,6-25 1-16,-6-20-1 15,-5-10 1-15,-7-5-2 0,1 20 2 16,-6 5-2-16,6-20 2 15,0-15 0-15,6-21 1 16,-7-15-2-16,13-9-2 16,4-6 1-16,7-11-1 15,5-4 0-15,6-10 0 16,0-10-5-16,0-11-1 16,0-10-50-16,6-15-23 15,5-15-122 1,7-15-84-16,10-15 123 15</inkml:trace>
  <inkml:trace contextRef="#ctx0" brushRef="#br0" timeOffset="50053.754">25225 3660 400 0,'-12'-10'151'0,"12"5"-118"15,-11-5 9-15,11 5-3 0,-6 0-19 16,1 5-3-16,-1-5-2 16,0 0 1-16,1 5-9 15,-1-5 0-15,0 5 3 0,0 5-6 16,1 5 0-16,-7 5 0 16,1 10 0-16,0 26-2 15,-1 15-2-15,-5 15 3 16,0 5 2-16,0 5-4 15,-6 0-3-15,0 16 3 16,-5 19 1-16,-6 16 0 0,-1 10-2 16,7-10 3-16,5 0 0 15,-17 40 3-15,6 0 3 16,0 0 0-16,0-4 2 16,0 34-6-16,-1 6-1 15,1-20 0-15,6 19 0 16,-1 26-2-16,6-15 1 15,1-15-4-15,10 40 0 16,-5 0 3-16,0-25 1 16,0 10-1-16,0 31 1 0,5-36 0 15,1-11 1 1,-6 37 0-16,6-11 0 0,5-30-2 16,12-11-2-16,-1 82-2 15,24-36 1-15,-1-35 3 16,6-16 1-16,6 11-1 15,-5 10-2-15,4-21 1 16,-16-24-1-16,6-16 2 16,-7 15 1-16,1 5 1 15,0-15 2-15,6-15-3 16,-7-15 0-16,7-15 1 16,-1-1 0-16,7 1-2 15,-7-6-2-15,0-4 1 16,-5-21-1-16,0-25-7 15,-6-16 0-15,-11-30-81 0,-12-40-33 16,-45-30-102 0</inkml:trace>
  <inkml:trace contextRef="#ctx0" brushRef="#br0" timeOffset="52393.858">25897 4435 312 0,'-17'-5'118'0,"6"5"-92"0,5 0 26 16,6 0 5-16,-6 5-11 16,1-5-2-16,-1 5-14 15,0 0-6-15,1 0-14 16,-1 0 0-16,6 0 3 0,0-5-3 15,6 11 0-15,-6-11 0 16,11 5 4-16,6-5-4 16,6 0 2-16,5-5-3 0,6-6 0 15,12 1-3-15,0-5-1 16,-1 0-3 0,1-5 1-16,-12-1-2 0,0-4 2 15,-5-5-2-15,-12-6-1 16,-6-4 1-16,-11-11 1 15,-6 0-1-15,-11 1-1 16,-5 9-2-16,-13 6-1 16,-4 10-1-16,-1 14 3 15,5 6 0-15,1 10 1 16,0 6 0-16,6 9 0 16,-1 5-5-16,6 6 1 15,1-1 2-15,4 5 3 16,1 1 0-16,0 4 2 0,0 1 0 15,6-1 1-15,-1 1-2 16,7 4-2-16,5 6 1 16,0 10 1-16,11 0-1 15,0 10 2-15,1-6-2 16,5 1-1-16,0-5 3 16,0-5 0-16,0-6-4 15,0-4 1-15,-5-11 0 16,-7 6 2-16,7-16-1 15,-1 6-1-15,1-16 1 16,-7 5-1-16,1 5 2 16,-6-15 1-16,0 11-1 15,-6-11 1-15,-5 15 0 0,-1-5 3 16,1-4-8-16,-6-6 0 16,6 10-22-16,-6-15-7 15,-1-5-85-15,1-5-37 16,6-15-40-1</inkml:trace>
  <inkml:trace contextRef="#ctx0" brushRef="#br0" timeOffset="52845.347">26393 4577 348 0,'-6'-20'132'0,"12"15"-103"0,5-11 32 16,-5 11 8-16,0 0-22 16,-1 0-6-16,7 0-13 0,-1-5-4 15,-5 5-13 1,0 0 2-16,-6 5 1 0,0 0 1 0,5 10 1 16,1 5-2-16,5 11-1 15,-5 4-5-15,0 16-3 16,-1-1-5-16,1 6 0 15,-6-6 0-15,0 1 2 16,0-11-1-16,0-4 2 16,0-11-33-16,0-10-12 15,0-10-52-15,0-15-20 16,6-10-85 0</inkml:trace>
  <inkml:trace contextRef="#ctx0" brushRef="#br0" timeOffset="53074.547">26672 4501 480 0,'-6'-5'181'0,"6"15"-141"0,6 5 3 16,-6 0-11-16,6 6-14 16,-6 9 2-16,5 6-5 15,-5 4 1-15,0 11-9 16,0-1-4-16,0 1 0 0,0-5-2 15,6-1-1-15,-6-9-6 16,6-6-1-16,0-10-70 16,5-15-28-16,6-20-106 15</inkml:trace>
  <inkml:trace contextRef="#ctx0" brushRef="#br0" timeOffset="53476.348">27407 3539 440 0,'12'-20'165'0,"-12"14"-129"0,0 6 15 0,0 0-2 15,0 0-13-15,0 0 2 0,0 0-16 16,-12 6-5-16,12 4-10 16,-11 5-3-16,-6 0 0 0,-6 10-2 15,6 6 1-15,5-6-2 16,-5 36-1-16,-23 35 1 16,6-5-1-16,6-5 0 15,5-5 0-15,6-10 0 16,11-5 0-16,6-5 0 15,12 0 0-15,10-1 2 16,-5-9 3-16,0-10-4 16,6 9-1-16,6 6-13 15,-6-5-5-15,-1-21-118 16,-5-10-54-16</inkml:trace>
  <inkml:trace contextRef="#ctx0" brushRef="#br0" timeOffset="54016.119">27732 4228 340 0,'-12'-16'126'0,"12"11"-98"0,0 0 39 0,0 5 9 0,0 0-16 16,0 0-3-16,0 0-19 15,0 0-9-15,-5 0-16 16,-7 0-4-16,7 0-2 0,-1 0 1 16,-5 5 0-16,-1 5-7 15,-5 1 0-15,6 4-3 16,-1 5-2-16,1 0 5 15,0 0 1-15,5 6-3 16,6-11-1-16,0 0-2 16,6 5 3-16,5 6 0 15,6-6 3-15,6-5-1 16,5-10 2-16,6-5 0 16,-5 0 1-16,-1 0-2 0,12-10 1 15,-5 0-2 1,-1-10 2-16,-6 5 0 0,-11-11 1 15,-5 6-2-15,-24-15-2 16,-16-11 1-16,-6 5-1 16,5 11-3-16,-11 5 2 15,12 10 1-15,-1 4 0 16,6 6-16-16,6 5-6 16,6 5-38-16,5 0-14 15,12 6-78-15,17-11-34 16,11-11 33-1</inkml:trace>
  <inkml:trace contextRef="#ctx0" brushRef="#br0" timeOffset="54366.556">28210 3554 336 0,'-39'-51'126'0,"22"41"-98"0,5-5 25 15,12 10 5-15,0 0-17 16,-6 0-3-16,6 0-7 16,0-5-2-16,0 10-16 15,0 0-1-15,0 0 1 0,6 15 2 16,6 0 3-16,-12-5 1 16,17 15 1-16,5 11-7 15,7 10-3-15,-12-11-5 0,6 46-2 16,-6-20-1-16,11 25-2 15,1-15 1-15,-18 10-1 16,6-15 2-16,-5 4 1 16,-12-9-4-16,-6 10 1 15,-17 20 2-15,-5-10 3 16,-12-10-22-16,-6-15-10 16,1-5-163-16,-1-26-71 15</inkml:trace>
  <inkml:trace contextRef="#ctx0" brushRef="#br0" timeOffset="55742.24">25743 6729 384 0,'-5'0'143'0,"5"0"-112"0,5 0 19 0,-5 0 1 0,0 0-16 16,0 0-2-16,0 0-15 16,6 5-4-16,5-5-8 15,1 0 3-15,5 0 3 0,0-5-2 16,6 0 2-16,0-5-1 15,5-5 1-15,6-5-2 16,6-16-1-16,0-10-3 16,6-9 1-16,-1-6-4 15,-5 0 0-15,-6 0-1 16,-5 1 1-16,-6 9-2 16,-12 0 2-16,-5 6 0 15,-12 4 1-15,-17 1-7 16,-5 9 0-16,-6 6-1 15,-6 10 2-15,0 5 1 0,0 10 1 16,0 5 0-16,0 10 0 16,0 0-3-16,6 6 0 15,6 4 2-15,10 5 0 16,7 6 1-16,5 4 0 16,6 6 0-16,6 9 0 15,0 11 2-15,5-5 3 16,1 0-2-16,5 0-2 15,0-1 0-15,6-4-1 16,-1-5 0-16,1-1 2 16,0-4-1-16,0-1 2 15,-6-4-2-15,-6 5-1 16,1 4 1-16,-12 11-1 0,-6 5 0 16,-6 5 2-16,1 0-1 15,-6-11 2-15,0-4 4 16,-6-5 6-16,-5-11-3 15,-7-4 2-15,-10-11-3 16,-6-10 0-16,-6-5-5 16,0-15-1-16,0-5-1 15,5-10-2-15,12-5-19 16,6-6-10-16,17-4-58 16,11-1-24-16,6 6-114 15</inkml:trace>
  <inkml:trace contextRef="#ctx0" brushRef="#br0" timeOffset="56897.024">26393 6775 364 0,'-29'0'134'0,"24"0"-104"0,-1 0 20 0,6 0 4 15,0 0-17-15,0 0-1 16,0 0-10-16,0 0-4 16,0 0-12-16,11 0 7 0,1 0 3 15,-1 0 1-15,6-5-1 16,6 0-8-16,0 0-3 15,11-6-3-15,0 1-1 16,0 0-3-16,1 5-2 16,-7 5 1-16,1 0-1 15,-7 5 0-15,-5 0 0 16,-11 10 0-16,-6 1 0 16,-11 4 0-16,-6 0 2 15,-12 0-3-15,1 6 0 0,-6-6-1 16,-1 0 0-16,7 0 4 15,5 1 1-15,12-1-4 16,-1-10-1-16,24 5 1 16,-1-5 0-16,6 1 1 15,12-1 2-15,-1-5-1 16,1-5 2-16,-1 0-4 16,1 0 0-16,-1-5-39 15,1 0-18-15,5 0-87 16,0 5-37-16,6-6 9 15</inkml:trace>
  <inkml:trace contextRef="#ctx0" brushRef="#br0" timeOffset="57349.164">26849 6846 328 0,'-40'-26'123'0,"34"21"-95"0,0-5 22 0,6 5 6 16,0-5-23-16,0 0-7 15,0-5 0-15,0-1 0 0,0 11-13 16,0 0 12-16,0 0 7 0,6 0-1 16,0 0-1-16,5 0-10 15,6 0-5-15,6-5-4 16,6 5-2-16,-1 0-8 15,6 5 0-15,-5 5-1 16,-6 5 2-16,-1 5-1 16,-10 5-1-16,-12 6-2 15,-6-1 1-15,-5 5 1 16,-6-4 2-16,-1 9-1 16,1-4 2-16,6-1-4 15,0-10 0-15,5 5 1 16,6-4 0-16,6-6-3 15,11-5 2-15,11-10 3 16,1 0 1-16,5 0-1 0,0-5-2 16,23 0 1-16,-6 0 1 15,-5 0-58-15,-1 0-25 16,1 0-115 0</inkml:trace>
  <inkml:trace contextRef="#ctx0" brushRef="#br0" timeOffset="57769.079">27555 5883 320 0,'6'-55'121'0,"0"40"-95"16,-6 4 44-16,0 11 13 0,0-5-18 16,0 5-5-16,0 0-17 15,0 0-7-15,0 10-20 16,0 11-3-16,0-1 0 0,0 5-5 16,0 6 0-16,-6-1-4 15,0 0-1-15,1 6-3 16,-7-1-1-16,1 11 1 15,-1 5 2-15,7 9-3 16,-7 11 0-16,12 10 1 16,6-5 0-16,0 0 0 15,5-10 0-15,6-5 0 0,6-11 0 16,0-4 0 0,0-5 2-16,5-11-10 0,1-5-4 15,5-10-115-15,6-15-50 16,-1-20-28-1</inkml:trace>
  <inkml:trace contextRef="#ctx0" brushRef="#br0" timeOffset="58326.106">27943 6253 400 0,'-6'-25'151'0,"6"10"-118"0,0 4 29 16,0 6 6-16,0 5-20 15,0 0-3-15,0 0-13 16,0 0-3-16,0 0-16 15,-6 0-6-15,-5 11-2 0,0 4-6 16,-7 5 1-16,1 10 2 16,0 6 1-16,0 14-6 0,6-4 0 15,5 0 1 1,6-1 1-16,11 1 1 0,7-6 2 16,4-4-3-16,13-11 0 15,-1-5 1-15,6-10 2 16,-12 1 1-16,18-16 1 15,16-11-5-15,-5-9 1 16,-11-10 0-16,-1-6 2 16,-10-10-1-16,-13-4 2 15,-10-1-2-15,-12 0 2 16,-17 1-2-16,-17 14 2 16,-23 1-4-16,-6 9 0 15,0 11 1-15,6 5 2 16,6 5-3-16,0 5-2 15,17 5-5-15,11 5 0 0,17 0-42 16,17 5-17-16,18 5-72 16,11 5-28-16,11 0-6 15</inkml:trace>
  <inkml:trace contextRef="#ctx0" brushRef="#br0" timeOffset="58654.037">28473 5661 384 0,'-86'-86'145'0,"58"55"-112"0,-12-14 19 0,28 29 0 15,1 6-25-15,5 0-7 16,1-5-10-16,5 5-2 16,0 10-5-16,0 0 7 0,5 10 3 15,7 25 9-15,-1 11 4 16,6 10-6-16,6 10 1 15,0 4-6-15,5 1-1 16,1-5-8-16,-1 0-2 16,1 0-2-16,-1 15 1 15,-5 10 0-15,-6 10 1 16,-6 6-2-16,-11-16 1 16,-5-5-2-16,-1-10 2 15,-5-10-2-15,-1-11-1 16,1-4-79-16,-1 0-36 0,-22-11-112 15</inkml:trace>
  <inkml:trace contextRef="#ctx0" brushRef="#br0" timeOffset="60201.808">25703 9038 248 0,'12'-15'93'0,"-12"5"-72"0,23 0 5 0,-18 10-1 0,7-5-1 16,-1 0 3-16,-11 0 12 16,0 5 5-16,0 0-23 15,0 0 15-15,0 0 4 0,0 0-5 16,-11 5-3-16,11 0-10 16,-12-5-1-16,7 0-6 15,5 0-1-15,0 0-8 16,0 0-4-16,0 5-1 15,-12-5-1-15,12 0 0 16,0 5 2-16,0-5-1 16,0 0 2-16,0 0 0 15,0 0 3-15,-11 5-3 16,11-5 0-16,0 0 1 16,0 5 0-16,0-5-2 0,0 0-2 15,-12 0 1-15,12 0 1 16,-5 5-1-16,5-5-1 15,0 0 1-15,0 0 1 16,0 0-3-16,0 0 0 16,0 0 5-16,0 0 2 15,0 0-2-15,0 0-3 16,0 0 2-16,0 0 0 16,0 0-1-16,0 0 1 15,0 0 0-15,0 0 1 16,0 0-5-16,0 0 1 15,0-5 2-15,0 5 3 16,0 0 0-16,0-5 0 0,5 5-3 16,7-5 1-16,-1 0-2 15,1 5-1-15,-7 0 1 16,7 5-1-16,-1 0 0 16,6 10 0-16,12 16 0 15,-12 4 2-15,11 6-3 16,-5-1 0-16,0 1 1 15,0-1 0-15,-6 1 0 16,-12-6 0-16,-5 0 0 16,-5-4 2-16,-7-1-1 15,-5-4 2-15,-5-6 0 16,-1-10 3-16,6-5-3 16,-18-10 0-16,-22-10-3 15,6-11-1-15,6-9 1 16,-1-11 0-16,6-4 0 0,6-11 0 15,11 0-3-15,6-5 2 16,17 6 1 0,0-1 2-16,17 0-3 15,0 21 0-15,6 9-1 0,6-4 0 16,28-6 2-16,-1 6 2 16,7 4-1-16,6 6 2 15,16 5-2-15,-5 0-1 16,5 15 1-16,1-6 1 15,-7 11-3-15,-10 0 0 16,-12 0-6-16,0 11 0 16,0-6-68-16,-17 15-29 0,11 0-119 15</inkml:trace>
  <inkml:trace contextRef="#ctx0" brushRef="#br0" timeOffset="60758.136">26444 9251 436 0,'0'-10'165'0,"12"10"-129"0,-12 0 17 16,0 0 0-16,0 0-20 15,17 5-1-15,-17 0-13 16,11 5-4-16,-11 5-8 15,6 1-3-15,5 4 2 0,-11 10-3 16,12 1-2-16,-12-1 0 16,0 0 1-16,0 1-1 15,5 4-1-15,-5-4-6 16,0-1-4-16,0-10-41 16,0 0-18-16,0-4-75 15,0-6-31-15,0-10 15 16</inkml:trace>
  <inkml:trace contextRef="#ctx0" brushRef="#br0" timeOffset="61282.634">26661 9560 404 0,'-17'-20'151'0,"17"15"-118"0,5 0 18 0,-5-1 1 15,6 6-28-15,0-5-7 16,-6 0 2-16,0 0 2 0,0 0-11 16,0 0 3-16,0 0 1 0,0 0-1 15,5-5 7 1,7 0-5-16,5-5-6 16,-6-1-3-16,18 1-6 15,-1 5-2-15,1 0 1 16,-1 0 0-16,12 5 1 15,-11 5 0-15,11 0 0 16,-12 5 0-16,0 5 0 16,-5 5 0-16,-17 0 0 15,-6 6 2-15,-17-1-1 16,-6 5-1-16,-5 0 1 16,5 1-1-16,0-6 0 15,0 0 2-15,6 1-1 16,6-6-1-16,-1-5 1 0,7 0 1 15,-1-5-3-15,6-5 0 16,0 0 1-16,11 5 0 16,6 0 2-16,6-5 1 15,6 0 1-15,11 0 0 16,5-5-2-16,-5 0 1 16,-6 5-2-16,12-5 2 15,-6 5-55-15,5-5-22 16,12 5-108-16,-17 0-46 15,-6-5 68 1</inkml:trace>
  <inkml:trace contextRef="#ctx0" brushRef="#br0" timeOffset="61641.774">27720 8496 328 0,'-5'-55'123'0,"5"55"-95"0,5-26 27 16,-5 16 7-16,0 0-18 15,0 5-2-15,0 0-1 16,0 0 1-16,-5 5-22 16,-1 5 2-16,0 0-1 0,-5 5-5 15,0 5-1-15,-1 6-7 0,7-1-3 16,-1 0-2-1,-6 11-3-15,-5 24 1 0,0 11-1 16,0 10-3-16,0 15 2 16,11 0 1-16,1 1 0 15,10-11 0-15,1-5 2 16,5-6-3-16,1-14-2 16,16-10-5-16,1-6 0 15,16-9-78-15,7-1-32 16,-7-10-92-1</inkml:trace>
  <inkml:trace contextRef="#ctx0" brushRef="#br0" timeOffset="62170.136">28102 8886 412 0,'-11'-10'154'0,"11"10"-120"0,-12-10 26 16,12 10 2-16,-5 0-17 15,-1 0-1-15,0 0-12 16,1 0-5-16,-1 0-15 15,0 0-3-15,1 10-2 0,-1-10-6 16,0 10-2-16,0 11-3 0,1 14 3 16,-1-10 0-16,6 21 3 15,0-11-3-15,6 6 0 16,5-6-1-16,18 1 0 16,-12-11 2-16,11-5 2 15,-5 1 1-15,11-16 1 16,-5 0-2-16,5-15 1 15,-6 0-2-15,1-21-1 16,-6 6 3-16,-6-16 0 16,0 6-4-16,-17-11 1 0,0 6 0 15,-17-6 2 1,0 16-3-16,-18-6 0 16,7 16-1-16,-12-5-2 15,12 15-4-15,-7 0-2 0,7-1-33 16,11 11-14-16,0 0-76 15,17 11-32-15,0-11-13 16</inkml:trace>
  <inkml:trace contextRef="#ctx0" brushRef="#br0" timeOffset="62471.104">28376 8466 416 0,'-40'-35'156'0,"40"35"-121"0,-12-21 1 0,12 21-6 16,6-5-19-16,0 5-3 15,-6 0 3-15,0 0 5 16,11 10-8-16,-5 1 13 0,5 9 6 16,1-5-3-16,5 15 0 15,0-4-4-15,11 14-3 16,-5-4-7-16,17 30-2 15,-6-11-4-15,0 36-3 16,-5-20 2-16,-18 20 0 16,1-15-1-16,-18 5 1 15,-11 16-18-15,0-32-4 16,5-14-150-16,-39 5-66 16</inkml:trace>
  <inkml:trace contextRef="#ctx0" brushRef="#br0" timeOffset="63579.768">26017 11565 288 0,'-34'-15'107'0,"34"15"-83"0,-23-15 26 0,23 15 6 15,0-5-17-15,0 0-5 16,0-5-2-16,0 0 2 15,0-6-19-15,17-4 12 0,-11 10 5 16,-1 0 1-16,7 5 1 16,-1-5-11-16,-5 10-1 15,0 0-11-15,-1 5-2 16,24 15-5-16,-6 5-3 0,-6-4-3 16,23 19 1-16,-12-5 1 15,12 16 2 1,-6-10-1-16,-11 4 2 0,5-9-2 15,-16-1-1-15,-7-5 3 16,-22 1 0-16,12-6-1 16,-24 6-2-16,1-16 3 15,-18 5 2-15,12-10-2 16,-12 0 0-16,-16-20-1 16,22 0-2-16,6 0 1 15,-1-26-1-15,1 16 0 16,0-25 2-16,6-16-1 15,10 15-1-15,7 11 5 16,11-11 1-16,0 6 0 16,29-11 1-16,-7 11 0 15,41-1 1-15,-12 6-4 0,46 4-1 16,-17 11-1-16,11 5 1 16,17-5 0-16,-17 4 1 15,-5 1-2-15,-18 5 1 16,-11 0-4-16,-5 0-2 15,-7 5-23-15,-5 5-7 16,6 0-44-16,-6 10-17 16,-1 5-94-1,-10 5-82-15,-6-5 106 16</inkml:trace>
  <inkml:trace contextRef="#ctx0" brushRef="#br0" timeOffset="64934.566">26843 12132 252 0,'-6'0'96'0,"6"-10"-75"0,-5 10 32 16,5 0 8-16,0 0 0 16,0-5 2-16,-6 0-8 15,-5 0-4-15,11-5-28 16,-6 10 6-16,0-10 4 0,0 10-6 15,1-10-3-15,5 10-10 16,0-10-1-16,0 10-8 16,5-5-1-16,1-6-2 15,6 1-2-15,5 0 1 16,5 0-1-16,7 0-3 0,-1-5 2 16,12 15 3-16,-11-5 1 15,-6 0-4-15,-1 5 1 16,7 0 0-16,-12 5 0 15,0 0 0-15,-11 5 0 16,-6 0 0-16,-17 5 2 16,-6 5-1-16,-11 6-1 15,-6 4 3-15,0-5 0 16,11-4-1-16,1-6-2 16,5 5 1-16,0-10-1 15,1 5-3-15,16-9 0 16,0-6 2-16,0 0 2 15,6 0-2-15,6-6 0 16,0 1 1-16,0-5 0 0,22 10 0 16,1 0 0-16,10 0 0 15,1 0 0-15,-11 0 0 16,28 0 0-16,-17 0 0 16,17 0 2-16,0 0-1 15,-6 0-1-15,-6 0-13 16,-10-10-4-16,-7 10-55 15,-11-10-23-15,6 10-81 16,-17-10-77 0,-6 10 94-16</inkml:trace>
  <inkml:trace contextRef="#ctx0" brushRef="#br0" timeOffset="65141.768">27436 12001 480 0,'-12'-15'178'0,"12"15"-138"0,-5-5 11 0,5 5-4 15,0 0-24-15,0 10-2 16,0-5-11-16,0 0-4 16,0 10-3-16,0-5-3 0,5 10 3 15,1 1-2-15,0 9-1 16,-6-5 3-16,17 11 0 16,-6 4-19-16,0-4-7 15,-5-16-94-15,6-5-42 16,-1 5-36-1</inkml:trace>
  <inkml:trace contextRef="#ctx0" brushRef="#br0" timeOffset="65575.595">28205 10973 496 0,'11'-15'184'0,"-11"15"-143"0,0-21 8 0,0 21-5 15,0-5-17-15,0 0-3 16,0 0-10-16,0 0-1 15,-6 5-8-15,1 0-3 0,-7 10 1 16,1-5-2-16,-12 16-1 16,6-6 1-16,-11 20-1 15,5-10-3-15,-11 21 2 16,5-5 1-16,1 40 0 16,-7-16 0-16,18 32 0 15,0-16-3-15,17 5 0 16,12 20 2-16,5-40 2 15,6-10 0-15,5-6 2 16,-5-9-20-16,5-1-6 0,-5-9-111 16,-6-1-51-16,-5-5-14 15</inkml:trace>
  <inkml:trace contextRef="#ctx0" brushRef="#br0" timeOffset="66086.944">28484 11560 308 0,'-11'-25'115'0,"11"25"-89"0,0-10 36 0,0 10 11 16,0 0-15-16,0 0-1 15,0-5-5-15,0 0 0 16,0 0-28-16,0 0-1 0,-6 5 1 16,0 0-11-16,0 5-2 15,1 0-7-15,-7 15-3 16,7-5-3-16,-1 15 1 16,0 1-1-16,6 9 0 15,0-4 0-15,6-1 0 16,0-4 2-16,5-1 0 15,0-5 0-15,12-9 2 16,-6-1-1-16,18-10 2 16,-7 0-2-16,12-15 2 0,-6 5-2 15,6-26-1-15,-11 6 1 16,-7-21 1-16,-5 11 1 16,-22-21 1-16,-1 11-2 15,-28-6-2-15,5 16 1 16,-11 4-1-16,6 6-3 15,-6 10 2-15,12 5-6 16,-1 4 0-16,7 1-30 16,10 5-13-16,1 0-45 15,22 5-19-15,1 1-81 16</inkml:trace>
  <inkml:trace contextRef="#ctx0" brushRef="#br0" timeOffset="66431.128">28883 10598 392 0,'-108'-71'145'0,"108"71"-112"0,-69-35 12 0,64 30-2 15,-13-5-16-15,7 4-1 16,0 1-11-16,5 0-4 15,6 5-6-15,0 0 7 0,17 16 7 0,0-6 3 16,23 35 2-16,-6-4-2 16,23 35-2-1,-11-16-8-15,11 21-3 0,-12-15-5 16,7 20-1-16,-13-15 1 16,-4 31 2-16,-7-21-3 15,-11 25-2-15,-5-20 0 16,-12 5 1-16,0-15-3 15,-12 0 0-15,1-20-61 16,-6 0-28-16,0-6-141 16</inkml:trace>
  <inkml:trace contextRef="#ctx0" brushRef="#br0" timeOffset="67572.646">29082 2718 420 0,'-11'-15'159'0,"11"15"-124"0,0-15 13 15,0 15-4-15,0 0-17 16,0 0-3-16,0 0-12 16,0 0-5-16,11 5-4 15,1 5-3-15,5 5 1 0,0 6 1 16,6 9 3-16,-1 11 0 16,7 19 2-16,-1 16-4 15,1 10-2-15,-1 6 2 0,7-1 0 16,-1-5-1-1,6 25 1-15,5 26-4 0,12 10 0 16,0 10 7-16,12-5 6 16,10 50-2-16,7 11 2 15,-1 0-7-15,-11 20-3 16,6 20-4-16,-6-10 1 16,-11 35 1-16,11 6 2 15,-6-11 1-15,-5 57 1 16,-6-27-2-16,-6 16-2 15,-11 21 3-15,-11-21 0 16,-24 50-1-16,-5-39 1 16,-5 34-2-16,-13-9 2 15,-4-16-2-15,-7 31-1 0,-5-41 3 16,-6 30 0-16,-11-9-4 16,5-26 1-16,-11 25 0 15,-5-40 2-15,-1-5 1 16,-5 10 3-16,-1-46-5 15,12-45-1-15,-17 30-2 16,23-30 0-16,11-40-49 16,6-47-23-16,11-55-158 15</inkml:trace>
  <inkml:trace contextRef="#ctx0" brushRef="#br0" timeOffset="68280.519">31413 8426 420 0,'-40'0'156'0,"28"5"-121"0,-5 5 21 0,17-5 0 15,0 0-20-15,0 0-6 16,6 0-9-16,5 5-3 16,18 0-10-16,5 0 1 0,6-5 2 0,11 1-4 15,12-1-2 1,0 0-2-16,-1 0 0 16,-5-5-4-16,0 0 0 0,-6 0-59 15,-11-5-26-15,-5 0-74 16,-13-11-93-1</inkml:trace>
  <inkml:trace contextRef="#ctx0" brushRef="#br0" timeOffset="68474.911">31589 8724 452 0,'-23'5'167'0,"29"-5"-129"0,6 5 21 0,-1 1 2 16,6 4-24-16,6 0-4 15,5 0-15-15,12 5-6 16,-6-5-7-16,12 0-4 0,0-10 2 16,-1-5-4-16,6 0-2 15,1-5-69-15,10 5-29 16,1 5-121 0</inkml:trace>
  <inkml:trace contextRef="#ctx0" brushRef="#br0" timeOffset="69017.649">32894 8507 496 0,'-11'-21'187'0,"5"21"-146"15,6-10 11-15,0 10-6 0,0 0-15 16,0 0 2-16,-6 5-13 16,1 0-4-16,-7 5-9 15,1 6-3-15,-6 4 2 0,0 0-3 16,-1 11-2-16,1 4 0 16,0 6 1-16,6 14-3 15,0 11 0-15,11 5-1 16,5 5 0-16,7 0 2 15,5-15 2-15,0-6-1 16,17-9-1-16,17-11 1 16,23-14-1-16,17-11 2 0,6-20 1 15,0-21-1-15,-6-14-2 16,-11-11 1-16,-6-10 1 16,-11-5 1-16,-18 5 3 15,-16 1-1-15,-12-1 0 16,-23 0-3-16,-16 0 1 15,-35-5 0-15,-29 5 1 16,-11 16-2-16,0 14 1 16,6 21-4-16,6 15 0 15,11 10-1-15,5 16-2 16,12 14-57-16,17 16-26 16,12 20-165-16</inkml:trace>
  <inkml:trace contextRef="#ctx0" brushRef="#br0" timeOffset="75801.568">2935 14644 380 0,'0'-5'143'0,"12"5"-112"0,-1 0 23 15,-5 0 3-15,5 5-18 16,-5-5-2-16,11 5-11 16,0 0-2-16,12 0-13 0,-1 0 0 15,0-5 0-15,24-5-4 0,-7 5 1 16,-5 0-7-16,17-5-1 16,-6 0 2-16,-5 0 1 15,-6 5-8-15,-6 0-4 16,0 0-24-16,-28 0-11 15,5 0-50-15,-16 5-22 16,-18 5-65 0</inkml:trace>
  <inkml:trace contextRef="#ctx0" brushRef="#br0" timeOffset="76037.874">3055 14756 376 0,'-23'-11'140'15,"23"11"-109"-15,-6-5 35 0,6 5 9 0,0 0-28 16,0 0-9-16,0 0-14 16,12 5-3-16,5 6-12 15,0-1 1-15,6 0 1 0,0-5-2 16,11 0 0-16,23-5-3 16,0 0-1-16,11-5-6 15,0 5 1-15,-22 0-18 16,22-5-5-16,-5 0-71 15,0 0-30-15,-6 5-79 16</inkml:trace>
  <inkml:trace contextRef="#ctx0" brushRef="#br0" timeOffset="76444.201">3465 14442 436 0,'-34'-11'165'0,"28"6"-129"0,1 5 15 0,5 0-4 16,0 0-12-16,0 0 0 16,0 0-9-16,0 0-2 15,11 5-13-15,0 1 0 0,6-1 2 16,6 0-3-16,11 0 0 0,6 0-6 15,6 5-1-15,-1 0-1 16,18 0 1-16,-12 0-4 16,6 6 0-16,-5-6 1 15,-7 5 0-15,-11-5 0 16,1 15 0-16,-13-15 2 16,-22 16 1-16,0-1-1 15,-17 11 1-15,12-6-2 16,-24 15-1-16,12-9 3 15,-6 9 0-15,6-9-1 16,6 4-2-16,-18-9-17 16,12-6-9-16,6 0-118 15,-1-19-53-15</inkml:trace>
  <inkml:trace contextRef="#ctx0" brushRef="#br0" timeOffset="77421.065">4912 14467 296 0,'-11'-10'112'0,"17"10"-87"0,-12-5 42 0,6 5 14 15,0 0-19-15,-6 0-3 0,6 0-14 16,-11 0-4-16,5 0-23 16,-5 0 1-16,-1 0 1 0,1 0-5 15,5 5 2-15,6-5-6 16,-11 0 1-16,5 0-1 16,1 0 3-16,-1 0-3 15,0 0-1-15,0 0-2 16,6-5 0-16,-11-5-4 15,5 10-1-15,6-11 1 16,0 1 0-16,0-5-5 16,0-5 1-16,0-5 0 15,0-6 0-15,6-4 0 0,5-1 0 16,-11 6 0 0,6 0 0-16,0 9 2 0,0 6 1 15,-1 10-6-15,12 10 0 16,-5 10-1-16,5 16 2 15,11 9 1-15,1 6 1 16,22 4-3-16,-5 1 2 16,11-5 3-16,0-1 1 15,0 1-4-15,-6 9 1 16,0 1 0-16,-5 0 0 16,-1-11-3-16,-11 1 2 15,-5-5 1-15,-1-11 2 16,-5-5-19-16,-6-10-8 15,-11-9-56-15,-12-6-22 16,-11 5-128-16</inkml:trace>
  <inkml:trace contextRef="#ctx0" brushRef="#br0" timeOffset="77676.514">5197 14700 392 0,'-23'-20'148'0,"18"10"-115"0,-7 4 15 15,12 6 0-15,-5 6-14 0,-1-1-2 16,-5 0 1-16,5 15 2 16,-17 5-19-1,6 6 2-15,-11 14 0 0,-1 11-10 0,1 0-2 16,-1 4-11-16,-5 1-2 15,0 0-78-15,5-5-35 16,-5-16-91 0</inkml:trace>
  <inkml:trace contextRef="#ctx0" brushRef="#br0" timeOffset="79962.745">5459 13809 312 0,'-11'-16'115'0,"5"11"-89"0,1 0 27 0,5 5 7 15,-6 0-15-15,0 0-3 16,6 0-16-16,0 5-6 16,0-5-11-16,6 5 3 0,11 0 1 15,6 1 5-15,5-1 1 0,6 0-6 16,1 0 0-16,-1 5-8 16,0-5-1-16,-6 5-2 15,1 0 1-15,-6 0-2 16,-6 6 2-16,-11-1-2 15,-6 5-1-15,-6 5 1 16,-11 1-1-16,0-1 0 16,-6 0 0-16,0 1 0 15,6-1 2-15,0 0-1 16,11-5 2-16,-5 1-2 16,11-6 2-16,11 0 0 15,12-5 3-15,5 0 6 16,7-10 2-16,5 0-3 15,5-5 1-15,1-5-5 16,5 0 1-16,0 5-12 0,-17 0-2 16,1 0-81-16,-7 0-34 15,1 5-100 1</inkml:trace>
  <inkml:trace contextRef="#ctx0" brushRef="#br0" timeOffset="80559.53">6588 13915 424 0,'22'-35'159'0,"-10"24"-124"0,5-4 17 0,-6 10 1 16,1 0-13-16,-7 0 1 15,1 0-12-15,0 5-3 16,-1-5-15-16,-5 5 2 0,0 0 3 15,0 0-6-15,0 5-1 16,0 0-1-16,-5 10 0 16,-12 16-4-16,-1 4-3 15,1 16 0-15,12-1-1 16,-12-9 0-16,0 25 0 16,5-11 0-16,1 21 2 15,5-15-1-15,6 20-1 0,6 31 1 16,17-1-1-16,11 0 0 15,-6-9 2-15,18-21-23 16,11-10-11-16,5-31-170 16,-16-30-76-16</inkml:trace>
  <inkml:trace contextRef="#ctx0" brushRef="#br0" timeOffset="82404.451">7328 14447 244 0,'0'10'90'0,"0"-10"-70"0,0 0 35 0,0 0 9 0,0 0-7 15,0 0-1-15,-5 0-16 16,-1 0-7-16,0 0-19 16,0 0 2-16,1-5 4 0,-1 0-11 15,0-5 13 1,6-6 5-16,0-4-8 15,12-10-1-15,-1-1-6 16,1 6-2-16,-7 5-2 16,7-6 2-16,-1-4-5 15,0 5-1-15,1-1-4 16,-7 16-1-16,7 10-1 0,-1 10 0 16,1 21 2-16,-1-1 2 15,12 11-1-15,-6 4-1 16,11 6-2-16,1 5 1 15,5-6 1-15,0 6 0 16,0 10 0-16,6 10 2 16,0 5-1-16,0-5 2 15,0-5-2-15,-6-11 2 16,0-9-4-16,-5 5 0 16,-6-16 3-16,-1-9 1 15,-10-6-8-15,-1-10-2 16,-11-5-58-16,0-10-24 15,0-10-127-15</inkml:trace>
  <inkml:trace contextRef="#ctx0" brushRef="#br0" timeOffset="82704.989">7642 14781 372 0,'-12'-41'140'0,"12"26"-109"0,0-10 29 16,0 20 7-16,6-5-17 16,-6 5-4-16,0 0-11 15,0 0-5-15,0 5-16 16,0 0-7-16,-12 10 0 0,-5 5-2 16,0 10 2-16,-5 6-2 0,-1-1 0 15,-6 15-6-15,1 11 1 16,-1-10 0-16,6 9 2 15,1-9-12-15,-1-5-6 16,6-11-44-16,0-5-19 16,5-15-93-16,7-15-40 15,-1-10 65 1</inkml:trace>
  <inkml:trace contextRef="#ctx0" brushRef="#br0" timeOffset="83322.584">8160 13864 412 0,'6'-30'154'0,"-6"25"-120"0,-12-5 21 16,12 10 1-16,-5 0-27 15,-1 0-6-15,0 0-10 0,-11 0-1 16,0 0-7 0,0 0 1-16,0 0 1 0,6 5-1 0,5-5-1 15,0 0-1-15,0 5 2 16,1 0-1-16,-1 0 0 15,0 10-6-15,6-15-1 16,6 10 1-16,5 0 0 16,1-4 1-16,22 4 0 15,-5 0 0-15,16 10 0 16,-11-15 0-16,6 10 0 16,6 0 0-16,-12 6 0 15,-6-6 0-15,-10 5 2 16,-7-5 1-16,-5 11 1 15,-1-6-2-15,-16 10-2 0,5-4 1 16,-11 9 1-16,6-10-3 16,-6 11 0-16,5-11 1 15,1-5 2-15,-1 1-3 16,7-6 0-16,-1 5 1 16,6-10 0-16,0 0 0 15,17-5 2-15,-5 1-1 16,16-6-1-16,18 0 1 15,11 0 1-15,5-6-12 16,1 6-3-16,5-5-128 16,-5-5-56-16,-12 0 10 15</inkml:trace>
  <inkml:trace contextRef="#ctx0" brushRef="#br0" timeOffset="83698.72">8946 14528 400 0,'-11'-5'151'0,"11"5"-118"16,28 0 7-16,-10 0-4 15,4 5-2-15,13-5 4 0,-1 0-1 16,6 0 2-16,-1 0-21 16,7 0-2-16,0 0 1 0,5-5-7 15,12 0-3-15,-1 0-4 16,-10-1-3-16,-7 1 1 15,6-5 1-15,-5 5-30 16,0-10-13-16,-12 5-50 16,-11-5-22-16,-1-1-83 15</inkml:trace>
  <inkml:trace contextRef="#ctx0" brushRef="#br0" timeOffset="83908.925">9357 14356 472 0,'-23'-11'178'0,"23"11"-138"0,-6 5 11 0,6-5-4 16,0 6-19-16,0 4-4 15,0 0-9-15,0 0-5 16,0 15-5-16,6 16-4 0,-6-1 2 16,6 1-2-16,-1 4-1 15,1 6-41-15,5 5-20 16,6-1-84-16,6-9-34 15,6-6 7-15</inkml:trace>
  <inkml:trace contextRef="#ctx0" brushRef="#br0" timeOffset="84762.038">10223 14335 356 0,'11'-30'132'0,"-11"20"-103"0,11-5 47 0,-11 15 16 15,0-5-23-15,0-1-6 16,0-4-24-16,0 0-7 15,0 0-19-15,0 0-3 0,0 5-3 16,0-5-3-16,0 10-1 16,0-10 1-16,0 20 2 15,0 0-5-15,-11 25-1 16,11-14 0-16,-17 24 0 16,6-4 0-16,-7 9 0 15,1-9-3-15,0 4 0 16,6-4 4-16,0-6 3 15,-1-4-3-15,6-6-1 16,1-5 2-16,5-10 3 16,0 1-4-16,5-16-1 15,-5-1 0-15,12-19 2 0,-1 5-1 16,6-31 2-16,-5 11-2 16,10-26-1-16,-4 15 1 15,4-15-1-15,-5 16-3 16,6-6 0-16,-6 5 2 15,0 6 2-15,-5 14 0 16,-1-4 2-16,-5 15-2 16,5-6-1-16,-11 6-2 15,17 10-1-15,-11 5-5 16,0 10 0-16,5 5 8 16,6 10 5-16,6 6-5 15,-6 19-1-15,6-9 2 16,5 14 1-16,-10-4 0 0,21 5 1 15,-10-11-4-15,11 6 0 16,-12-11 1-16,12 6 2 16,-11-11-8-16,-1 0-1 15,1-4 8 1,-7-1 4 0,-4-5-2-1,-1-4 0-15,-6-1 1 0,6-5 0 0,-17 0-2 0,0-5-2 16,0 0 3-16,-17 0 0 15,-11 0-1-15,-24 5-2 16,12-5 1-16,-34 11-1 16,23-6 0-16,-17 5 0 15,11 0 0-15,0-5 0 0,11 0-7 16,6 1 0-16,6-6-46 16,6 0-19-16,5 0-124 15,11 5-53-15,1-5 78 16</inkml:trace>
  <inkml:trace contextRef="#ctx0" brushRef="#br0" timeOffset="86893.969">11003 13707 400 0,'0'-5'148'0,"0"0"-115"0,0-5 13 0,0 5-1 15,0 5-15-15,0-5 0 16,0 0-6-16,0 0-3 16,0 0-11-16,0 0-4 0,17 0 0 0,-5 0-1 15,11 0 0 1,11-1-1-16,6 1 2 0,17 0-3 15,0 5 0-15,-6 5-1 16,-6 0-2-16,-10 6 3 16,-18-1 2-16,6 5-2 15,-23 0 0-15,-23 5-1 16,-6 1 1-16,1 4-2 16,-12 0-1-16,0 1 1 15,0-1 1-15,12 0-1 16,11-5 2-16,-6 1-2 15,6-6-1-15,5 0 1 16,12-5-1-16,0-5 2 16,29-5 3-16,5-5 4 15,11 0 2-15,12-5-3 16,6 0 0-16,0 5-5 0,-12 0 0 16,-5 0-3-16,-6 5-1 15,-6 5-83-15,0 10-35 16,6 5-106-1</inkml:trace>
  <inkml:trace contextRef="#ctx0" brushRef="#br0" timeOffset="87361.809">12029 14406 348 0,'-29'0'129'0,"29"0"-100"0,0 0 42 0,0 0 12 16,0 0-22-16,0 0-5 16,12 0-18-16,5 0-4 15,6 0-19-15,5 0-2 0,1 0 0 16,-1 0-5-16,12-10 0 15,0 5-4-15,5 0-1 16,-5 0-3-16,0-5-1 16,0 10-1-16,-11-10 0 15,-1-11-40-15,1 16-19 16,-18-10-71-16,-11 10-28 16,0 0-24-1</inkml:trace>
  <inkml:trace contextRef="#ctx0" brushRef="#br0" timeOffset="87570.855">12262 14183 408 0,'-5'-15'151'0,"5"15"-118"0,0 0 38 15,0 0 7-15,0 0-22 16,0 0-5-16,0 10-26 16,-12 11-8-16,1 9-10 15,-6 5-7-15,5 6-1 0,-5-1-1 16,6 11-2-16,0 0 3 15,11-1 0-15,11 1-19 16,6 0-9-16,6-6-95 16,-6-4-44-16,6-11-28 15</inkml:trace>
  <inkml:trace contextRef="#ctx0" brushRef="#br0" timeOffset="88589.665">12923 14745 336 0,'-28'-15'126'0,"22"10"-98"0,-5 0 39 0,11 5 11 16,0 0-26-16,0 0-6 15,6-10-15-15,-1 10-5 16,1 0-14-16,22-10-3 0,1 5 1 15,5 5 0-15,12-5 4 16,11 0-7-16,0 5-2 16,11 0-3-16,-5-5 1 15,-1 0-2-15,1 5 2 16,-6-11-2-16,-17 1-1 16,-12 10 3-16,1-15 0 15,-1-5 1-15,1 10 0 16,-18-11-2-16,-11-4 1 15,-11-5-4-15,-6-1 0 0,-12-9-1 16,6 4 0-16,-5 6 2 16,-12-16 0-16,-11-9-3 15,-6-1 2-15,6 5 1 16,5 11 2-16,6 4-1 16,12 6-1-16,5 5 1 15,6 5 1-15,5 4-3 16,7 1-2-16,16 0 4 15,12 0 1-15,11 0 0 16,12 4-2-16,11 1-2 16,5 0 1-16,7 0 1 15,10 0 0-15,7 0 0 16,-12 5 0-16,-17 0 0 0,11 5 2 16,-11 0-1-16,-11 10-1 15,-6-5 3-15,-12 20 0 16,-5-5-1-16,-17 26-2 15,-6-11 3-15,-12 21 2 16,1 20-7-16,-1 0 0 16,1-10-2-16,0-10 2 15,-1-6 1-15,1-9 3 16,11-6-1-16,0-4-1 16,11-6 3-16,1-10 0 15,-1 0 3-15,18-5 1 16,-12 1-3-16,34-6-1 15,-17 0-1-15,23-5 1 0,-6 0-4 16,12 0 0 0,-12 0-37-16,18 0-14 0,28-10-181 15,-18 10-90 1,-10-6 157-16</inkml:trace>
  <inkml:trace contextRef="#ctx0" brushRef="#br0" timeOffset="89175.665">14393 13743 460 0,'-17'-20'170'0,"12"14"-132"0,5-4 9 0,0 10-4 15,0 0-18-15,5 0-3 16,1 0-8-16,0 0-1 0,-1 0-8 15,1 0 1-15,11 0 1 0,-5 0-3 16,-1 0-1-16,6 5-1 16,6 0-2-16,0-5 1 15,5 6-1-15,1 4 0 16,-1 0 0-16,-5 0 2 16,-6 5 1-16,-17 5-1 15,-6 1 1-15,1-6-2 16,-7 15-1-16,1-4 3 15,-6 4 0-15,0 0-1 16,5 1-2-16,1-6-2 16,5 0 1-16,0-4 1 15,12-1 0-15,0 0 4 16,22-5 5-16,24-5-3 16,-1-10-1-16,-11 0-2 0,22 0-3 15,-10 0 1-15,5-5-1 16,-12 0-18-16,1 5-5 15,-6 0-123-15,5 0-55 16,-5 0 5 0</inkml:trace>
  <inkml:trace contextRef="#ctx0" brushRef="#br0" timeOffset="89598.136">15220 13530 272 0,'-74'-35'104'16,"74"35"-81"-16,-52-26 27 0,47 26 8 0,-13-5 4 15,7 0 5-15,-6-5-14 16,6 0-8-16,-1 10-25 15,6-10-4-15,6 10 1 0,0 0-3 16,12 10 2-16,-1 0 2 16,18 15 3-16,-1-4-9 15,12 4-2-15,-6 0-6 16,12 16-1-16,-6-6-1 16,5 11-2-16,-10-6 3 15,-1 31 0-15,-6-10 1 0,-5 30 0 16,-6-15 0-16,-11 10 2 15,0-15-1-15,-12 15 0 16,0-20-3-16,-5 5-2 16,-1-10-156-16,-5 10-71 15</inkml:trace>
  <inkml:trace contextRef="#ctx0" brushRef="#br0" timeOffset="92103.681">16382 13925 340 0,'-23'-15'126'0,"23"15"-98"0,-6-10 43 0,6 10 14 0,0 0-38 16,0 0-13-16,6-5-13 15,6 5-5-15,-1 0-8 16,0 0-1-16,12 0 3 0,0 0-2 15,11 0 3-15,-5 0-6 16,10 0-3-16,-10 0-1 16,5 0 1-16,-5 0-1 15,-1 0-1-15,-5 0-65 16,-6 5-31-16,0 0-113 16</inkml:trace>
  <inkml:trace contextRef="#ctx0" brushRef="#br0" timeOffset="92342.661">16348 14163 456 0,'5'-5'170'0,"7"0"-132"0,11-5 16 0,-6 10-1 15,6-5-18-15,11 5 0 16,0 0-16-16,-6 0-4 15,18 0-9-15,-6 0-4 0,11-5 1 16,-11 0-2-16,11 0 2 16,-11 0-7-16,11-1 1 15,-11 1-100-15,29 0-46 0,-18 0-65 32</inkml:trace>
  <inkml:trace contextRef="#ctx0" brushRef="#br0" timeOffset="92943.817">17482 13834 448 0,'0'-15'167'0,"0"15"-129"0,0-10 24 0,0 10 1 16,0 0-20-16,0 0-4 15,5-11-17-15,1 11-6 16,-6-10-9-16,0 10-1 0,0 0 1 16,0 0-6-16,0 0-2 15,0 0 0-15,-6 0 0 16,1 0 9-16,-1 0 7 15,0 0-7-15,-5 10-4 16,5 1-3-16,-5 4 1 16,5-5-3-16,0 15-2 15,1-4 2-15,10 19 0 16,1-5-8-16,23 16-4 16,-7-10 13-16,24 4 9 15,-6-4-4-15,22-6 0 0,-10-10-3 16,16 1-2-16,-11-11 1 15,23-15-1-15,-12 0 0 16,18-30 2-16,-18 9 1 16,6-24 3-16,-17 9-3 15,-6-9 0-15,-5 9 1 16,-29-9 2-16,0 4-5 16,-45 6-3-16,5 4 3 15,-34-4 1-15,6 15-3 16,-23-6-1-16,11 16 1 15,-28 5 2-15,17 0-2 16,-6 10-2-16,12 0-31 16,22 15-15-16,6 6-180 15</inkml:trace>
  <inkml:trace contextRef="#ctx0" brushRef="#br0" timeOffset="94340.788">1762 16604 308 0,'-40'-10'115'0,"34"10"-89"0,6 0 32 0,0 0 10 16,0 0-27-16,0 0-8 16,6 5-5-16,11 5 1 15,6 0-15-15,-1 0 10 0,12 0 3 16,6 1-6-16,-5-6 1 16,-7 0-7-16,23-5-1 15,23-5-6-15,-11 0 0 16,11-6-5-16,0-4-2 15,-5 0 0-15,5 0-1 0,-17 0 0 16,-12 5 0-16,-16-1-40 16,-12 11-15-1,-17 0-70-15,-12 11-27 0,-10 9-25 16</inkml:trace>
  <inkml:trace contextRef="#ctx0" brushRef="#br0" timeOffset="94595.925">1853 16857 448 0,'-17'-5'167'0,"17"10"-129"0,5-10 21 15,-5 5 4-15,0 0-27 0,12 5-8 16,5 0-8-16,-6 0-3 16,18 0-9-16,-7 5-1 0,18-4 3 15,6 4-6-15,5-5 0 16,6 0-4-16,0-5-1 15,17 0 1-15,6-5 2 16,17-10-6-16,0 4 1 16,-12-4-45-16,-5-5-18 15,-6-5-68-15,-6 9-28 16,-16-4-15 0</inkml:trace>
  <inkml:trace contextRef="#ctx0" brushRef="#br0" timeOffset="94986.114">2343 16320 400 0,'-35'-15'151'0,"35"10"-118"0,-5 5 14 15,5 0-2-15,0 0-13 16,0 0 1-16,5 0-1 15,7 0 2-15,5 0-18 16,0 0 2-16,6 0 2 0,17 0-5 16,0 5 2-16,22 0-10 15,-5 0-2-15,-5 0-3 16,16 11-2-16,0-6 1 16,-5 10 1-16,28 5-3 15,-34-4-2-15,-17-1 4 0,0 10 3 16,-12 21 3-16,-16-6 1 15,-7-9-4-15,-27 20-1 16,5-11-1-16,-29 11 1 16,6-11-2-16,-17 11-1 15,-11 5-2-15,22-10 1 16,6-16-26-16,6 0-11 16,28 6-201-1</inkml:trace>
  <inkml:trace contextRef="#ctx0" brushRef="#br0" timeOffset="96936.867">4325 16543 320 0,'0'-5'121'0,"0"0"-95"0,0 0 27 0,0 5 4 0,0 0-16 16,0 0-3-16,0-5-14 15,0 0-2-15,0 0-13 16,0-5 6-16,0 0 2 0,0-6 2 15,0 1 3-15,0 0-3 16,6-5-2-16,0-1-5 16,11 1-2-16,-11 0-4 15,5 5 1-15,0 0-2 16,1-1 0-16,-6 6-3 16,5 0 1-16,0 5-4 15,1 5 0-15,5 0-1 16,6 10-2-16,11 0 5 15,6 11 1-15,0 4-3 0,5 15-1 16,6 11-2-16,-5 5 3 16,5 10 0-16,-11-1 3 15,6 1-1-15,-6-5-1 16,-6-10 3-16,0-1 0 16,-11-4-4-16,0-11 1 15,-1-4 0-15,-4-6 2 16,-1-5-1-16,-6-5-1 15,-5-4-48-15,-1-6-20 16,-5-5-151 0,6-10-73-16,-6-11 146 15</inkml:trace>
  <inkml:trace contextRef="#ctx0" brushRef="#br0" timeOffset="97213.597">4787 16675 312 0,'11'-25'115'0,"-5"14"-89"0,6 1 38 15,-7 10 12-15,1 0-20 16,5 0-5-16,-11 0-15 16,0 5-5-16,-17 11-17 15,6 9 0-15,-1 10 2 0,-22 6-4 16,0 4-2-16,6 6-5 0,-18 0-2 15,6-6-3-15,12 1-1 16,-7-6 1-16,13 1 0 16,5-6-25-16,11-4-8 15,6-1-117-15,0-5-54 16</inkml:trace>
  <inkml:trace contextRef="#ctx0" brushRef="#br0" timeOffset="97702.858">5539 16503 420 0,'-23'-10'156'0,"6"10"-121"0,6 0 19 0,11 0 1 16,0 0-22-16,0 0-4 15,11 0-6-15,6 5-3 16,6 0-10-16,6 0 0 0,5 5 3 16,6-5-3-16,0-5 0 15,5 0-6-15,6-5-1 16,1 0-1-16,5 0-2 15,0-5 1-15,-12 5-1 16,-5-1-22-16,-6 6-10 16,-11 0-79-16,-6 11-32 15,-11 9-55 1</inkml:trace>
  <inkml:trace contextRef="#ctx0" brushRef="#br0" timeOffset="97932.495">5739 16796 512 0,'0'-10'192'0,"11"10"-149"0,0-5 1 15,1 5-11-15,-1 0-12 16,12 0-1-16,-6 0-8 16,6 0-5-16,5 5-4 15,12-5-5-15,6 0 1 0,5 0 1 16,6-5 0-16,0-5-18 15,0 0-5-15,6-5-141 0,-1 0-60 16,18-1 38 0</inkml:trace>
  <inkml:trace contextRef="#ctx0" brushRef="#br0" timeOffset="98604.431">7043 16442 308 0,'-5'-20'115'0,"5"20"-89"0,17-10 27 16,-12 10 9-16,7-11-4 16,-6 11 0-16,5-10-4 15,-5 5-1-15,5 0-29 16,-11 0 6-16,6 5 3 0,-1-10-4 15,-5 10-2-15,0-10-11 16,-5 10-3-16,-1 0-7 16,-5 0-2-16,-12 0-2 0,0 10 1 15,-5 10-4-15,-1 6 0 16,1 19-1-16,5 1 0 16,6 9 2-16,11 11 0 15,6-10 0-15,11 0 0 16,18-6-3-16,5-19 0 15,-5-1 4-15,28-10 1 16,-12 1 0-16,23-16-2 16,-11 0 1-16,6-26 1 15,-6 6 1-15,6-35 3 16,-12 9-3-16,0-20 0 16,-5 11 1-16,-18-6 0 15,-5 10-2-15,-23 11 1 0,0-6-2 16,-28 16 2-16,5 0-2 15,-23 5 2-15,6-1-2 16,-22 11-1-16,10 5-2 16,-10 5 1-16,-12 0-6 15,17 10-3-15,17 5-80 16,28 6-37-16,1-6-119 16</inkml:trace>
  <inkml:trace contextRef="#ctx0" brushRef="#br0" timeOffset="100615.036">8382 16736 264 0,'12'-11'101'0,"-7"11"-78"0,1 11 44 15,-6-11 16-15,6 0-14 16,5 5-6-16,1 5-16 15,-1 0-7-15,0 10-22 16,-5-10-2-16,0 16-2 0,-1-1-5 16,1 0-1-16,0 6-4 15,-6-6-3-15,0 5 0 0,0 1 1 16,0-1-23-16,0 6-8 16,6 9-171-1</inkml:trace>
  <inkml:trace contextRef="#ctx0" brushRef="#br0" timeOffset="101185.531">9926 16285 384 0,'6'-10'145'0,"0"10"-112"0,11-5 23 0,-6 5 3 16,1 0-13-16,-1 0-2 16,6 0-12-16,6 0-3 15,0 0-16-15,0 5 1 0,5-5 2 16,1 0-4-16,5 0 1 16,11-5-8-16,7 0-3 15,-1 0 1-15,0 5 0 16,-5 0-4-16,-6-5 1 0,-6 5-29 15,-11 0-10 1,-12 0-85-16,-5 10-34 0,-6 0-37 16</inkml:trace>
  <inkml:trace contextRef="#ctx0" brushRef="#br0" timeOffset="101471.362">10217 16042 368 0,'-11'-25'137'0,"11"19"-106"0,-6 1 39 16,6 5 10-16,0 0-29 15,0 5-9-15,0-5-19 16,0 11-5-16,0 4-10 0,0 0-1 0,0 10 3 16,-6 6-4-16,6-6-1 15,0-5-5-15,0 11 0 16,-6 14 0-16,6-4 0 15,0-1 0-15,0 1 0 16,6-1 0-16,0-4 0 16,5-6-44-16,1-5-18 15,5 1-154 1,6-1-75-16,-1-5 143 16</inkml:trace>
  <inkml:trace contextRef="#ctx0" brushRef="#br0" timeOffset="101965.23">10012 16756 320 0,'-6'0'121'0,"18"0"-95"0,-1 0 38 0,-11 0 39 16,17 5-28 0,0-5-13-16,-5 5-13 15,5 0-28-15,0 0 1 0,6-5-1 16,5 5 0-16,6-5 2 15,12-5-9-15,16-5-3 16,13-5-6-16,4 0-2 16,-5-1-1-16,-5 6-2 15,-12 0-26-15,-6 5-12 0,6 5-182 16</inkml:trace>
  <inkml:trace contextRef="#ctx0" brushRef="#br0" timeOffset="103857.731">11431 16305 324 0,'-12'-20'121'0,"12"10"-95"0,-5 0 31 15,5 10 9-15,0 0-16 16,0-5-4-16,0 0-11 15,0 5-2-15,5 0-19 0,-5 0 5 16,0 0 2-16,0 0-3 16,0 0 0-16,0 5-8 0,0 5-2 15,0 5-2-15,0 0 1 16,0 10-6-16,0 1-3 16,0 4-2-16,6 6 3 15,5-1 0-15,6 0 3 16,6 6-3-16,6-6 0 15,5-9 1-15,6-6 0 16,0-5 2-16,0-10 1 16,-6-5 1-16,0-5 0 15,-6-5-13-15,-5-5-7 16,0-5-79-16,0-6-35 16,-6 11-79-1</inkml:trace>
  <inkml:trace contextRef="#ctx0" brushRef="#br0" timeOffset="104069.665">11265 15996 520 0,'-11'-15'192'0,"22"5"-149"0,1-5-1 15,-7 5-10-15,7 0-19 16,11-1 0-16,-6 6-9 15,0 0-3-15,-6 5-1 0,6 5-22 0,-5 11-8 16,16 4-188 0,-16 0-97-16,5 5 149 15</inkml:trace>
  <inkml:trace contextRef="#ctx0" brushRef="#br0" timeOffset="105149.168">12029 16447 368 0,'-23'-10'137'0,"17"10"-106"0,1 0 24 0,5 0 3 15,0 0-19-15,0 0-2 16,5 0-5-16,7 0 0 16,5 0-17-16,0 5 2 0,6 0 1 15,11 5-6-15,6 0 1 16,5 0-8-16,7 0-1 15,5 1-2-15,0-6 1 16,0 0-2-16,-6-5-1 16,6 0 3-16,-12-5 0 15,7-5 1-15,-12-1 0 16,-6 1-2-16,-6 0-2 16,-5 0 3-16,-6 0 0 15,-5 0-1-15,-12 0 1 16,0 5 0-16,-12 0 1 0,-5-1-2 15,0 1-2-15,-17 0 1 16,5 0 1-16,-5-5-3 16,-6 0 0-16,0 0 3 15,0-5 1-15,-5 0-4 16,5-1-1-16,0 1 3 16,0-5 1-16,12 0-3 15,-1-1-1-15,1 1 1 16,5 0 2-16,6 0-2 15,5-6 0-15,7 1-1 16,5-5 0-16,5-6 0 16,24 1 0-16,11 4 0 0,17-4-2 15,0-6 3 1,11 6 0-16,-5 15 1 16,5-6 2-16,1 16-3 0,-1 10 0 15,6 0-1-15,-23 5-2 16,-5 0 5-16,11 16 1 15,-17-6 0-15,0 5-2 16,0 5 1-16,-12 6 1 16,-11-1 1-16,-5 0 1 15,5-9-2-15,-17 19 1 16,0-14-2-16,-17 9 2 16,-1 11-2-16,-4-16-1 15,5 5 1-15,-6-4-1 16,6-1 0-16,5-4 0 0,12-6 0 15,0 0 0-15,0 0-3 16,23-5 2-16,-6-4 3 16,12-6 1-16,-1 0 1 15,12-5 0-15,0 0 0 16,17 0 0-16,-17 0-9 16,0 0-2-16,-12 0-3 15,18 0 1-15,-6 5-116 16,17 10-53-16,-6 0-36 15</inkml:trace>
  <inkml:trace contextRef="#ctx0" brushRef="#br0" timeOffset="105751.458">13795 15409 416 0,'-6'-25'156'0,"6"19"-121"0,-11 1 30 0,11 5 6 16,0 0-24-16,0 0-6 16,0 0-16-16,0 0-3 15,0 0-13-15,0 0 1 0,0 11 1 16,0-1 0-16,0 5 3 15,-6-5-5-15,1 15-1 16,-1-4-4-16,-5 19-1 16,-1-4-3-16,12 24-1 15,-6-9-34-15,6 10-15 16,6 5-203 0</inkml:trace>
  <inkml:trace contextRef="#ctx0" brushRef="#br0" timeOffset="108422.142">16285 16219 344 0,'-11'-10'129'0,"-1"0"-100"0,7 0 44 0,-1 5 15 15,0 0-22-15,6-6-8 16,0 6-20-16,0 0-9 16,0-5-17-16,0 0 1 0,0 0 3 15,-11-5-2-15,11 5 0 16,0 5-4-16,-6 5-1 16,-5 5-5-16,-1 10-3 15,1 5-3-15,11 0 1 16,0-4-1-16,0 9 0 15,0-5 0-15,23 5 0 16,-6 1 4-16,23-6 1 0,-12-5-1 16,23-10 1-1,-5-5-2-15,5-10-1 16,-5 0 3-16,-18 0 0 16,1 0-1-16,-1-5 1 0,-5-6-4 15,-6 1 0-15,-5 5 1 16,-1 0 2-16,-5 5-1 15,-6 4-1-15,5 1-4 16,-5 5 0-16,12 5 2 16,5 6 1-16,6-1 1 15,5 0 2-15,6 5-3 16,1-5 0-16,-7 0 1 16,12 0 0-16,11 6-3 15,1-6 2-15,-7-5 1 16,-5-5 2-16,-6-5-1 15,-11 0 2-15,0 5-2 0,-6-16 2 16,0-9 2-16,-11 0 2 16,-6 5-3-16,-12-26-3 15,7 5 0-15,-18-9 1 16,0 4-3-16,-11-9 0 16,-12-6-1-16,6 15 0 15,6 11 0-15,6 4 0 16,5 11-20-16,6 10-8 15,5 15-91-15,12 10-38 16,0 6-57 0</inkml:trace>
  <inkml:trace contextRef="#ctx0" brushRef="#br0" timeOffset="108978.366">17459 16174 212 0,'0'-26'79'0,"0"16"-61"0,0-10 15 0,0 15 1 16,0-5 9-16,0-6 6 16,0-4 7-16,0 0 4 15,0-5-32-15,-6-1 13 0,0 6 4 16,1-5-5-16,5 10 2 15,0-1-13-15,0 6-3 16,0 5-11-16,0 5-2 16,0 10-5-16,0 5 0 15,0 6-7-15,0 9-1 0,0 0 0 16,0 1 0-16,5-1 0 16,1 1 2-16,6-6-3 15,5 0 0-15,5-4 1 16,7-6 0-16,11-5 2 15,5-5 1-15,1-5-1 16,0-10-2-16,-1-10-4 16,-11-6 0-16,-5 6-60 15,-1-26-24-15,1-4-121 16,-12 4-68 0,-17-4 131-16</inkml:trace>
  <inkml:trace contextRef="#ctx0" brushRef="#br0" timeOffset="109129.53">17242 15541 436 0,'-34'-21'165'0,"34"21"-129"0,0-20 10 0,6 15-5 15,5 0-24-15,6 0-7 16,6 0-6-16,6 0-4 16,5 10 1-16,0 5-74 0,6 20-33 15,0 1-81 1</inkml:trace>
  <inkml:trace contextRef="#ctx0" brushRef="#br0" timeOffset="109473.8">18029 15581 472 0,'-35'-46'176'0,"30"41"-137"0,-7-25 4 16,12 20-8-16,0 5-19 15,0 0-2-15,0 0-4 16,-5 5 1-16,5 0-6 16,0 0 6-16,-6 0 2 0,0 15-6 15,6 5-2-15,0 16-1 16,0 14 0-16,0 21-2 16,12 5-2-16,5 0 1 15,-6-5 1-15,1 0-1 16,-1-15 2-16,0-6-2 15,1-9 2-15,-7-11-2 16,1-10 2-16,0-10-4 16,-6-10 0-16,0-15-54 0,-6-15-23 15,0-6-131 1,-5-4-74-16,0 4 129 16</inkml:trace>
  <inkml:trace contextRef="#ctx0" brushRef="#br0" timeOffset="109657.039">17698 15794 412 0,'-17'-5'154'0,"28"5"-120"0,-5 5 23 0,6 0 3 16,10 0-19-16,7 5-3 15,5 0-9-15,6 0-4 16,0 0-13-16,5 0-5 0,7-4-3 0,5-1-2 16,-12-5 1-16,-5 0-2 15,17-5 2-15,-11-1-64 16,11-4-26-16,11 0-139 15</inkml:trace>
  <inkml:trace contextRef="#ctx0" brushRef="#br0" timeOffset="110133.785">18570 15358 444 0,'-46'-86'165'0,"46"86"-129"0,-40-51 30 0,35 46 4 15,-7-10-33 1,7 0-7-16,-1 0-15 0,0 0-5 16,1 5-5-16,-1 4-6 0,6 17 0 15,0-6 1-15,6 25 0 16,-1-5 0-16,12 21 0 16,-5-11 0-16,11 36 2 15,-6-10-1-15,0 35-1 16,0-15 1-16,0 10 1 15,0-15-1-15,0-10 2 16,-6-10 0-16,1-10 1 16,-6-1 4-16,5-20 5 15,0 1-1-15,6-21 3 16,12-15-8-16,-1-6-2 0,-5 1-5 16,11-10-1-1,-5-10-1-15,16 4 0 0,12-4 0 16,6 9 0-16,-6 11-7 15,-17 10-2-15,-6 5 15 16,0 10 6-16,-5 0-4 16,5 26-3-16,-5-16-5 15,-1 16 1-15,-5-1 1 16,5 5 2-16,-5-9-1 16,-6 4-1-16,0-4-17 15,-11 4-9-15,0-10-189 16</inkml:trace>
  <inkml:trace contextRef="#ctx0" brushRef="#br0" timeOffset="111441.171">20650 15951 252 0,'-12'5'93'0,"6"-5"-72"16,6 0 40-16,0 0 15 0,0 0-6 15,0 0 1-15,0 0-20 16,0 15-9-16,6-5-24 16,0-5 0-16,0 5 2 0,5-5-2 15,6 0-1-15,0 0-7 16,12 6-4-16,5-6-1 15,11-5-1-15,12 0-2 16,6-5 1-16,0 0-2 16,-1-6-1-16,-10 1 3 15,-7-5 2-15,-5 0-2 16,-11-5 0-16,-7 4-1 0,-10-4 1 16,-12 0 0-16,-12 0 1 15,-10 4-2-15,-13 1 1 16,-4 0-2-16,-7 0-1 15,6 0 1-15,0-6-1 16,6 1-3-16,6-5 2 16,5-5 1-16,11-1 0 15,12-4-3-15,12-1 2 16,16 1-1-16,18-1 0 16,11-4 2-16,0-1 0 15,5 1 2-15,-5-1 1 16,-5 6-1-16,-7 4-2 15,1 11 1-15,-1 5-1 0,1 5-3 16,5 10 2-16,1 5 1 16,-1 10 2-16,-6 0-1 15,-5 11-1-15,-5-1 1 16,-18 5 1-16,-6 1 1 16,-17 9 1-16,-5 11-5 15,-6 15 1-15,-6 5 0 16,0 0 2-16,6-1-3 15,0-4 0-15,6-10 1 16,5-5 0-16,0-1 0 16,1-14 2-16,5-6-1 15,0-5-1-15,0 1 1 16,5-6-1-16,7-5 0 0,5 0 0 16,6-5-3-1,11-4 2-15,11-6-1 0,12 0 0 16,6-6 4-16,5-4 1 15,-16-5-6-15,-7-5-2 16,-5-5-62-16,0-6-28 16,6-4-130-1</inkml:trace>
  <inkml:trace contextRef="#ctx0" brushRef="#br0" timeOffset="111777.126">22319 14690 420 0,'0'-20'156'0,"0"14"-121"0,0 1 19 15,0 5-1-15,0 0-8 16,6 5 3-16,-1 6-10 15,1-6 0-15,-6 15-22 16,0 5 0-16,0 16-2 0,-6 4-5 16,1 11-3-16,-1 5-6 15,6 0 0-15,0-11-7 16,6 6-3-16,11-11-129 0,0-4-58 16,0-6-20-1</inkml:trace>
  <inkml:trace contextRef="#ctx0" brushRef="#br0" timeOffset="112598.017">23305 15490 428 0,'-17'-5'162'0,"11"5"-126"0,6-5 25 16,0 5 2-16,0 0-26 0,11 0-9 16,1 0-8-16,5 0-3 15,11 0-9-15,6-5-3 0,6 5-1 16,-5 0-2-16,16 0-2 15,-6 0 1-15,7 0-1 16,10-5 2-16,-22 5 3 16,-6 0-29-16,-11 0-13 15,0 0-85-15,-12 15-38 16,-11 0-30 0</inkml:trace>
  <inkml:trace contextRef="#ctx0" brushRef="#br0" timeOffset="112823.005">23419 15606 480 0,'11'-10'178'0,"12"5"-138"16,11 0 22-16,-11 5-1 0,5 0-20 16,-5 0-3-16,17 0-14 15,-6 0-4-15,12 0-12 16,-6 0-3-16,5 0 1 0,-5 0-5 15,6 0-1-15,-6 0-22 16,5-5-8-16,24 5-170 16,-1 5-76-16,-5 0 80 15</inkml:trace>
  <inkml:trace contextRef="#ctx0" brushRef="#br0" timeOffset="114506.884">22706 14295 204 0,'-17'-5'77'0,"12"5"-60"0,-1-5 35 0,6 5 11 0,-11 0-4 15,11 0 3-15,-12 0-13 16,12 0-3-16,0 0-26 16,0 0-5-16,12 5-1 0,10-5 3 15,7 0 4-15,5 0-2 16,0 0-2-16,0 5-7 15,-5 0-2-15,-1 0-2 16,-5 0-1-16,-6 0-1 16,-5 5 0-16,-12 5-2 15,0 6-2-15,-17 4 1 16,-12 0-1-16,1 1 2 16,5-1 1-16,-6 0-6 15,1 1 0-15,-1-6 1 16,18 0 1-16,-12 0 3 15,17-5 1-15,6 1 1 0,12-1 2 16,16-5 3-16,12 0 5 16,6-5-2-16,5 5 3 15,6-5-6-15,-11 0-1 16,5 1-6-16,-5-1-2 16,5 0-66-16,6 5-30 15,11 15-126 1</inkml:trace>
  <inkml:trace contextRef="#ctx0" brushRef="#br0" timeOffset="116018.768">24564 16072 348 0,'-23'-10'132'0,"17"15"-103"0,6-5 32 0,0 0 6 0,0 0-27 15,12 0-10 1,5 0-7-16,6 5-1 0,5-5-12 15,6 5 3-15,6 0 3 0,0 0-2 16,6-5 2-16,5 0-7 16,-5 0-3-16,11 0-3 15,11-5 0-15,0-5-2 16,1-5-1-16,-1-5 1 16,-5-6-1-16,-12 1 2 15,-11-5 3-15,-12 4 0 16,-10 6 0-16,-18 5-3 15,-12 0 1-15,-11 5-2 16,-5 0-1-16,-6 4 1 0,-1 1-1 16,7-5 0-1,-1 0 2-15,7-5-1 0,-1-5-1 16,6-6-2-16,0-4 1 16,0-5 1-16,5-1 0 15,1-4 0-15,-1 4 0 16,-5-4 0-16,0-1 2 15,-6 1-3-15,1 4 0 16,-1 1 1-16,0 4 0 16,0-4 0-16,6-1 2 15,11 1-3-15,6 0 0 16,6-6-1-16,6 6-2 16,16 4 0-16,12-9 3 15,6 4-2-15,22 6 1 0,23 5 0 16,-5 9 0-16,-1 11 2 15,-5 15 2-15,-6 6-3 16,-6 14 0-16,-5 10 1 16,-23 16 0-16,0-5 2 15,-12 5 1-15,-11 4-1 16,-5 6-2-16,-12 5 1 16,-12 5-1-16,1 0 0 15,-1-5 2-15,1-10-1 16,0-1-1-16,-1-9 1 15,12-10 1-15,0-11-3 16,6-10 0-16,17-5-1 16,-6-10-2-16,23-5 3 15,0-5 2-15,17-10 0 0,-6 5 2 16,-11 0-2-16,22-5-1 16,18-11 1-16,-34 11 1 15,-6 0-67-15,5 0-28 16,1 0-126-1</inkml:trace>
  <inkml:trace contextRef="#ctx0" brushRef="#br0" timeOffset="116798.727">26114 14634 304 0,'-40'-5'112'0,"23"0"-87"0,0 5 26 0,11 0 8 0,0 0-12 16,1-5-3-16,5 0-18 15,0 0-8-15,11 0-11 16,12 0 4-16,0 0 4 0,-1-1 6 16,24 1 2-16,-12 0-12 15,17 5-4-15,-11 0-3 16,6 0 0-16,-1 0-2 16,-16 5-2-16,-1 0 3 15,-16 6 0-15,-1-6-1 16,-17 10-2-16,1-5 3 15,-18 10 0-15,0-5-1 16,0 11-2-16,1-6-2 16,5 5 1-16,-1-4 1 15,7-1 0-15,5 0 2 16,23 0 1-16,23 1 1 16,-11-11 2-16,-1 0 1 0,24-5 1 15,-7 0-2-15,1-10-1 16,5 0-3-16,0 0 1 15,23 0-35-15,-17 5-16 16,-5 0-176 0</inkml:trace>
  <inkml:trace contextRef="#ctx0" brushRef="#br0" timeOffset="117296.978">27065 15475 400 0,'-11'-10'148'0,"22"4"-115"0,1 1 22 0,5 5 2 16,11 0-16-16,12-5-3 15,0 5-16-15,17 0-4 16,-11 0-10-16,11 0-3 0,-6 0-1 16,0-5-2-16,6 0-2 15,-11 0 3-15,5 0 0 16,-23-5-32-16,1 0-15 15,-6-5-69-15,-6-1-27 0,-12 1-37 16</inkml:trace>
  <inkml:trace contextRef="#ctx0" brushRef="#br0" timeOffset="117503.834">27464 15191 404 0,'-28'0'151'0,"28"0"-118"0,5 10 20 16,7 0 0-16,-12 0-17 15,11 6-1-15,-5 4-7 16,5 0 0-16,-11 6-16 16,12 9-5-16,-12 0 0 0,5 11-4 0,-5-6-2 15,0-9 0-15,0 25-1 16,0 14-5-16,6-4-1 16,5-10-99-16,12-10-43 15,6-26-54 1</inkml:trace>
  <inkml:trace contextRef="#ctx0" brushRef="#br0" timeOffset="118333.361">28376 15363 288 0,'0'-40'107'0,"28"30"-83"0,-16-6 32 15,5 11 12-15,-6 0-1 16,-11 0 3-16,6 0-6 16,5 0-1-16,-11 0-34 15,0 5-1-15,0-5 0 0,0 5-10 16,0 0-2-16,0 0-9 15,0 10-3-15,-11 10-4 16,5 1-1-16,6-6 1 16,-23 15 0-16,12-4 0 15,-6 14 0-15,0-10-3 16,5 11 2-16,-5-6 1 16,6 1 2-16,-1-11-1 15,7-5 2-15,-1-9-2 0,6-17-1 16,0 1 1-16,11-15 1 15,1 0-1-15,-1-26 2 16,6 11-4-16,6-31-2 16,6-30 2-16,-12 25 0 15,0 15 1-15,6-5 2 16,-6-9-3-16,-6 29 0 16,-5 6 3-16,-1 9 1 15,1 1-4-15,0 10-1 16,5 0-2-16,1 15 3 15,-7 0 0-15,12 20 3 16,1-5-1-16,16 31-1 0,17 14 1 16,-5-9-1-16,-12-10 0 15,17 4 0-15,-11-4 0 16,17 4 2-16,-23-9-3 16,17 4-2-16,-11-4 4 15,0-1 1-15,-11-5 0 16,5-4 1-16,0-6-2 15,-17-5 2-15,6 0 0 16,-6-4 3-16,-6-6-3 16,-11-5 0-16,0 0-1 15,-22 5 1-15,10 0-4 16,-45-5 0-16,12 0 1 16,-47 10 2-16,18 0-1 15,-17 5-1-15,17-5-2 0,-11 5 1 16,16-4 1-16,7-1 2 15,5 0-3-15,11-5-2 16,6 0-14-16,12-10-6 16,5 5-74-16,23-5-31 15,0 0-100 1</inkml:trace>
  <inkml:trace contextRef="#ctx0" brushRef="#br0" timeOffset="119055.253">29179 14599 356 0,'-17'-16'132'0,"17"16"-103"0,-11-5 36 0,11 5 9 16,0 0-18-16,0 0-5 16,0 0-14-16,0 0-4 15,0-5-18-15,0 5 0 0,0 0-1 16,0 0-5-16,-6 0-1 15,0 0-4-15,1 0-3 16,-1 0 0-16,6 0-1 16,0 0-3-16,11 10 0 0,-5-5 2 15,22 6 2-15,-5-1-2 16,17 0-2-16,-6 0 2 16,18 0 2-16,-13 0-2 15,1 5-2-15,-5-4 6 16,-13 4 3-16,1 0-1 15,-23 10 0-15,0-4-3 16,-23 4-2-16,6 0-2 16,0 0 1-16,0-4 1 15,6 9 0-15,-1-15 0 16,7 6 0-16,-1-6-5 16,17 0 1-16,1 0 4 15,28-5 2-15,-1-5 0 0,30-5 1 16,-12 0-2-16,17 0 2 15,-12 0-11-15,13 0-4 16,-18 0-170-16,28 0-75 16</inkml:trace>
  <inkml:trace contextRef="#ctx0" brushRef="#br0" timeOffset="134034.478">2724 18164 364 0,'-57'-16'134'0,"57"16"-104"0,-57-5 27 16,40 5 6-16,-5-5-19 0,4 5-2 16,1-5-12-16,0 5-4 15,12 0-14-15,-12 0-1 16,11 0 0-16,6 0 0 0,0 0 3 16,0 0 4-16,23 0 1 15,-6 5-6-15,23 0 0 16,-18-5-4-16,41 5 0 15,-12 1-3-15,29-6-1 16,-17 0-3-16,22-6-2 16,35-4 1-16,-46 5 1 15,-11 0-1-15,-1 0-1 16,-10 0 3-16,-13 0 0 16,-10 0 1-16,-18 0 0 15,-5 0-13-15,-23 10-7 16,6 0-24-16,-18 10-10 0,6-5-27 15,-17 11-11-15,6-6-6 16,-11 0 0-16,-7 0 30 16,-10 0 13-16,5 1 31 15,-17-6 14-15,-23 10 31 16,11 0 16-16,7-5 6 16,22 6 4-16,0-11 0 15,17 0 3-15,11 5-9 16,6-5-6-16,18 0-2 15,5 0 2-15,5 6-2 16,30-6-1-16,4 0-8 16,7-10-3-16,0 10-5 0,16-10-1 15,-16 10-8-15,22-10-2 16,-11 0-5-16,12-10-1 16,-12 10-3-16,11-10-1 15,-22 0-28-15,5 0-10 16,-11-6-122-16,-12 16-54 15,1-5 12 1</inkml:trace>
  <inkml:trace contextRef="#ctx0" brushRef="#br0" timeOffset="135459.843">3511 17910 328 0,'-29'-45'123'0,"6"25"-95"0,6-6 29 0,6 16 9 15,0-5-10-15,-1 0 0 16,6-5-12-16,-11 4-2 16,6 1-24-16,5 0-2 0,1 5 1 15,5-5-7-15,0 10-1 16,0 5-5-16,22 10-3 0,1 10 0 15,28 0 1 1,6 0-1-16,23 6-1 0,0-1 1 16,-12 6-1-16,1-1 0 15,5-5 0-15,-29 1 2 16,-5-1 1-16,-6 0-1 16,-16 6 1-16,-18 4 0 15,-18 11 1-15,-4-1 2 16,-13 6 3-16,-4 5 0 15,-13-1 0-15,1 1-3 16,5-16-1-16,7 6-6 16,10-11 1-16,1-14 0 15,10 4 0-15,7-15-75 16,11 0-34-16</inkml:trace>
  <inkml:trace contextRef="#ctx0" brushRef="#br0" timeOffset="137381.93">5909 18088 332 0,'-17'-15'123'0,"17"4"-95"0,0 1 31 0,12 5 8 16,-7 0-19-16,7 0-2 15,11-5-12-15,-6 5-1 16,11 0-19-16,1 0-6 16,5 5-3-16,0 5-3 0,0 5 1 15,0 10-2-15,6 6 2 16,-17 9-4-16,-6 11 0 16,-11 4 3-16,-6 6 1 15,-6 0 3-15,-22-6 1 16,-6-9-3-16,-12-6-3 15,-5-4 2-15,5-16 0 16,1-10-1-16,5-15 1 16,0-16 0-16,0-9 3 15,6-11-1-15,11 1 2 0,-6-6-2 16,18 6 0-16,5 4-3 16,6 1 1-16,6-1-2 15,5 6 2-15,7 4 0 16,4 1 1-16,18 4-2 15,11 1-2-15,24 5 1 16,10 5-1-16,6 0 0 16,-5 4 0-16,-1 6 0 15,-17 5 2-15,1 0-1 16,-12 0-1-16,-12 5 3 16,-5 0 0-16,-6 1-30 15,-5 4-14-15,5 5-151 16,-5 5-66-16</inkml:trace>
  <inkml:trace contextRef="#ctx0" brushRef="#br0" timeOffset="138703.379">6758 18518 176 0,'-5'0'66'0,"10"5"-52"0,1-10 10 16,0 5 2-16,0 0 9 16,5-5 6-16,-5 0 8 15,-1 0 7-15,1 0-30 16,5 5 30-16,-11-5 13 0,0 0-10 15,-11 5-2-15,11 0-17 16,0 0-7-16,0 0-17 16,0 10-3-16,-6 5-6 15,6 5-4-15,0 1 1 16,0 9-3-16,0-10 2 16,0 6-2-16,6-6 2 15,5-5-2-15,-5 0 2 16,11-5-2-16,6 0 2 15,5-10-2-15,-5-5-1 16,6-5-13-16,-1-10-4 16,-5-5-68-16,0-6-31 15,-6-4-95 1</inkml:trace>
  <inkml:trace contextRef="#ctx0" brushRef="#br0" timeOffset="138868.466">6776 18285 448 0,'-35'-35'167'0,"35"25"-129"0,0-6 15 15,6 11 0-15,0 0-33 16,5-5-10-16,1 5-10 16,-1 0-3-16,6 5 2 15,0 5-90-15,6 10-39 0</inkml:trace>
  <inkml:trace contextRef="#ctx0" brushRef="#br0" timeOffset="139334.443">7465 18402 464 0,'-6'-21'176'0,"12"11"-137"0,-12-5 24 0,6 10 1 16,-5 0-21-16,5 0-2 16,0 0-20-16,0 5-7 0,0 0-9 15,0 0-6-15,5 5 0 0,7 10 1 16,-1 5 2-16,0 11-1 15,1 4-1-15,-1 6 3 16,-5-1 0-16,0 1-1 16,-6 4-2-16,0-4 1 15,-6-1 1-15,0-4-1 16,-5-1 2-16,-6-4-2 16,-6-1 2-16,-6-5-2 15,1 1 2-15,-6-6 0 16,0-10 3-16,-6-5-3 15,0-5-2-15,6-5 0 16,-1-10 1-16,7-10-30 0,5-16-13 16,12-15-96-1,11-10-41-15,5 6-31 16</inkml:trace>
  <inkml:trace contextRef="#ctx0" brushRef="#br0" timeOffset="139905.407">7852 17910 260 0,'6'-30'96'0,"0"20"-75"0,0 0 41 0,-1 5 12 16,1 0-7-16,5-5 0 16,1 5-14-16,5-1-3 15,-6-4-28-15,6 5 7 0,0 0 2 16,0 0-8-16,-5 0 0 16,-1 0-8-16,1 5-1 15,-7 0-4-15,-5 10-1 16,0 0-5-16,-5 11-3 15,-12-1 0-15,-1 10 1 16,-4 11-3-16,-1 4 0 16,6 6-1-16,17-6-2 15,0-9 5-15,5 15 3 16,1-6-6-16,17 6-3 16,-6-11 3-16,12-4 0 15,-7-6-36-15,7-10-16 16,11-4-99-16,-6-16-41 15,0 0 11 1</inkml:trace>
  <inkml:trace contextRef="#ctx0" brushRef="#br0" timeOffset="140309.296">8491 17951 400 0,'-12'-41'151'0,"18"16"-118"0,-6 5 11 16,0 10-4-16,0 0-3 0,0 5 4 15,6 0-2-15,-6 5 0 16,0 0-21-16,0 0 3 0,0 0 2 16,0 5-6-16,0 5 1 15,0-5-11-15,0 10-2 16,0-5-3-16,-6 10-2 15,6-4 1-15,-6 4-1 16,6 5 0-16,0 5 0 16,0-4 0-16,6 9 0 15,-6-4-3-15,11 4 0 16,-5-10 4-16,11 1 1 16,0-1-5-16,17-10 0 15,12-5 5-15,-12-5 6 16,-5-5-15-16,5-5-5 0,-6 0-45 15,-5-5-20-15,0 0-57 16,-12 0-23-16,-5 0-21 16</inkml:trace>
  <inkml:trace contextRef="#ctx0" brushRef="#br0" timeOffset="140520.927">8223 18062 400 0,'-40'-15'151'0,"40"15"-118"0,6-10 27 15,-6 10 2-15,17 0-17 16,-6 0-3-16,18 10-7 16,-7-5-2-16,13-5-18 0,-7 0 0 15,18 0 1-15,-1 0-8 0,6-5-2 16,18-5-4-16,-18 5-2 16,-11 0-30-16,6 0-15 15,-7 5-90-15,-4 0-37 16,-1 5-23-1</inkml:trace>
  <inkml:trace contextRef="#ctx0" brushRef="#br0" timeOffset="140838.671">8895 17698 360 0,'-57'-46'134'0,"57"46"-104"0,-40-45 31 0,35 40 9 0,-7-11-31 15,1-4-12-15,5 5-8 16,0 0-3-16,6 5-8 16,0 5 8-16,0 5 4 0,0 0 1 15,17 15 2-15,1-5-4 16,16 20 0-16,-6-4-8 16,18 14-2-16,-12-4-5 15,6 14-3-15,-6-14 2 16,0 9 0-16,-5-9 1 15,-12 14 0-15,0-9 2 16,-17 14 1-16,0-9-6 16,-17 10 0-16,-12 15-14 15,-5-16-5-15,-6-4-124 16,0-21-56-16</inkml:trace>
  <inkml:trace contextRef="#ctx0" brushRef="#br0" timeOffset="141978.822">10149 17865 336 0,'-12'0'126'0,"7"5"-98"0,5 0 43 0,0-5 12 0,0 0-22 16,0 0-5-16,0 0-20 16,5 5-7-16,7 0-17 15,-1 0 3-15,6 0 3 0,6 0-2 16,5-5 1-16,12 0-9 15,6 0-5-15,-1 0-2 16,1-5 1-16,0 0-1 16,-7 0 2-16,-10 5-24 15,-6-5-8-15,-6 5-54 16,-17 0-24-16,-6 10-109 16</inkml:trace>
  <inkml:trace contextRef="#ctx0" brushRef="#br0" timeOffset="142187.501">10177 18037 424 0,'-17'-5'159'0,"23"5"-124"0,-1-5 28 0,7 5 6 16,-1 0-17-16,12 0 0 16,5 0-17-16,7 0-6 15,10 0-17-15,7 0-1 0,4 0 0 16,7 0-2-16,0 0 0 15,-6 0-5-15,-6 0-3 0,0 0-29 16,1 0-14 0,-1 0-170-16,6 5-77 15</inkml:trace>
  <inkml:trace contextRef="#ctx0" brushRef="#br0" timeOffset="144408.182">11829 18047 436 0,'-17'-20'162'0,"17"15"-126"0,0-10 16 0,0 10-2 15,0 0-11-15,6-1 0 16,-6 1-14-16,0 0-5 15,0 0-11-15,6 5-4 0,-1 0-1 16,7 5 0-16,-1 5 0 16,6 6-2-16,0 4 1 15,1 5-2-15,4 11-1 16,1 9-2-16,0 6 1 16,-6 0 3-16,-6 4 3 15,-5-4 0-15,-6-6 2 16,-6-9-4-16,-5-6 0 0,-6-4-1 15,-6-16 1-15,-5-10 0 16,-7-15 1-16,-10-16-2 16,-6-9-2-16,-6-6 1 15,-6-5-1-15,0 1-3 16,6 4 2-16,6 11 1 16,11-1 0-16,6 6 0 15,0 5 0-15,17 4-3 16,11 1 0-16,17 0 2 15,18 5 2-15,11-1 4 16,11 6 2-16,12 0-3 0,5 5-1 16,0 0-1-16,12 0 1 15,0 0-2-15,5 5-1 16,-5-5 1-16,0 5-1 16,-12 0 0-16,-11 0 2 15,-5 0-43-15,-13 5-17 16,-4 10-112-16,-18 16-49 15,-12 9 33 1</inkml:trace>
  <inkml:trace contextRef="#ctx0" brushRef="#br0" timeOffset="144889.578">12542 18381 320 0,'0'-10'121'0,"5"10"-95"0,1-10 27 15,0 5 4-15,-1 0-5 0,1 0 2 16,6-5-8-16,-1 0-4 16,0 0-23-16,-5-1 4 15,0 6 1-15,-1 0-8 0,-5 0-2 16,0 5-8-16,0 10-2 16,0 6-2-16,0 4-2 15,0 10 1-15,-5 6 1 16,5-1-3-16,-6 1 0 15,6-1 1-15,0-5 0 16,6 1 0-16,-1-1 2 16,7-10-1-16,-1-4-1 15,1-6 1-15,5-10-1 16,0-5-5-16,0-11 1 16,0-4-64-16,0-10-27 15,6-1-126-15,0 1-55 16,-6 0 144-16</inkml:trace>
  <inkml:trace contextRef="#ctx0" brushRef="#br0" timeOffset="145070.106">12542 18118 444 0,'-29'-61'165'0,"23"56"-129"0,6-10 30 16,6 10 4-16,6-5-30 15,-1 0-10-15,0 5-16 16,1 0-5-16,-1 0-5 15,1 5-5-15,-7 0-2 0,7 5-45 16,-1 10-20-16,0 15-157 16,7 11-70-16,10 4 149 15</inkml:trace>
  <inkml:trace contextRef="#ctx0" brushRef="#br0" timeOffset="145594.148">13077 18381 220 0,'23'-15'85'0,"-12"0"-66"0,1 0 58 0,-6 5 24 0,-1 0-5 15,-5-6 1-15,0 1-31 16,0-5-13-16,-5 5-30 15,-1 0-4-15,0-1 2 0,0 6-6 16,1 0 2-16,-1 0-8 16,0 5-3-16,1 0-6 15,-1 5 0-15,0 5 2 16,1 5 3-16,5 5-2 16,0 11-2-16,0 4 0 15,5 10 1-15,1 6-1 16,0 5 2-16,5-1-4 15,0 1 0-15,1-5 3 16,-1 4 1-16,1-4-4 16,-1-6-1-16,-5-4 3 15,-6-1 1-15,-6-4 0 16,-5-1 1-16,-6 0-2 0,-6-4 2 16,0-6 0-16,-6 5 3 15,-5-10-3-15,0-10 0 16,0-5-1-16,5 0 1 15,-5-10-2-15,11-5-1 16,1-10-4-16,5-11-2 16,5-9-44-16,6-6-18 15,18-5-114-15,5 1-49 16,0 4 49 0</inkml:trace>
  <inkml:trace contextRef="#ctx0" brushRef="#br0" timeOffset="145986.873">12963 17916 536 0,'-28'-16'200'0,"16"16"-155"0,7-5 16 0,5 0-3 16,0 0-32-16,5 0-8 16,1 0-12-16,0-5-5 15,0 0 0-15,5 0-23 0,6 5-10 16,6-6-134-16,-6 1-57 16</inkml:trace>
  <inkml:trace contextRef="#ctx0" brushRef="#br0" timeOffset="147770.96">13516 17338 256 0,'17'-20'96'0,"-6"10"-75"0,1-5 39 0,-6 10 13 0,-1 0-7 16,1-6 1-16,0 1-18 15,-1 0-8-15,-5 0-23 16,0 5-2-16,0 0 0 0,0 0-4 16,0 5-2-16,-5 0-5 15,-1 5-2-15,0 5-1 16,1 10 1-16,-7 6-4 15,1 4 0-15,5 5 1 16,0 11 2-16,6 0-3 16,0 4-2-16,6-9 2 15,5 4 2-15,7-9 0 16,-1-1-1-16,5-4 1 16,1-16 1-16,0 5-39 0,0-10-14 15,0-10-114 1,-1-10-49-16,1-5 61 15</inkml:trace>
  <inkml:trace contextRef="#ctx0" brushRef="#br0" timeOffset="148134.172">13824 17298 344 0,'-6'-21'129'0,"12"16"-100"0,-6-5 29 0,5 5 5 0,1 0-18 16,0 0-3-16,-6 5-16 15,0 0-7-15,5 5-10 16,1 5-2-16,-6 5 0 0,6 6-3 15,-6 4-1-15,0 5-3 16,0 6-1-16,0 4 1 16,0 1 2-16,0-6-1 15,0-4 2-15,0-6-4 16,0-5 0-16,0-4-41 16,6-6-19-16,-1-5-106 15,7-10-84 1,-1 0 94-16</inkml:trace>
  <inkml:trace contextRef="#ctx0" brushRef="#br0" timeOffset="148462.528">14012 17166 236 0,'-6'-20'90'0,"6"10"-70"0,-6 5 39 0,6 5 14 0,-5 0-9 16,5 0-1-16,-6-5-20 15,6 5-6-15,0 0-22 16,6 0-5-16,5 0 1 0,12 5 4 16,5 5 5-16,6 0-1 15,6 5 0-15,-5 0-10 16,-1 6-3-16,-6 4-4 15,-5 5 1-15,-12 6 0 16,-11 4 3-16,-11 6-3 16,-6-1 0-16,-12 1-63 15,-5-6-27-15,0-9-123 16</inkml:trace>
  <inkml:trace contextRef="#ctx0" brushRef="#br0" timeOffset="149451.672">15465 17900 296 0,'-17'0'110'0,"17"0"-86"0,-12 0 44 0,12 0 14 16,0 0-21-16,0 0-8 16,0 0-13-16,0 0-3 15,6 0-21-15,-6 0 0 16,11 0-2-16,6 5-1 0,6 0 0 16,6 1-5-16,10-6-3 15,7 0-2-15,0 0-3 16,5 0 1-16,0 0 1 15,-5-6-3-15,-6 6 0 16,-12-5-12-16,-5 0-7 16,0 0-73-16,-12 0-31 15,-17 0-78 1</inkml:trace>
  <inkml:trace contextRef="#ctx0" brushRef="#br0" timeOffset="149695.892">15653 17713 464 0,'-6'-20'176'0,"12"15"-137"0,-6 5 15 15,0 0-3-15,0 0-18 16,5 10-4-16,1 5-9 16,0 5-2-16,-6-5-10 15,0 1-3-15,0 14-1 0,-6 11-5 16,0-1 1-16,6 1 0 0,0-1 0 15,6 6-29-15,5-1-10 16,7 6-104-16,-1-6-46 16,0-9 0-1</inkml:trace>
  <inkml:trace contextRef="#ctx0" brushRef="#br0" timeOffset="150444.067">17362 17794 360 0,'-34'-10'134'0,"28"5"-104"0,-5 0 36 0,11 5 8 16,0 0-16-16,0 0-4 16,-6 0-17-16,6 0-6 15,0 0-18-15,0 0-1 0,6 10-1 16,-1 0-2-16,7 0 2 16,5 5-6-16,0 1-1 15,6 4-4-15,0 0-1 16,11 0-1-16,-6 6 0 15,1-1 2-15,-6 0 2 16,-6 1 1-16,-12 4 3 16,-16 0-3-16,-12 1-2 15,-11-1 2-15,-6 0 2 16,-11-9-2-16,-1-6-2 16,1-10 2-16,-6-10 0 0,6-10-1 15,5-11-2-15,1-4-2 16,5 0 1-16,6-1-4 15,0 1 1-15,11-1 4 16,6 6 4-16,5 0-3 16,7 0-1-16,10-1-2 15,7 6-2-15,5 0 5 16,11 5 3-16,6 4-6 16,12 6 0-16,17 0 0 15,11 5 1-15,11 0 5 16,12 0 5-16,0 0-7 15,-12 0-1-15,-5 0-1 16,-11 0 0-16,-7 0-69 0,-5 5-30 16,0-10-140-1</inkml:trace>
  <inkml:trace contextRef="#ctx0" brushRef="#br0" timeOffset="151478.987">18148 18169 252 0,'0'-15'96'0,"0"9"-75"0,0-4 43 0,0 5 13 16,0 0-4-16,0 0-1 15,0 0-18-15,-5 0-9 16,5 0-25-16,0 0 3 0,-6 0 1 16,6 5-8-16,0 0-4 15,0 5-3-15,0 5-1 16,-6 5-4-16,6 0-3 16,0 6 0-16,0 4 1 15,6 0-1-15,5 6-1 16,1-6 1-16,10 0 1 0,-10-4-1 15,16-6-1-15,-5-10 3 16,-6-5 0-16,12-5-4 16,-7-10 1-16,-4-6-38 15,4 1-16-15,1 0-68 16,0 0-27-16,-12 4-34 16</inkml:trace>
  <inkml:trace contextRef="#ctx0" brushRef="#br0" timeOffset="151674.975">18182 17804 436 0,'-45'-15'165'0,"39"10"-129"0,0 0 26 0,6 5 3 16,0-5-32-16,0 0-10 16,6 0-12-16,0 0-6 15,0-1-2-15,-1 1-3 0,7 0 1 16,-1 5-39-16,0 5-16 15,7 6-158 1,4 4-79-16,1 25 142 16</inkml:trace>
  <inkml:trace contextRef="#ctx0" brushRef="#br0" timeOffset="152155.693">18655 18154 384 0,'0'-21'143'0,"6"16"-112"0,11-10 10 15,-5 10-3-15,-1 0 9 16,-5-5 8-16,-1 0-7 16,1 0-4-16,-6-1-25 15,0 1 2-15,0 5 2 0,0 0-8 16,0 0-1-16,-6 5-8 15,6 0-2-15,-5 0-2 16,5 5-2-16,0 5-2 16,0 5 1-16,5 6-4 15,1 9 1-15,5 11 2 16,-5 9 1-16,0 6 1 16,0 5 2-16,-6-1-1 0,0-4-1 15,0-5 1-15,0-1 1 16,-6 1-1-16,-6-10 2 15,1-11-7-15,-6 0 1 16,-6-9 7-16,-11-1 5 16,-6-10-4-16,-6 0-3 15,1 0-1-15,-1-10 1 16,1-10-8-16,5 0-1 16,6-5-18-16,5-16-9 15,6-4-42-15,12-11-18 16,11-4-101-1,11-1-66-15,6 6 112 16</inkml:trace>
  <inkml:trace contextRef="#ctx0" brushRef="#br0" timeOffset="152335.995">18439 17819 500 0,'-12'-5'187'0,"18"10"-146"0,11 0-4 15,-5-5-12-15,5 0-19 16,6 0-1-16,-6 0-8 16,0 0 0-16,0 0 1 15,0 0-140-15,-11-5-61 0</inkml:trace>
  <inkml:trace contextRef="#ctx0" brushRef="#br0" timeOffset="153130.593">19157 17176 192 0,'17'-15'71'0,"-17"0"-55"0,11 5 35 0,1 10 12 0,-7 0 5 15,-5 0 6-15,12-5-5 16,-12 0-3-16,11-1-36 16,-5 1 7-16,0 0 3 0,-1-5-4 15,-5 10-1-15,0-10-13 16,0 10-4-16,0-5-6 16,-5 5-2-16,-18 5-6 15,6 5-1-15,-6 0-1 16,-6 6-2-16,12 4-2 15,-6 5 1-15,6 6 1 16,6 4 0-16,0 16-3 16,5-1 2-16,12 6 1 15,5-5 0-15,0-1-3 16,18-4 2-16,-1-11 1 16,-11-14 0-16,1-1-86 15,16-20-39-15,0-10-100 16</inkml:trace>
  <inkml:trace contextRef="#ctx0" brushRef="#br0" timeOffset="153640.549">19402 17161 280 0,'0'-25'104'0,"-6"25"-81"0,-11 0 51 0,17 0 17 0,0 0-14 16,0 0-3-16,0 0-31 16,0 0-14-16,17 0-17 15,-11 0 0-15,11 0 4 0,0 0-4 16,6 0 1-16,-6 0-6 15,6 0-2-15,-6 0-2 16,0 0-3-16,-6 0 1 16,1 10 1-16,-7-10-1 15,-10 15 2-15,5-5-2 16,-23 5-1-16,17-10 1 16,-17 21 1-16,12-6-3 15,-6 5-2-15,5-4-1 0,-5 9 3 16,17-5 0-1,0 1 3-15,0-6-3 0,17 5 0 16,-5-5 1-16,16-9 0 16,-5-1 0-16,6-5 2 15,-1 0-1-15,1-5-1 16,-12-10-4-16,11 0-2 16,-5 10-61-16,-6-11-25 15,6 1-121 1,-6 0-60-16,11-5 136 15</inkml:trace>
  <inkml:trace contextRef="#ctx0" brushRef="#br0" timeOffset="153974.658">19727 16999 428 0,'-29'-30'159'0,"29"30"-124"15,-17-16 15-15,17 16-3 0,0 0-16 16,0 0-3-16,-11 0-8 15,11 0-2-15,0 0-10 16,0 0-1-16,0 0 3 0,0 0 0 16,11 11 4-16,0-1-1 15,6 5 2-15,-5 0-6 16,16 10-1-16,-11-4-2 16,12 4-1-16,-1-5-6 0,1 16 1 15,-6-6 2-15,-12 16 3 16,-5-11 0-16,-6 11 2 15,0-6-24-15,0 1-10 16,-6-6-117-16,-5-10-52 16,-1-4-10-1</inkml:trace>
  <inkml:trace contextRef="#ctx0" brushRef="#br0" timeOffset="155566.998">20302 17997 288 0,'-6'-6'107'0,"6"6"-83"0,6-5 28 0,-6 5 9 16,0 0-12-16,0 0-4 15,0 0-17-15,0 0-7 16,0 0-12-16,0 0 3 0,0 0 3 16,0 0 2-16,6 5-1 15,-1 6-2-15,7-1 1 16,5-5-2-16,0 5 2 0,11-5-2 16,1 0 2-16,11-5-4 15,-6-5 1-15,0 0-5 16,0-5-2-1,1-5 0-15,4-6-1 0,-10 1 0 16,-12-5 0-16,12-1-2 16,-18-4-2-16,-11 10 3 15,0-11 0-15,-6 1-4 16,-17 15 1-16,6 5 0 16,-11 5 0-16,-6 5-3 15,-12 10 2-15,6-5 1 16,12 15 0-16,-12 0-3 15,11 1 2-15,1 4-1 16,16 0 0-16,1 1 0 16,5-1 0-16,6 0 4 0,0 6 1 15,17-1 1-15,1 5 0 16,16 1 2-16,-6-1 1 16,6-4 1-16,1-6 0 15,10-10-4-15,6-10-1 16,12-10-1-16,6-5 1 15,-1-5-2-15,0-5-1 16,-5-1-90-16,5 6-41 16,-22 5-99-1</inkml:trace>
  <inkml:trace contextRef="#ctx0" brushRef="#br0" timeOffset="156207.879">21231 17176 244 0,'0'-20'90'0,"0"15"-70"0,5-5 37 0,1 5 10 0,-6 0-1 15,12 0 2-15,-7-1-11 16,1 1-3-16,0 0-30 15,-6 5-1-15,0 0 1 0,0 5-7 16,-6 6-2-16,0-6-8 16,-11 10-5-16,11 0-1 15,-5 5-1-15,0 1-3 16,11 4 0-16,0 0 2 16,0 0 2-16,17-4 0 15,6-1 2-15,-6-5-2 16,11-5 2-16,1-5-4 15,5-10 0-15,0-5 3 16,0-5 1-16,-5-5-19 16,-1-1-9-16,-11-4-75 0,6 5-35 15,-17-5-56 1</inkml:trace>
  <inkml:trace contextRef="#ctx0" brushRef="#br0" timeOffset="156374.674">21037 16817 388 0,'0'-21'145'0,"11"16"-112"0,18-5 23 0,-18 5 3 15,12-5-27-15,0 0-7 16,0 5-13-16,-6 5-6 0,0 0-3 16,0 5-58-16,0 10-24 0,-11 0-115 15</inkml:trace>
  <inkml:trace contextRef="#ctx0" brushRef="#br0" timeOffset="157170.208">21669 17272 364 0,'-28'-5'134'0,"17"5"-104"0,-7-5 34 0,7 5 8 16,11 0-25-16,-6 0-6 16,6 0-19-16,-5 0-4 15,5 0-10-15,0 0 1 0,0 0 2 16,0 0-2-16,0 0 2 15,0 0-4-15,11 5 1 16,0 0-3-16,18 0 2 16,-1 1-2-16,12-6 2 15,-11 0-2-15,22 0 0 16,-17 0-3-16,18-6 1 16,27-9 0-16,-44 5 1 15,4 0 0-15,-10-5 0 0,-1 5-2 16,-5-11 1-16,-6-9 0 15,-11 10 1-15,-6 0-5 16,-17-6 1-16,0 1-2 16,-17 0 0-16,5-1 4 15,-11 1 3-15,-5-5-4 16,-1 4-3-16,18 1-2 16,5 5 0-16,6-1 3 15,11 6 2-15,12-5-2 16,5 0 0-16,0 10-1 15,24-11 0-15,-7 6 2 16,23 0 2-16,-16 0-1 16,10 5-1-16,-5-1 1 0,-6 11-1 15,-5 0-3-15,-1 6 2 16,-5-1 3-16,-12 15 1 16,1-5-1-16,-12 15-2 15,0-4 1-15,-12 19-1 16,1-14-3-16,-6 9 2 15,6-9 1-15,-1 4 2 16,6-5-3-16,6 1 0 16,0-6 1-16,18 6 0 15,-7-6-3-15,17 0 2 16,-10-5 3-16,33-9 1 16,-17-1 1-16,17-10 0 15,18 0 0-15,-24 0 0 16,-5 0-20-16,0 0-9 0,-11 0-124 15,-1 10-53-15,-5 0-2 16</inkml:trace>
  <inkml:trace contextRef="#ctx0" brushRef="#br0" timeOffset="157756.703">22661 16513 304 0,'-17'-26'112'0,"5"16"-87"0,1-5 40 16,11 10 12-16,0-5-16 15,-6 5-3-15,6 0-13 16,0 0-4-16,0 0-23 15,0 5 1-15,0 0 1 0,0 0-7 16,0 10-2-16,0 10-6 16,0 0-4-16,0 1 0 0,-5 14-1 15,-1 1 0 1,0 19 2-16,1 1-32 16,5 0-14-16,5-6-91 0,12-9-39 15,0-6-9 1</inkml:trace>
  <inkml:trace contextRef="#ctx0" brushRef="#br0" timeOffset="158220.96">23111 16771 376 0,'-11'-46'143'0,"11"36"-112"0,-6-20 19 0,6 30-2 0,0-5-6 15,0-15-1-15,0 10-7 16,0 4-1-16,0-4-19 16,0 10 5-16,0-10 4 0,0 10-8 15,0 0-1-15,0 0-4 16,0 10-1-16,0-10-5 15,0 26-1-15,0-6-3 16,0 15-1-16,0-4 1 16,-6 9 2-16,1 1-1 15,-1-1 2-15,0-4-2 16,6-1-1-16,0-4-2 0,6-1 1 16,0-5 1-16,11 6 0 15,-6-6 0-15,17-5 0 16,-5 0 2-16,11-9 1 15,-5-1-1-15,5-5 1 16,-5 0 0-16,11-5 1 16,-12 0-24-16,0-10-9 15,-5 0-59-15,-6-6-25 16,-11-9-104 0</inkml:trace>
  <inkml:trace contextRef="#ctx0" brushRef="#br0" timeOffset="158463.728">22798 16964 408 0,'-40'5'154'0,"40"-5"-120"0,11 0 21 0,-11 0 3 0,17 0-8 15,0 0 3-15,18 0-10 16,-7 0-4-16,18 0-22 16,-7 0-1-16,13 0-2 0,-7 0-7 15,12 0-2-15,-11 0-1 16,11-5 0-16,-12 5-38 15,18-11-14-15,-12 1-176 16,1-10-108 0,10-15 139-16</inkml:trace>
  <inkml:trace contextRef="#ctx0" brushRef="#br0" timeOffset="160337.974">24222 17804 400 0,'-11'-5'151'0,"11"10"-118"0,-17-5 29 0,17 0 6 0,0 0-25 16,0 0-6-16,0 0-9 15,17 5-1-15,-6-5-15 16,18 5 4-16,-1-5 2 0,23 0-6 16,6 0-2-16,0 0-3 15,12 0 0-15,-7-5-4 16,-5 0-2-16,-11 0 0 15,11 0 1-15,-17 0-17 16,-12-5-6-16,1 0-37 16,-18 0-14-16,-11-6-73 15,-11 6-30-15,-18-5 4 16</inkml:trace>
  <inkml:trace contextRef="#ctx0" brushRef="#br0" timeOffset="160568.696">24524 17440 400 0,'-11'-41'151'0,"11"36"-118"0,0-5 44 0,0 5 11 16,11 5-32-16,-11 0-11 15,11 0-14-15,-5 10-6 16,6 5-13-16,-12 15-3 0,11 16 1 16,-11 15-6-16,0 0 0 15,0-1-2-15,0 6 1 16,0-10-2-16,6-5-1 15,-1-6-52-15,1 1-23 16,-6 4-156-16,0-4-84 16</inkml:trace>
  <inkml:trace contextRef="#ctx0" brushRef="#br0" timeOffset="161629.245">26148 17880 428 0,'-34'-30'162'0,"17"20"-126"0,0-11 18 0,11 11 0 16,0 0-14-16,-5 0 2 16,11 0-15-16,-12 0-5 15,12 5-12-15,0 0 0 0,12-1 3 16,-1 6-5-16,1 6 0 15,5-1-2-15,0 10 1 16,17 0-4-16,-6 5 0 16,7 6-3-16,-1-1-3 15,0 0 2-15,-6 1 0 16,-5-1 3-16,-11 0 3 16,-12-5 0-16,-6 1 0 0,-11-6-3 15,-12-5 1-15,-11 0 0 16,-17-10 1-16,6 0-2 15,-6-10 1-15,0-5-2 16,-11-5-1-16,17-6-2 16,-6-4-1-16,0-1 2 15,17 1 2-15,0 0-2 16,6-1-2-16,11 6 2 16,6 0 0-16,5-1 1 15,12 1 0-15,18-5-3 16,4 9 0-16,7 6 6 15,11 5 5-15,5 10-2 16,24 0-1-16,10 5-2 16,7 0 0-16,11-5-2 0,0 0 2 15,-18-5-2-15,-10 0-1 16,-12-5-10-16,11 5-4 16,-22-5-57-16,-6-5-25 15,-6 4-147 1</inkml:trace>
  <inkml:trace contextRef="#ctx0" brushRef="#br0" timeOffset="162184.035">26718 18169 236 0,'0'-26'88'0,"-12"21"-69"0,12-10 28 0,0 10 10 15,0 0-4-15,0 0 4 16,0 0-6-16,0 0 1 16,0 0-29-16,0 0 11 0,0 0 4 15,0 0-3-15,0 5 2 16,0 0-10-16,0 0-4 15,0 15-7-15,0 0-2 16,0 10-8-16,0 6-2 16,0-1-2-16,0 6-2 15,12-1-2-15,-12 0 1 16,11-4 3-16,-5-1 1 16,5-10-4-16,12-4-1 15,5-11 3-15,1-15 1 0,5-6-5 16,0-9-2-16,1-5-31 15,-7-6-12-15,-5 6-48 16,-6-1-21-16,-6 6-84 16</inkml:trace>
  <inkml:trace contextRef="#ctx0" brushRef="#br0" timeOffset="162362.83">26678 17804 488 0,'-17'-10'184'0,"17"5"-143"0,5 0 17 16,-5 5-3-16,12 0-28 0,-1 0-7 16,1-10-12-16,5 10-6 15,0-10-1-15,-6 10-26 0,12 0-10 16,0 10-110-16,0 0-49 16,5 10 8-1</inkml:trace>
  <inkml:trace contextRef="#ctx0" brushRef="#br0" timeOffset="162828.697">27230 18285 268 0,'0'-35'101'15,"0"35"-78"-15,12-41 15 0,-12 36 2 0,11-5 15 16,-11-10 11-16,-11 0-2 16,11-1 0-16,-12 1-35 15,1 0 8-15,5 5 1 0,-5-1-9 16,11 6-5-16,0 0-9 16,0 5-5-16,0 5-5 15,11 10-4-15,1 5 0 16,5 6-1-16,0 9 2 15,11 16 1-15,-5 9-4 16,-6 11 1-16,-5 0 0 16,-1 0 2-16,-11-5-1 15,0-6 2-15,-11 1 0 16,-1-5 1-16,7-11-2 16,-18 1 1-16,6-11-4 0,-12-5 0 15,1 1-1-15,-12-6 0 16,6-5 6-16,-6-10 2 15,6-5-9-15,-1-10-3 16,7-10-15-16,11-16-4 16,0-24-55-16,5-21-25 15,12-6-114 1</inkml:trace>
  <inkml:trace contextRef="#ctx0" brushRef="#br0" timeOffset="163007.975">27077 17683 504 0,'-12'-26'187'0,"12"26"-146"0,12 0 13 16,-12 0-3-16,11 0-30 15,-5 5-8-15,5 5-9 16,6-10-4-16,-5 11 1 16,-1-1-34-16,6 0-15 0,-5 5-108 15,-1-15-48-15,-11 0 30 16</inkml:trace>
  <inkml:trace contextRef="#ctx0" brushRef="#br0" timeOffset="163549.562">27646 17065 396 0,'6'-26'148'0,"0"21"-115"0,0-10 35 15,-1 10 9-15,7 0-20 16,-1-5-5-16,0 0-19 16,1 0-6-16,-7 5-16 15,1 0-2-15,0 0-2 0,-6 5-3 16,0 0-1-16,0 0 1 15,-6 10 0-15,-5 5 0 16,-1 5 0-16,1 5-5 16,-6 6 1-16,0 4 0 15,5-4 0-15,1-6 0 0,5 26 0 16,1 25-3 0,5-1 2-16,5-4 1 0,7-5 2 15,5-10-6-15,6-10-1 16,5-16-12-16,6-10-1 15,0-15-97-15,-5-10-40 16,-12 0-59 0</inkml:trace>
  <inkml:trace contextRef="#ctx0" brushRef="#br0" timeOffset="164195.133">28074 17126 220 0,'-6'-21'85'0,"6"21"-66"0,-6-15 43 16,6 15 14-16,0 0 8 16,0 0 4-16,-5 0-15 15,-1 0-6-15,-5 0-37 16,5 0 2-16,0-5 0 0,0 5-11 15,6-5-4-15,0 5-8 16,12 0-4-16,-1 0-2 16,12 0-3-16,-6 0 1 15,12 5-1-15,-7 0-3 16,1 0 2-16,0 0 1 0,-6 5 2 16,-6 0-1-16,-11 6-1 15,0-6 1-15,-22 5-1 16,5 0 2-16,-12 0 3 15,6-4-4-15,-5-1-3 16,-6 0 1-16,11 0 2 16,6 0-2-16,5-5-2 15,7-5-1-15,5 0 3 16,0 0-2-16,17 0 1 16,0 0 0-16,11 5 0 15,-5-5 2-15,11 5 0 16,-5 0 0-16,5 10 0 15,-6-4 0-15,1 4 2 16,-6 0-1-16,-6 0 2 0,0 0-2 16,-6 6-1-16,-5-1 1 15,-12 5 1-15,6-5-1 16,-11 6 2-16,0-6-2 16,-7 0-1-16,1-5 1 15,-5-4-1-15,4-1-3 16,-4-10 0-16,5 0 6 15,-6-10 5-15,6-1-48 16,5-9-22-16,1 0-79 16,11-5-33-16,11-11-15 15</inkml:trace>
  <inkml:trace contextRef="#ctx0" brushRef="#br0" timeOffset="164511.865">28342 16822 500 0,'-35'-21'187'0,"35"21"-146"0,-5-5 9 0,5 5-8 16,0 0-23-16,0 0-3 15,5 5-6-15,1-5-1 16,5 11-5-16,1-1 2 0,11 15 3 16,-6-5-1-16,11 11 1 15,-5-6-5-15,11 10-1 16,-5-4 1-16,5 9 2 0,-6-4-5 15,-5 19-1-15,-6-9 2 16,-11 25 1-16,0-15-1 16,-18 15 1-16,-5 10-20 15,-6-16-8-15,1-14-126 16,-18-26-55-16,-17-14 1 16</inkml:trace>
  <inkml:trace contextRef="#ctx0" brushRef="#br0" timeOffset="165549.873">29173 17890 452 0,'-11'-20'167'0,"5"15"-129"0,-5 0 17 0,11 5 1 15,0 0-23-15,0 0-4 0,0 0-17 16,0 0-5 0,0 10-5-16,0 0 3 0,0 5 4 0,6-10 1 15,-1 16 4 1,1-11-5-16,5 0-1 0,7 0 0 16,-7 5 0-16,17-15 0 15,1 0 0-15,-1 0-4 16,12-20-1-16,0 10-1 15,6-10 1-15,-6-11-2 16,11-9 2-16,-23-11 0 16,1-5 1-16,-18-4-5 15,-11 9 1-15,-11 5 0 16,-12 11 2-16,-5 10-3 16,-7 9-2-16,-10 11-1 15,5 15 3-15,0 6 0 16,6 9 1-16,0 5-3 0,5 6 2 15,6 4-1-15,12 1 0 16,5 4 0-16,-5-4-2 16,11 4 5-16,17-4 3 15,-6-11 1-15,6 11 0 16,6-6-1-16,6-4 2 16,11-6-1-16,5 5 0 15,7-14-3-15,27-6-2 16,-5-5 3-16,12-5 2 15,-6-5-35-15,16-5-15 16,1-16-158-16,0-40-70 16</inkml:trace>
  <inkml:trace contextRef="#ctx0" brushRef="#br0" timeOffset="166738.558">29937 17065 232 0,'0'-10'88'0,"0"0"-69"0,0 4 41 0,0 6 16 15,0-5 3-15,0 5 4 16,0 0-14-16,0 0-8 16,0 0-34-16,0 0-3 0,0 0-2 15,0 0-10-15,11 0-2 16,6 0-2-16,6 5 0 15,6-5 0-15,5 0 2 16,0 0-5-16,-5 6-1 16,-1-6-2-16,1 5-2 15,-7-5-15-15,1 0-5 16,-6 5-116-16,0 5-51 16,0-5-15-16</inkml:trace>
  <inkml:trace contextRef="#ctx0" brushRef="#br0" timeOffset="167648.993">30575 16812 364 0,'-11'-26'134'0,"11"11"-104"0,-6-5 34 0,6 10 8 16,0 5-18-16,0 0-6 16,0-6-20-16,0 6-5 15,6-5-13-15,-6 10-2 0,0 0 2 16,5 15 0-16,-5 6 2 16,0 4-4-16,0 0-3 15,-5 11 0-15,-1 4-1 0,0-4-5 16,1-1 1-16,5-4 0 15,0-1 0-15,5-5-3 16,12-4 2-16,6-6 3 16,11 0 1-16,6-5-1 15,0-10 1-15,0 0 0 16,-12-5 1-16,-5 0-7 16,6-10 0-16,11-16-52 15,-12-9-21-15,-5-6-62 16,-17-4-26-16,-23-6-6 15</inkml:trace>
  <inkml:trace contextRef="#ctx0" brushRef="#br0" timeOffset="167816.876">30393 16376 384 0,'-29'-25'145'0,"29"15"-112"0,0-6 27 0,12 11 5 15,-7 0-31-15,18-5-8 16,-6 5-17-16,6 0-6 15,6 0-2-15,-12 5-41 0,5 10-15 16,-5 15-143 0</inkml:trace>
  <inkml:trace contextRef="#ctx0" brushRef="#br0" timeOffset="168594.91">31014 16969 384 0,'-17'0'145'0,"11"5"-112"0,-5 0 25 16,11 0 4-16,-6 0-19 15,-5 0-2-15,11-5-15 16,0 10-7-16,11 0-10 0,-5 0-2 16,5 0 0-16,6 1 5 15,0-1 3-15,6-5-6 0,5-5-1 16,7 0-2-16,5 0 1 16,5-5-2-16,1-5 2 15,-1-1-4-15,-11 11-2 16,-5-5 2-16,-1-5 0 15,1 0-1-15,-6 0 1 16,-6 0-2-16,-6-5 2 16,1-6-2-16,-18-4-1 15,-17-26 3-15,-5-9 0 16,-7-6-1-16,-4 10 1 16,4 0-4-16,1 11 0 15,0-1-1-15,6 11-2 0,-1-1 5 16,6 6 1-16,0 0-3 15,6 4 1-15,6 6 0 16,0 0 2-16,11 0-1 16,0-1-1-16,0 6 1 15,5 0-1-15,18 5-3 16,6 0 0-16,10-1 4 16,7 6 1-16,17 5 0 15,-6 5 1-15,-23-5-7 16,17 11 1-16,17 4 1 15,-28 0 3-15,-11-5 0 16,-1 10 2-16,-16 1-4 16,-7 14 0-16,1-5 1 15,-17 21 0-15,-1-10 0 16,-5 14 2-16,6-9-3 0,-1 5-2 16,7-6 2-16,5 1 0 15,0-11 1-15,17-4 0 16,0-6 0-16,17-5 0 15,-5 5 2-15,11-14 3 16,-6-11-4-16,6 0-3 16,-12 0-19-16,12-16-9 15,11-24-66-15,-5-6-29 16,-1 11-90 0</inkml:trace>
  <inkml:trace contextRef="#ctx0" brushRef="#br0" timeOffset="168820.088">31937 15799 452 0,'-17'-20'170'0,"22"14"-132"0,7 1 7 16,-12 5-7-16,0 0-12 15,0 0 2-15,0 16-14 16,6-6-3-16,5 25-7 15,-5-10-3-15,-6 26 2 0,0-10-4 16,-12 19 0-16,12-14-52 16,-5 20-22-16,-1 20-138 15</inkml:trace>
  <inkml:trace contextRef="#ctx0" brushRef="#br0" timeOffset="169299.76">32284 16391 292 0,'-5'-40'110'0,"5"40"-86"0,0-20 42 0,0 14 12 0,0-4-16 15,0 5-4-15,0 0-9 16,0 0-1-16,0 0-27 16,0 0 4-16,0 5-1 0,0 0-1 15,0 0 0-15,0 0-12 16,0 10-4-16,0 5 4 16,0 1 2-16,0-6-2 15,0 20-1-15,0-5-6 16,-6 26-3-16,0 25 2 15,-5 0 0-15,5-5-1 16,6-10-2-16,0-6 1 16,6-9-1-16,11 10 0 15,6-26 2-15,-6-5-3 16,23-4 0-16,-6-6 3 0,17-5 1 16,-5 0-1-16,5-10-2 15,-11 0-15-15,6-15-5 16,-7 5-34-16,7-21-15 15,11-24-74-15,-23 24-33 16,-5-4-12 0</inkml:trace>
  <inkml:trace contextRef="#ctx0" brushRef="#br0" timeOffset="169527.823">32034 16467 432 0,'-46'-10'162'0,"46"10"-126"0,-6-5 25 0,6 5 2 0,6 0-24 16,0 0-5-16,11 0-3 16,6 0 3-16,17 0-19 15,-12 0 1-15,23 0-2 0,-5 0-3 16,22 0-1-16,-11 0-6 16,12 0-3-16,-12 0 0 15,22-5-1-15,-33 5-55 16,22 0-25-16,-11 0-169 15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31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475 292 5632,'3'-2'928,"12"-11"461,-10 4 6491,1 17-6200,-8-3-1564,1-1 0,-1 1 0,0 0 0,0-1 0,0 0-1,-1 1 1,1-1 0,-1 0 0,0 0 0,-1 0 0,1-1 0,-1 1 0,1-1 0,-1 0 0,0 0 0,0 0 0,-3 1-116,-7 8 98,-103 113 249,-107 160 607,154-169 12,66-109-936,2-3 20,-1-1-1,1 1 0,0 0 1,0 0-1,0 0 0,1 1 1,0-1-1,0 0 0,0 1 1,0-1-1,0 1 0,1-1 1,0 0-1,0 1 0,0-1 1,0 1-1,2 3-49,2 2 138,0 0 1,1 0-1,0 0 1,1 0-1,0-1 1,1 0-1,0-1 0,0 1 1,1-1-1,0-1 1,0 1-1,1-1 1,0-1-1,0 0 1,2 1-139,156 66 824,-124-57-1026,45 23-3180,-53-24-2457</inkml:trace>
  <inkml:trace contextRef="#ctx0" brushRef="#br0" timeOffset="2252.339">1073 586 6016,'0'-3'383,"1"0"0,-1-1 0,1 1 0,0-1-1,0 1 1,0 0 0,0 0 0,0 0 0,1 0 0,0 0 0,-1 0 0,1 0 0,0 0 0,0 1 0,1-1 0,-1 1-1,0-1 1,1 1 0,0 0 0,-1 0 0,1 0 0,0 0 0,0 1 0,0-1 0,1 0-383,-1 4 10,1-1-1,-1 1 1,0-1 0,0 1 0,1 0 0,-2 0 0,1 0-1,0 1 1,0-1 0,-1 1 0,1-1 0,-1 1-1,0 0 1,0 0 0,0 0 0,0 0 0,0 0-1,-1 1 1,1-1 0,-1 0 0,0 1 0,0-1 0,0 1-1,0-1 1,-1 2-10,9 30 29,-2 1-1,-2 0 1,-1 0 0,-2 0-1,-1 0 1,-2 8-29,1-33 31,0-1 7,-1 0 1,0 1-1,0-1 1,-1 0-1,0 0 0,-1-1 1,0 1-1,0 0 1,-1-1-1,-1 1-38,3-7 19,0 1-1,0 0 1,-1-1 0,1 1-1,-1-1 1,0 0 0,0 1-1,0-1 1,-1-1 0,1 1-1,-1-1 1,1 1 0,-1-1-1,0 0 1,0 0 0,0 0-1,0-1 1,0 0 0,0 1-1,0-1 1,0-1 0,-1 1-1,1-1 1,-4 1-19,-3-3 84,1 0 0,0-1 1,-1 0-1,1 0 0,0-1 0,1 0 1,-1-1-1,1 0 0,0-1 0,0 0 0,1 0 1,0-1-1,0 0 0,0 0 0,1-1 1,0 0-1,0 0 0,-4-7-84,-9-8 121,-96-146 348,110 161-436,0 1-1,1-2 0,0 1 1,0 0-1,1-1 0,0 0 1,0 0-1,1-1 0,1 1 1,-1 0-1,1-1 0,1 0 1,0 1-1,0-1 0,1 0 1,0-1-33,1 7 20,1 1-1,-1-1 1,1 1 0,0-1 0,-1 1-1,1 0 1,1 0 0,-1 0 0,0 0 0,1 0-1,0 0 1,-1 1 0,1-1 0,0 1-1,0 0 1,1 0 0,-1 0 0,0 0 0,1 1-1,-1-1 1,1 1 0,-1 0-20,88-18 562,131-1 1401,122 10-1963,-307 11-939,-7 4-512</inkml:trace>
  <inkml:trace contextRef="#ctx0" brushRef="#br0" timeOffset="2854.725">1677 1 6784,'1'0'4001,"2"23"-2792,3 253 466,18-98-1158,-9-159-309,-31-36-3280,5 6-282</inkml:trace>
  <inkml:trace contextRef="#ctx0" brushRef="#br0" timeOffset="3104.838">1436 132 8576,'0'11'3232,"10"-7"-2496,6 2 544,-16-6 160,16 4-129,-3 0 65,13 2-320,-4-2-160,11-4-512,-5 0-32,10 0 0,-5 0-128,11-4-64,-11-2-64,5 2 0,-5 0-832,5-2-384</inkml:trace>
  <inkml:trace contextRef="#ctx0" brushRef="#br0" timeOffset="4018.977">2105 542 6144,'-23'-9'4181,"23"8"-2672,0 1-399,3 1-310,6 4-599,0 1 0,-1 1 0,0 0 0,0 0 0,0 0 0,-1 1 0,0 0 0,-1 0 0,0 1 0,0 0 0,0 0 0,-1 1 0,2 7-201,37 108 277,-42-119-277,2 6 20,0 1 0,0-1 0,-2 1 0,1 0 0,-2 0 0,0 0 0,0 0 0,-2 10-20,-10 51 165,9-68-138,1 0-1,-1 0 0,0 0 0,-1-1 0,1 1 0,-1-1 0,0 1 0,0-1 0,-1 0 1,1 0-1,-1-1 0,-1 1 0,1-1 0,0 0 0,-1 0 0,0 0 0,0-1 0,0 1 0,0-1 1,-1 0-1,1-1 0,-1 1 0,0-1 0,1-1 0,-1 1 0,0-1 0,0 0 0,0 0 1,0 0-1,-1-1 0,1 0 0,0 0 0,0-1 0,0 0 0,0 0 0,0 0 0,0-1 0,-2 0-26,-5-5 6,1 0 0,0-1-1,0-1 1,1 1 0,0-2-1,0 0 1,1 0 0,0-1-1,1 0 1,0 0 0,1-1-1,1 0 1,-1-1 0,2 0-1,0 0 1,0 0-1,-2-11-5,7 20-9,-2-5 65,0 0-1,0-1 1,1 1-1,1-1 1,-1 1-1,1-1 0,1 0 1,0 0-1,0 1 1,1-1-1,0 0 0,3-8-55,2 4 173,0-1 0,2 1 0,0 0 0,0 1 0,1 0 0,1 0 0,0 1 0,1 1 0,0-1 0,1 2 0,0-1 0,1 2 0,0 0 0,1 0 0,-1 1 0,1 1 0,1 0 0,0 1 0,0 1 0,0 0 0,0 1 0,1 0 0,1 1-173,116-8 283,0 22-214,-26 22-2458,-46-8-9355,-31-11 6299</inkml:trace>
  <inkml:trace contextRef="#ctx0" brushRef="#br0" timeOffset="5015.33">2597 161 6400,'-2'-9'106,"2"-12"9282,13 27-7747,52 48 2434,-43-36-3478,-21-18-485,-1 0 48,0 0-48,0 0-21,0 0-16,0 0 15,0 0 12,0 0 31,0 0 54,0 0 37,0 0 37,0 0 43,0 0-11,0 0-21,0 0-69,0 0-54,0 0-63,0 0-17,1 1-80,15 20-106,30 38-54,-24-38 183,0 0-1,2-2 1,1 0 0,0-2-1,1-1 1,2 0-12,-8-4 21,207 138 150,-223-148-166,0 0 0,-1 1 1,1 0-1,0-1 0,-1 2 1,0-1-1,0 0 0,0 0 1,0 1-1,0 0 0,-1 0 1,1 0-1,-1 0 0,0 0 1,-1 0-1,1 0 0,-1 0 1,1 1-1,-1-1 0,-1 1 1,1-1-1,-1 1 0,1-1 1,-1 1-1,0-1 0,-1 1 1,1 0-1,-1-1 0,0 0 1,0 1-1,-1-1 0,1 1 1,-1-1-1,-1 2-5,-60 92 101,-6-22-133,-38 58-64,78-96-346,-10 14-1188,14-13-2468,2 4-1987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38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 7040,'-6'-4'7633,"15"3"-4221,24 1-2595,-21 1-104,170-7 1549,-93 4-2124,0 0-3498,-89 1 3171,-1 1 0,1 0 0,0 0-1,0 0 1,-1 0 0,1 0-1,0 1 1,0-1 0,-1 0 0,1 0-1,0 0 1,0 0 0,-1 0 0,1 0-1,0 0 1,0 0 0,0 0-1,-1 1 1,1-1 0,0 0 0,0 0-1,0 0 1,-1 0 0,1 1-1,0-1 1,0 0 0,0 0 0,0 0-1,0 1 1,0-1 0,-1 0 0,1 0-1,0 1 1,0-1 0,0 0-1,0 0 1,0 1 0,0-1 0,0 0-1,0 0 1,0 1 0,0-1-1,0 0 1,0 0 0,0 1 0,0-1-1,0 0 1,1 0 0,-1 0-1,0 1 1,0-1 0,0 0 189,-4 2-1587,-11 6-2727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3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7168,'-6'10'2720,"6"-10"-2112,10 10 1376,-10-10 448,18 4-321,-7 2-31,21-2-480,-4 0-128,15 2-832,-9-6 192,9 0 128,-5 0-320,17-6-96,-16 2-320,11-6-96,-13 6-1632,13-6-640,-11 6-4639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281 440 5376,'0'-1'365,"1"0"1,-1 0-1,1 0 1,0 0-1,-1 0 0,1 0 1,0 1-1,0-1 1,0 0-1,0 1 1,0-1-1,-1 0 1,1 1-1,0-1 0,0 1 1,0 0-1,1-1 1,-1 1-1,0 0 1,0 0-1,0-1 0,0 1 1,0 0-1,0 0 1,0 0-1,0 0 1,0 0-1,1 1 1,-1-1-1,0 0 0,0 0 1,0 1-1,0-1 1,0 1-366,10-1-436,6-2 657,0-1 0,0-1 1,-1-1-1,0 0 0,0-2 1,0 1-1,0-2 0,-1 0 1,-1-1-1,1 0 0,-1-1 1,10-11-222,-2 6 36,-13 10-5,1-1-1,-1 0 1,0-1 0,0 0-1,-1-1 1,0 1 0,0-1-1,-1-1 1,0 0 0,0 0-1,-1 0 1,0 0-1,-1-1 1,0 0 0,2-7-31,-7 10-47,-1 0 1,1 0 0,-2 0-1,1 0 1,-1 0 0,0 0-1,0 0 1,0 1 0,-1-1-1,0 1 1,-1-1 0,1 1-1,-1 0 1,-1 1 0,1-1-1,-2-1 47,3 2-37,-1 0 0,0 0-1,0 0 1,-1 0 0,1 1-1,-1 0 1,0 0 0,0 0-1,0 0 1,-1 1 0,1 0-1,-1 0 1,0 0 0,0 1-1,0 0 1,0 0 0,0 0-1,0 1 1,-1 0 0,1 0-1,0 1 1,-1 0 0,1 0-1,-1 0 1,1 1 0,0 0-1,-1 0 1,1 0 0,-1 1 37,-4 5-14,0 0 0,1 1 0,0 0 0,0 0 0,0 1 0,1 0 0,1 1 0,-1 0 1,1 0-1,-1 4 14,5-8 5,-8 15-20,0 0-1,2 1 1,1 1-1,1-1 1,0 2-1,2-1 1,1 0-1,1 1 1,0 0-1,2 0 1,1 22 15,-1 82 256,5 0 0,9 25-256,14 103 208,-25-225-131,-2 0 0,-1 1 1,-1-1-1,-2 0 0,-7 24-77,10-50 14,-1 13 110,-2 0 1,0-1-1,-2 1 1,0-2-1,0 1 0,-2-1 1,0 0-1,-2 2-124,6-10 78,0-1-1,-1 0 0,0-1 0,0 0 1,0 1-1,-1-2 0,0 1 1,0-1-1,0 0 0,-1-1 0,0 0 1,0 0-1,0 0 0,0-1 0,0 0 1,-1-1-1,-6 1-77,12-2-29,1-1 1,-1 0-1,0 0 0,0-1 1,0 1-1,1 0 1,-1-1-1,0 0 0,0 1 1,1-1-1,-1 0 0,1 0 1,-1-1-1,1 1 1,-1-1-1,1 1 0,0-1 1,0 0-1,-1 1 0,1-1 1,0 0-1,1-1 1,-1 1-1,0 0 0,1 0 1,-1-1-1,1 1 0,0-1 1,0 1-1,-1-3 29,-3-3-277,2 4-181,1 0 0,-1 0 1,1 0-1,0-1 0,0 1 0,1-1 0,-1 0 0,1 1 1,0-1-1,0 0 0,1 0 0,-1 0 0,1-3 458,0-27-4810</inkml:trace>
  <inkml:trace contextRef="#ctx0" brushRef="#br0" timeOffset="5577.09">653 663 6144,'-16'0'3989,"16"0"-2794,0 0 31,0 0 17,-16-1 5530,16-1-6716,0 0 1,0 0-1,0 1 0,0-1 0,0 0 1,1 0-1,-1 0 0,0 1 1,1-1-1,0 0 0,-1 0 0,1 1 1,0-1-1,0 0 0,0 1 1,0-1-1,0 1 0,0 0 0,0-1 1,1 1-1,-1 0 0,0-1 1,1 1-1,-1 0 0,1 0 0,-1 0 1,2 0-58,5-5-6,0 1 0,1-1 0,0 2 0,0-1 0,0 1 0,0 1 0,1-1 0,-1 2 0,1-1 0,0 1 0,0 1 0,0 0 0,0 0 0,0 1 0,0 0 0,0 1 0,8 1 6,-15-1 3,0 0-1,0 0 0,-1 0 1,1 0-1,0 0 0,0 1 1,-1-1-1,1 1 0,-1 0 1,0 0-1,1 0 0,-1 0 1,0 0-1,0 0 0,0 0 1,0 1-1,-1-1 0,1 1 0,-1-1 1,1 1-1,-1 0 0,0 0 1,0-1-1,0 1 0,-1 0 1,1 0-1,0 0 0,-1 0 1,0 0-1,0 0 0,0 0 1,0 0-1,0 0 0,-1 0 1,1 0-1,-1 0 0,0 0 1,0-1-1,-1 3-2,-7 18 4,-2-1 1,0-1-1,-1 0 1,-1 0-1,-2-1 1,-11 12-5,-6 11-75,-44 44 123,76-87-41,-1 0 1,0 1-1,0-1 1,0 0-1,1 1 1,-1-1-1,0 1 1,1-1-1,-1 1 1,0-1-1,1 1 1,-1-1-1,1 1 1,-1 0-1,1-1 1,-1 1-1,1 0 1,-1 0-1,1-1 1,0 1-1,-1 0 1,1 0-1,0-1 1,0 1-1,0 0 1,-1 0-1,1 0 1,0 0-1,0-1 1,0 1-1,0 0 1,1 0-1,-1 0 1,0 0-1,0-1 1,0 1-1,1 0 1,-1 0-1,0-1 1,1 1-1,-1 0 1,1 0-8,84-3 355,28 1-1028,-39 5-3297,-42 1 162,-4-1-949</inkml:trace>
  <inkml:trace contextRef="#ctx0" brushRef="#br0" timeOffset="6138.604">1097 727 8064,'-30'-9'4997,"28"8"-3557,2 1-192,-22 0 3269,22 0-4470,0 0-1,1 0 1,-1 0 0,0 0 0,0 0-1,0-1 1,1 1 0,-1 0 0,0 0-1,0 0 1,0-1 0,0 1-1,1 0 1,-1 0 0,0 0 0,0-1-1,0 1 1,0 0 0,0 0-1,0-1 1,0 1 0,0 0 0,0 0-1,0-1 1,1 1 0,-1 0-1,0 0 1,0-1 0,-1 1 0,1 0-1,0 0 1,0-1 0,0 1 0,0 0-1,0 0 1,0 0 0,0-1-1,0 1 1,0 0 0,0 0 0,-1-1-1,1 1 1,0 0 0,0 0-1,0 0 1,0 0 0,-1-1 0,1 1-1,0 0 1,0 0 0,-1 0-1,1 0 1,0 0 0,0 0 0,0-1-1,-1 1-46,23-12-115,-7 5 95,0 1-1,0 1 0,1 0 0,0 2 0,0-1 1,0 2-1,0 0 0,0 1 0,1 1 0,1 0 21,-16 0-1,0 0 0,-1 1 0,1-1 0,0 1 0,-1-1 0,1 1 0,0-1 0,-1 1 0,1 0 0,-1 0 0,1 0 0,-1-1 0,1 2 0,-1-1 0,0 0 0,0 0 0,1 0 0,-1 1 0,0-1 0,0 0 0,0 1 0,0-1 0,0 1 0,-1-1 0,1 1 0,0 0 0,-1-1 0,1 1 0,-1 0 0,0-1 0,1 1 0,-1 0 0,0 0 0,0-1 0,0 1 0,0 0 0,-1-1 0,1 1-1,0 1 3,-19 66 62,18-68-60,-70 132 301,59-110-55,10-20-222,-1-1 1,1 1-1,0 0 0,-1 1 0,1-1 0,1 0 1,-1 1-1,0-1 0,1 1 0,0-1 0,0 1 0,0 0 1,0 0-1,0-1 0,1 1 0,0 0 0,-1 0 0,1 0 1,1-1-1,-1 1 0,1 0 0,-1 0 0,1 0 1,0-1-1,1 1 0,-1-1 0,0 1 0,1-1 0,0 1 1,0-1-1,0 0 0,0 0 0,1 0 0,1 2-27,4 0 25,0 0 0,1-1 0,0 0-1,0 0 1,0-1 0,0 0 0,1-1 0,-1 0-1,1 0 1,0-1 0,-1 0 0,1-1 0,1 0-25,18 3 24,89 4-4323,-63 1-1220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29:5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201 215 4992,'2'-3'355,"0"1"0,1-1 1,-1 1-1,0-1 0,1 1 1,0 0-1,-1 0 0,1 0 1,0 1-1,0-1 0,0 1 1,1-1-1,-1 1 0,0 0 1,0 0-1,3 0-355,53-18 6901,-9 6-4586,10 11 410,-59 3-2693,-1 0-1,1 0 1,0 0-1,-1 0 1,0 0-1,1 0 1,-1 0-1,1 0 1,-1 0-1,0 0 1,0 0-1,0 0 1,0 0-1,0 1 1,0-1-1,0 0 1,0 0-1,0 0 1,0 0 0,-1 0-1,1 0 1,0 0-1,-1 0 1,1 0-1,-1 0 1,1 0-1,-1 0 1,1 0-1,-1 0 1,0 0-1,1 0 1,-1-1-1,0 1 1,-1 1-32,-40 39-91,7-13 203,1 1-1,1 2 0,2 2 1,1 1-1,1 1 0,3 1 1,0 1-1,-4 14-111,15-27 173,2 1 0,0 0-1,2 1 1,1 1 0,1 0 0,1 0-1,1 0 1,2 1 0,1 0 0,0 3-173,4-23 86,1 0 0,-1 1 0,1-1 0,1 0 0,-1 0 0,2 0 0,-1 0 0,1 0 0,0 0 0,0-1 0,1 1 0,0-1 0,1 0 0,-1 0 1,6 5-88,9 5 133,1-1 0,1-1-1,0-1 1,1-1-1,1 0 1,19 7-132,75 37-3984,-48-3-10186,-31-16 7930</inkml:trace>
  <inkml:trace contextRef="#ctx0" brushRef="#br0" timeOffset="2015.678">892 535 7424,'-1'-1'151,"1"1"-1,-1-1 1,1 0 0,0 0 0,-1 0 0,1 0 0,0 1-1,-1-1 1,1 0 0,0 0 0,0 0 0,0 0-1,0 0 1,0 0 0,0 0 0,0 0 0,0 1 0,0-1-1,0 0 1,0 0 0,0 0 0,1 0 0,-1 0 0,0 0-1,1 1 1,-1-1 0,1 0 0,-1 0 0,1 0-1,-1 1 1,1-1 0,0 0 0,-1 1 0,1-1 0,0 0-1,-1 1 1,1-1 0,0 1 0,0-1 0,0 1-1,-1 0 1,1-1 0,0 1 0,0 0 0,0 0 0,0-1-1,0 1 1,0 0 0,0 0 0,0 0-151,87-24 3871,-84 23-3840,0 1 0,-1 0 0,1 0 0,0 0 0,-1 1 0,1-1 0,0 1 0,-1 0-1,1 0 1,-1 0 0,1 0 0,-1 1 0,1-1 0,-1 1 0,0 0 0,0 0 0,0 0 0,0 1 0,0-1-1,0 1 1,-1-1 0,1 1 0,-1 0 0,1 1-31,1 2 11,0 1 0,-1-1 0,0 1-1,0 0 1,0 0 0,-1 0 0,0 0 0,0 0 0,-1 1 0,0-1-1,0 0 1,-1 1 0,0-1 0,0 1 0,-1-1 0,0 0 0,0 1-1,0-1 1,-1 0 0,0 0 0,-1 0 0,0 0 0,0 0-1,0 0 1,-1-1 0,0 0 0,0 0 0,0 0 0,-2 2-11,-6 3 19,-1-1 1,1 1-1,-2-2 1,1 0-1,-1 0 1,-1-2 0,1 0-1,-1 0 1,-3 0-20,12-5 2,0 0 0,-1 0 0,1-1 0,0 1 0,-1-1 0,1-1 0,0 1 0,-1-1 0,1 0-1,-1-1 1,1 1 0,-1-1 0,1-1 0,0 1 0,0-1 0,0 0 0,0 0 0,0-1 0,0 0 0,0 0 0,1 0 0,-1-1 0,1 0-2,-5-4 24,0 0-1,1-1 1,0 1-1,1-2 1,0 1-1,0-1 1,1-1-1,0 1 1,1-1-1,0-1 1,-1-3-24,5 10 28,1 1 0,-1-1 0,1 0 0,0 1 0,0-1 0,0 0 0,1 0 0,0 0 0,0 0 0,0 0 1,0 1-1,1-1 0,0 0 0,0 0 0,0 0 0,0 1 0,1-1 0,0 1 0,0-1 0,0 1 0,1 0 0,-1 0 0,1 0 1,0 0-1,0 0 0,0 0 0,1 1 0,-1-1 0,1 1 0,0 0 0,0 1 0,0-1 0,0 0 0,3 0-28,18-10 178,-1 1 0,2 0 0,-1 3 0,2 0 0,-1 1 0,1 2 0,0 0 0,10 1-178,-20 2 80,162-16 438,-36 11-464,-48 10-3138,-92-2 2467,0 0 0,1 0-1,-1 1 1,0 0 0,0-1-1,0 1 1,0 0 0,0 1 0,0-1-1,0 0 1,0 1 0,0 0-1,0-1 1,-1 1 0,1 0-1,0 1 618,19 12-4682</inkml:trace>
  <inkml:trace contextRef="#ctx0" brushRef="#br0" timeOffset="2799.474">1709 452 7040,'-10'-17'3328,"10"16"-2080,0 1 192,0 0-240,0 0-160,0 0-155,1 1-149,37 37 837,-28-25-1516,-1 0 0,-1 1 1,0-1-1,0 2 0,-1-1 0,-1 1 0,-1 0 1,0 0-1,0 1 0,-2-1 0,0 1 0,-1 0 0,-1 0 1,0 0-1,-1 0 0,0 0 0,-2 0 0,-2 15-57,2-25 18,1 1-1,-2 0 0,1 0 1,0-1-1,-1 0 0,-1 1 1,1-1-1,-1 0 0,0 0 1,0-1-1,0 1 0,-1-1 1,0 0-1,0 0 0,0-1 1,-1 0-1,0 1 0,1-2 1,-1 1-1,-1-1 0,1 0 1,0 0-1,-1 0 0,0-1 1,1 0-1,-1-1 0,0 0 1,0 0-1,0 0 0,0 0 1,0-1-1,-2-1-17,-2 0 14,0-2 0,0 1 0,1-2 0,-1 1-1,1-1 1,0-1 0,0 0 0,1 0 0,-1-1 0,1 0 0,0 0-1,1-1 1,-1-1 0,2 1 0,-3-3-14,1-1 41,0-1-1,0 1 1,1-1-1,1 0 1,0-1-1,0 0 1,2 0-1,-1 0 1,2-1-1,-1-2-40,4 12 18,1-1 0,-1 1 0,1-1 0,0 0 0,0 1 0,1-1-1,-1 1 1,1-1 0,0 1 0,0 0 0,1-1 0,-1 1 0,1 0 0,0 0-1,0 0 1,0 0 0,1 0 0,-1 0 0,1 1 0,0-1 0,0 1-1,0 0 1,0 0 0,3-2-18,92-57 1081,-69 48-880,0 1 0,1 2 0,1 1 0,0 2 0,0 1 0,1 1 1,5 1-202,123-14 144,-124 18-412,33 2-1912,-24 9-2817,-19 0-139</inkml:trace>
  <inkml:trace contextRef="#ctx0" brushRef="#br0" timeOffset="3305.089">2416 0 7296,'-2'8'9133,"1"46"-7232,16 214-669,1-135-1077,-8-67 56,-6-36-4449,-3-32-1807,-5-2 3891,3 2 588,-7-8-2183</inkml:trace>
  <inkml:trace contextRef="#ctx0" brushRef="#br0" timeOffset="3551.429">2098 174 10880,'3'-5'5152,"7"2"-4279,0 1 1,0 0 0,0 0-1,0 1 1,0 0 0,0 1 0,0 0-1,0 1 1,9 2-874,30-1 787,-42-2-685,151-2 970,-58-4-3094,-17-13-7636,-43 8 4090</inkml:trace>
  <inkml:trace contextRef="#ctx0" brushRef="#br0" timeOffset="4316.544">2839 170 6784,'-36'-22'4698,"25"21"1751,23 10-4258,87 17-298,179 50-1471,-106-21-182,-170-54-245,6 1 9,0 0 0,0 1 0,0 0 0,-1 0 0,1 1 0,-1 0-1,0 0 1,0 1 0,0 0 0,-1 0 0,1 1 0,3 5-4,-8-9 42,-1 1 0,0 0-1,-1 0 1,1-1-1,0 1 1,-1 0 0,0 0-1,0 0 1,0 0-1,0 0 1,0 0 0,0 0-1,-1 0 1,1 0-1,-1-1 1,0 1 0,0 0-1,0 0 1,0-1-1,0 1 1,-1-1 0,1 1-1,-1-1 1,0 1-1,-1 0-41,-4 10 128,-92 181 59,34-71-104,-25 43-5035,61-120-557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0:0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 8448,'-16'-5'2757,"13"4"-1514,3 1 133,8 0 1317,116 0 1816,61 0-3952,-141-4-2202,-24 1-961,1 2-3724,-15 1 2112</inkml:trace>
  <inkml:trace contextRef="#ctx0" brushRef="#br0" timeOffset="252.304">90 102 8064,'0'-4'3072,"10"8"-2400,6-4 1248,-16 0 352,16 0-481,-4 0-95,15 0-416,-5 0-160,10 0-608,-3 0-192,9 0-64,-11 0-128,7 0-96,-8 0-1632,7 4-672,-5-4-3679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0:0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122 339 8448,'0'0'357,"-12"-11"2554,14 9 5490,87 5-6145,40-12-1563,-127 9-696,149-43 326,-143 39-316,0 1 1,-1-2 0,1 1 0,-1-1 0,0 0 0,-1 0 0,1-1-1,-1 0 1,0 0 0,-1 0 0,1-1 0,-1 0 0,0 0 0,-1 0 0,0-1-1,0 0 1,1-3-8,-3 7-26,0-1 1,0 1-1,-1-1 0,1 0 0,-1 0 0,0 0 0,-1 0 1,1 0-1,-1 0 0,0 0 0,0 0 0,0 0 0,-1-1 1,1 1-1,-1 0 0,-1 1 0,1-1 0,-1 0 0,0 0 1,0 1-1,0-1 0,0 1 0,-1-1 0,0 1 0,0 0 1,0 0-1,-1 0 0,1 1 0,-1-1 0,0 1 0,0 0 1,-1-1 25,-7 0-6,0 0 0,-1 1 0,0 1 0,1 0 1,-1 0-1,0 2 0,0-1 0,0 2 0,0-1 1,0 2-1,0 0 0,1 0 0,-1 2 0,1-1 1,-1 1-1,1 1 0,1 0 0,-1 1 1,1 0-1,0 1 0,0 0 0,0 1 0,-5 5 6,10-8-5,0 0-1,0 0 1,0 1-1,1 0 0,0 0 1,0 0-1,0 0 1,1 1-1,0 0 0,0 0 1,1 0-1,-1 0 1,2 1-1,-1-1 1,1 1-1,0-1 0,1 1 1,-1 0-1,2 0 1,-1 0-1,1 1 6,30 160 149,16 10 49,-36-143-200,1 2 38,-1 0 1,-1 0-1,-3 1 1,3 38-37,-10-66 115,1 0 1,-2-1-1,1 1 1,-1-1-1,-1 1 1,0-1-1,0 0 1,-1 0 0,0 0-1,-1 0 1,0-1-1,-1 0 1,1 0-1,-2 0 1,1-1-1,-1 0 1,-1 0 0,0-1-1,0 0 1,0 0-1,-9 5-115,-140 75 571,125-77-4470,25-10-2132</inkml:trace>
  <inkml:trace contextRef="#ctx0" brushRef="#br0" timeOffset="1990.006">698 676 7680,'-7'-32'10763,"7"33"-7039,1 18-4025,1 30 601,2 1 1,3-1-1,12 44-300,-10-67-1733,5-8-3387,-3-4 283,0-3 352</inkml:trace>
  <inkml:trace contextRef="#ctx0" brushRef="#br0" timeOffset="2238.377">983 489 12032,'0'-4'4575,"0"4"-3583,4 10 96,-4-10-160,6 15-352,1-1 32,-3 16-192,2-5 0,0 9-256,-6-6-32,4 7 0,2-7-64,6 7 32,-8-7-2176,2 13-896,0-13-2559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6:5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86 282 6400,'-32'5'2058,"21"-2"-1044,-6 7 527,-4 11 4448,21-21-5941,-1 0 0,1 0 0,0 0-1,-1 1 1,1-1 0,0 0 0,0 0 0,-1 1 0,1-1-1,0 0 1,0 0 0,0 1 0,-1-1 0,1 0-1,0 1 1,0-1 0,0 0 0,0 1 0,0-1-1,0 0 1,0 1 0,0-1 0,0 1 0,0-1 0,0 0-1,0 1 1,0-1 0,0 0 0,0 1 0,0-1-1,0 0 1,0 1 0,0-1 0,0 0 0,0 1 0,1-1-1,-1 0 1,0 1 0,0-1 0,0 0 0,1 0-1,-1 1 1,0-1 0,0 0 0,1 0 0,-1 1 0,0-1-1,1 0 1,-1 0 0,0 0 0,1 1 0,-1-1-1,0 0 1,1 0 0,-1 0 0,0 0 0,1 0 0,-1 0-1,1 0-47,68 5 2736,107 0-992,130-30-896,54-27-597,-181 36-2214,-179 17 1788,0-1-1,0 0 1,-1 0-1,1 0 1,0 1-1,0-1 1,0 0-1,0 0 1,0 1-1,0-1 1,0 0-1,0 0 1,0 1-1,0-1 1,0 0-1,0 0 1,0 1-1,0-1 1,0 0-1,0 0 1,0 1-1,0-1 1,0 0 0,0 0-1,1 1 1,-1-1-1,0 0 1,0 0-1,0 0 1,0 1-1,0-1 1,1 0-1,-1 0 1,0 0-1,0 0 1,0 1-1,1-1 1,-1 0-1,0 0 1,0 0-1,0 0 1,1 0-1,-1 0 1,0 0-1,0 0 1,1 0-1,-1 0 1,0 0-1,0 0 1,1 0-1,-1 0 1,0 0 175,-2 3-1578,-8 10-2070</inkml:trace>
  <inkml:trace contextRef="#ctx0" brushRef="#br0" timeOffset="299.199">180 580 8960,'-36'11'2981,"4"-6"48,27 8 1581,7-4-3311,-1-7-1141,1 1-1,-1-1 1,1 0-1,0 0 0,-1 1 1,1-1-1,0-1 0,1 1 1,-1 0-1,0 0 1,0-1-1,1 1 0,-1-1 1,1 0-1,0 0 0,-1 0 1,1 0-1,0 0 1,-1 0-1,1-1 0,0 0 1,0 1-1,-1-1 0,3 0-157,1 1 111,46 7 343,1-3 0,-1-2 0,1-2 0,43-6-454,-51 3 14,-28 2-85,105-7-487,-41-2-4467,-49 0 657,-3-1-1167</inkml:trace>
  <inkml:trace contextRef="#ctx0" brushRef="#br0" timeOffset="799.572">964 49 7552,'-43'-22'3621,"25"17"-1968,4-3 3305,2 4-2940,-37-6 5113,52 12-6865,129 45 241,-87-34-499,-1 2 1,0 1 0,-1 3-1,-1 2 1,-1 1 0,-1 2-1,-1 2 1,24 21-9,-56-41 8,-1-1-1,0 1 1,0 0 0,-1 0-1,0 1 1,0-1-1,0 1 1,-1 0 0,0 1-1,0-1 1,-1 1 0,0-1-1,0 1 1,0 5-8,-1-2 28,-2 0 0,1 0 0,-1 1 0,-1-1 0,0 0 1,-1 0-1,0 0 0,-1 0 0,0-1 0,0 1 0,-3 4-28,-55 85 311,58-96-297,-32 36 247,-2-1-1,-2-1 1,-10 5-261,-101 106-1278,120-108-1143,11-5-4171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0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207 156 6528,'41'-29'2144,"-25"19"-1131,39-11 1947,68-30 2944,-52 17-3750,-71 33-2058,-16 46 358,-92 142-390,44-102 459,-3-3 1,-36 32-524,25-29 686,63-69-482,9-11-94,0 0 0,1 1 0,0-1 0,0 1 0,0 0 0,1 1 0,0-1 0,0 1 0,1-1 0,0 1 0,0 0 0,0 1 0,1-1 0,-1 7-110,4-10 69,0 0 0,0 0 1,1 0-1,-1 0 0,1-1 0,0 1 1,0 0-1,0-1 0,1 0 0,-1 1 0,1-1 1,0 0-1,0-1 0,0 1 0,0 0 1,1-1-1,-1 0 0,1 0 0,1 1-69,8 7 232,106 77 504,34 45-568,-95-77-3444,2-3-6117,-33-33 3873</inkml:trace>
  <inkml:trace contextRef="#ctx0" brushRef="#br0" timeOffset="784.901">892 531 8960,'0'-1'156,"-1"1"1,1-1-1,-1 1 1,1-1-1,0 1 1,-1-1 0,1 1-1,0-1 1,-1 0-1,1 1 1,0-1-1,0 1 1,0-1-1,0 0 1,-1 1 0,1-1-1,0 0 1,0 1-1,0-1 1,0 0-1,0 1 1,1-1-1,-1 0 1,0 1-1,0-1 1,0 0 0,1 1-1,-1-1 1,0 1-1,0-1 1,1 0-1,-1 1 1,1-1-1,-1 1 1,0-1-1,1 1 1,-1-1 0,1 1-1,-1-1 1,1 1-1,0 0 1,-1-1-1,1 1 1,-1 0-1,1 0 1,0-1 0,-1 1-1,1 0 1,-1 0-1,1 0 1,0 0-1,-1-1 1,1 1-1,0 0 1,-1 0-1,1 0 1,0 1 0,-1-1-1,1 0 1,0 0-1,-1 0 1,1 0-1,0 1 1,-1-1-1,1 1-156,13-1 104,-1 0-1,0 1 0,0 1 0,1 0 0,-1 1 0,-1 1 1,1 0-1,0 0 0,-1 2 0,0-1 0,0 1 1,-1 1-1,0 0 0,0 1 0,0 0 0,-1 1 0,0 0 1,-1 0-1,0 1 0,0 0 0,-1 1 0,-1 0 0,0 0 1,0 0-1,-1 1 0,3 7-103,-8-15 9,0 0 1,0 0-1,0 0 0,-1 0 1,0 0-1,0 0 0,0 0 1,0 0-1,0 0 1,-1 0-1,1 0 0,-1 0 1,0 0-1,-1-1 0,1 1 1,-1 0-1,1 0 0,-1-1 1,0 1-1,0-1 0,-1 0 1,1 0-1,-1 0 0,1 0 1,-1 0-1,0 0 0,0-1 1,-1 1-1,1-1 1,0 0-10,-10 6 21,-1 0 1,1-1-1,-1-1 1,0 0 0,-1-1-1,1-1 1,-2 0-22,-5 2 124,-1-1 1,0-2-1,0 0 0,0-1 0,0-2 1,0 0-1,-9-2-124,20 1 125,1 0-1,0-1 1,-1 0-1,1-1 1,0-1 0,0 1-1,0-1 1,1-1 0,-1 0-1,1 0 1,0-1-1,1 0 1,-1-1 0,1 0-1,1 0 1,-3-3-125,6 6 40,0-1 0,0 1 0,1-1 0,0 0 0,0 0 0,0 0 0,1 0 1,0 0-1,0-1 0,0 1 0,0-1 0,1 1 0,0-1 0,0 0 0,1 1 0,-1-1 0,1 0 0,1 1 0,-1-1 0,1 0 1,0 0-1,0 1 0,0-1 0,1 1 0,0-1 0,0 1 0,1 0 0,-1 0 0,1 0 0,0 0 0,0 0 0,1 1 1,3-5-41,7-3 80,1 0 0,0 1 0,0 1 0,1 0 0,0 2 0,14-6-80,33-9-194,2 3 1,0 2 0,1 4 0,1 2 0,24 1 193,-56 6-3685,3-5-1622</inkml:trace>
  <inkml:trace contextRef="#ctx0" brushRef="#br0" timeOffset="2071.701">1316 999 5888,'-37'-14'4533,"35"14"-2400,2 0-127,0 0-150,0 0-417,0 0-335,0 0-464,33 14 2027,25-2-1668,-48-11-983,0 1 1,0 0-1,0 0 1,0 1-1,0 0 1,0 1-1,-1 0 1,6 3-17,-13-5-13,-1 1 0,0-1 0,0 0 1,0 0-1,-1 1 0,1-1 0,0 1 0,-1-1 1,0 1-1,1-1 0,-1 1 0,0-1 1,0 0-1,-1 1 0,1-1 0,0 1 1,-1-1-1,0 1 0,1-1 0,-1 0 1,0 1-1,0-1 0,0 0 0,0 0 0,-1 1 1,1-1-1,-1 0 0,1-1 0,-1 1 1,0 0-1,0 0 0,1-1 0,-2 2 13,-69 80-320,51-69 166,19-13 20,14-11-63,82-82 133,-2 13-293,-70 70 239,-21 16 118,3 151 795,-3-153-696,1 0 1,-1 0-1,1-1 0,0 1 0,0 0 1,0-1-1,1 1 0,-1-1 0,1 0 1,0 0-1,0 0 0,1 0 1,-1 0-1,1-1 0,0 0 0,0 1 1,0-2-1,0 1 0,1 0 1,-1-1-1,1 0 0,-1 0 0,1 0 1,0 0-1,0-1 0,1 1-99,94 9 259,-34-21-4150,-38 0-1996</inkml:trace>
  <inkml:trace contextRef="#ctx0" brushRef="#br0" timeOffset="2865.031">2023 59 7040,'-19'-21'2282,"11"6"401,7 12-694,1 3-154,0-7 1727,-1 7-3529,1 0 1,0 0-1,0-1 1,0 1-1,-1 0 1,1 0-1,0-1 1,0 1-1,0 0 1,0-1-1,0 1 1,0 0-1,-1 0 1,1-1-1,0 1 1,0 0-1,0-1 1,0 1-1,0 0 1,0-1-1,0 1 1,0 0-1,1-1 1,-1 1-1,0 0 1,0-1-1,0 1 1,0 0-1,0-1 1,0 1-1,1 0 1,-1 0-1,0-1 1,0 1-1,0 0 1,1 0-1,-1-1 1,0 1-1,0 0 1,1 0-1,-1 0 1,0-1-1,0 1 1,1 0-1,-1 0 1,0 0-1,1 0 1,-1 0-1,0 0 1,1 0-1,-1 0 1,0 0-1,1 0 1,-1 0-1,0 0 1,1 0-1,-1 0 1,0 0-1,1 0 1,-1 0-1,0 0-33,79 48 379,58 67-305,4 5-63,53 53 90,-187-165-105,0 0 0,-1 1 0,-1-1-1,1 1 1,-1 0 0,-1 1-1,1-1 1,-2 1 0,1 0 0,0 3 4,-4-5 49,-1 0 1,0 0 0,0 0 0,0 0-1,-1 0 1,0 0 0,0-1-1,-1 1 1,0-1 0,-1 1 0,1-1-1,-1 0 1,-1 0 0,1-1 0,-1 1-1,0-1 1,-1 0 0,0-1-1,-5 5-49,4-1-22,-16 20 34,2 1-1,0 1 0,3 0 1,-4 11-12,-6 9-174,-33 65-1774,24-34-2125,10-17-396,4-10-144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8T01:37:09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8960,'-15'8'4186,"14"-6"-2820,1-2 116,0 0-277,17 14 1515,-10-11-2569,1-1-1,-1 0 0,1 0 0,-1 0 0,1-1 1,0 0-1,0 0 0,0-1 0,-1 0 0,2-1-150,14 2 168,163-8-1256,-147 6-2572,-22 1-376,-5 0-161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AACF0-A3DD-46BD-817E-9423B9CE01C5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9856D-7AB4-4993-A29A-EC2F9A604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79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More juice </a:t>
                </a:r>
                <a:r>
                  <a:rPr lang="en-AU" b="0" i="0">
                    <a:latin typeface="Cambria Math" panose="02040503050406030204" pitchFamily="18" charset="0"/>
                  </a:rPr>
                  <a:t>→</a:t>
                </a:r>
                <a:r>
                  <a:rPr lang="en-AU" dirty="0"/>
                  <a:t> more saturation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49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N=25,50 and 100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01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572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70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Atom in </a:t>
                </a:r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𝑔⟩→𝑤=−1</a:t>
                </a:r>
                <a:r>
                  <a:rPr lang="en-GB" dirty="0"/>
                  <a:t>, </a:t>
                </a:r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𝑒⟩→𝑤=+1</a:t>
                </a:r>
                <a:r>
                  <a:rPr lang="en-GB" dirty="0"/>
                  <a:t>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80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7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46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79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5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𝑔⟩→</a:t>
                </a:r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𝑔⟩+𝑖</a:t>
                </a:r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𝑒⟩→</a:t>
                </a:r>
                <a:endParaRPr lang="en-AU" b="0" dirty="0"/>
              </a:p>
              <a:p>
                <a:r>
                  <a:rPr lang="en-AU" dirty="0"/>
                  <a:t>Fringes, </a:t>
                </a:r>
                <a:r>
                  <a:rPr lang="en-AU" b="0" i="0">
                    <a:latin typeface="Cambria Math" panose="02040503050406030204" pitchFamily="18" charset="0"/>
                  </a:rPr>
                  <a:t>𝜌_𝑒𝑒=cos^2 (Δ𝑇/2)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072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Length, velocity</a:t>
                </a:r>
              </a:p>
              <a:p>
                <a:r>
                  <a:rPr lang="en-AU" dirty="0" err="1"/>
                  <a:t>Sensitvity</a:t>
                </a:r>
                <a:r>
                  <a:rPr lang="en-AU" dirty="0"/>
                  <a:t>: reduce </a:t>
                </a:r>
                <a:r>
                  <a:rPr lang="en-AU" b="0" i="0">
                    <a:latin typeface="Cambria Math" panose="02040503050406030204" pitchFamily="18" charset="0"/>
                  </a:rPr>
                  <a:t>𝛿𝜔</a:t>
                </a:r>
                <a:r>
                  <a:rPr lang="en-GB" dirty="0"/>
                  <a:t> and/or increase </a:t>
                </a:r>
                <a:r>
                  <a:rPr lang="en-AU" b="0" i="0">
                    <a:latin typeface="Cambria Math" panose="02040503050406030204" pitchFamily="18" charset="0"/>
                  </a:rPr>
                  <a:t>𝜔_0→</a:t>
                </a:r>
                <a:r>
                  <a:rPr lang="en-GB" dirty="0"/>
                  <a:t> optical frequencies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22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Increasing </a:t>
                </a:r>
                <a:r>
                  <a:rPr lang="en-AU" b="0" i="0">
                    <a:latin typeface="Cambria Math" panose="02040503050406030204" pitchFamily="18" charset="0"/>
                  </a:rPr>
                  <a:t>Ω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20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6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21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Local magnetic field alters </a:t>
                </a:r>
                <a:r>
                  <a:rPr lang="en-AU" b="0" i="0">
                    <a:latin typeface="Cambria Math" panose="02040503050406030204" pitchFamily="18" charset="0"/>
                  </a:rPr>
                  <a:t>𝜔_0</a:t>
                </a:r>
                <a:endParaRPr lang="en-GB" dirty="0"/>
              </a:p>
              <a:p>
                <a:r>
                  <a:rPr lang="en-GB" dirty="0"/>
                  <a:t>But this looks promising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57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Spin echo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47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005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02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Cross at </a:t>
                </a:r>
                <a:r>
                  <a:rPr lang="en-AU" b="0" i="0">
                    <a:latin typeface="Cambria Math" panose="02040503050406030204" pitchFamily="18" charset="0"/>
                  </a:rPr>
                  <a:t>Δ</a:t>
                </a:r>
                <a:r>
                  <a:rPr lang="en-GB" dirty="0"/>
                  <a:t>=0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5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Draw following</a:t>
                </a:r>
              </a:p>
              <a:p>
                <a:r>
                  <a:rPr lang="en-AU" dirty="0"/>
                  <a:t>Chirp</a:t>
                </a:r>
              </a:p>
              <a:p>
                <a:r>
                  <a:rPr lang="en-AU" dirty="0"/>
                  <a:t>For a fast chirp, the coupling has no time to become manifest, and atoms in </a:t>
                </a:r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g⟩</a:t>
                </a:r>
                <a:r>
                  <a:rPr lang="en-GB" dirty="0"/>
                  <a:t> will tunnel to </a:t>
                </a:r>
                <a:r>
                  <a:rPr lang="en-AU" i="0">
                    <a:latin typeface="Cambria Math" panose="02040503050406030204" pitchFamily="18" charset="0"/>
                  </a:rPr>
                  <a:t>|</a:t>
                </a:r>
                <a:r>
                  <a:rPr lang="en-AU" b="0" i="0">
                    <a:latin typeface="Cambria Math" panose="02040503050406030204" pitchFamily="18" charset="0"/>
                  </a:rPr>
                  <a:t>e⟩</a:t>
                </a:r>
                <a:r>
                  <a:rPr lang="en-GB" dirty="0"/>
                  <a:t>. A slow chirp will facilitate following. A medium chirp will produce a superposition. So for complete</a:t>
                </a:r>
                <a:r>
                  <a:rPr lang="en-GB" baseline="0" dirty="0"/>
                  <a:t> transfer, we need</a:t>
                </a:r>
                <a:r>
                  <a:rPr lang="en-GB" dirty="0"/>
                  <a:t> to go slow. But how slow?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52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38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Sharp </a:t>
                </a:r>
                <a:r>
                  <a:rPr lang="en-AU" b="0" i="0">
                    <a:latin typeface="Cambria Math" panose="02040503050406030204" pitchFamily="18" charset="0"/>
                  </a:rPr>
                  <a:t>𝑑𝑛/𝑑𝜔</a:t>
                </a:r>
                <a:r>
                  <a:rPr lang="en-GB" dirty="0"/>
                  <a:t> can increase</a:t>
                </a:r>
                <a:r>
                  <a:rPr lang="en-GB" baseline="0" dirty="0"/>
                  <a:t> </a:t>
                </a:r>
                <a:r>
                  <a:rPr lang="en-AU" b="0" i="0" baseline="0">
                    <a:latin typeface="Cambria Math" panose="02040503050406030204" pitchFamily="18" charset="0"/>
                  </a:rPr>
                  <a:t>𝑛_𝑔</a:t>
                </a:r>
                <a:r>
                  <a:rPr lang="en-GB" dirty="0"/>
                  <a:t> and hence reduce </a:t>
                </a:r>
                <a:r>
                  <a:rPr lang="en-AU" b="0" i="0">
                    <a:latin typeface="Cambria Math" panose="02040503050406030204" pitchFamily="18" charset="0"/>
                  </a:rPr>
                  <a:t>𝑣_𝑔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81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Trial solutions </a:t>
                </a:r>
                <a:r>
                  <a:rPr lang="en-AU" b="0" i="0">
                    <a:latin typeface="Cambria Math" panose="02040503050406030204" pitchFamily="18" charset="0"/>
                  </a:rPr>
                  <a:t>𝜎_𝑖𝑗 (𝑡)=𝜎_𝑖𝑗 (0)  exp⁡(𝜆𝑡)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18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67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/>
                  <a:t>Continuous coupling, </a:t>
                </a:r>
                <a:r>
                  <a:rPr lang="en-AU" b="0" i="0">
                    <a:latin typeface="Cambria Math" panose="02040503050406030204" pitchFamily="18" charset="0"/>
                  </a:rPr>
                  <a:t>Ω𝜏=𝜋→𝜌_22=1</a:t>
                </a:r>
                <a:r>
                  <a:rPr lang="en-GB" dirty="0"/>
                  <a:t> and </a:t>
                </a:r>
                <a:r>
                  <a:rPr lang="en-AU" b="0" i="0">
                    <a:latin typeface="Cambria Math" panose="02040503050406030204" pitchFamily="18" charset="0"/>
                  </a:rPr>
                  <a:t>Ω𝜏=2𝜋→𝜌_22=0</a:t>
                </a:r>
                <a:r>
                  <a:rPr lang="en-GB" dirty="0"/>
                  <a:t>.</a:t>
                </a:r>
              </a:p>
              <a:p>
                <a:r>
                  <a:rPr lang="en-AU" dirty="0"/>
                  <a:t>W</a:t>
                </a:r>
                <a:r>
                  <a:rPr lang="en-GB" dirty="0"/>
                  <a:t>hat happens for </a:t>
                </a:r>
                <a:r>
                  <a:rPr lang="en-AU" b="0" i="0">
                    <a:latin typeface="Cambria Math" panose="02040503050406030204" pitchFamily="18" charset="0"/>
                  </a:rPr>
                  <a:t>Ω𝜏=𝜋/2</a:t>
                </a:r>
                <a:r>
                  <a:rPr lang="en-GB" dirty="0"/>
                  <a:t>?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2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1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3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N=1,2,3,4,5,10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87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18F2-90BF-415C-B483-FBC89279D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7997D-8EE8-411A-ACDA-B56D6EA3B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AD0A6-85AC-4542-9A27-B1E41BF2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06B80-2D98-493F-A714-100D3CE9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A6AE3-029F-4B16-95C2-83F6F746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8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5755-12D9-4CC0-9032-A79F92AB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DB7B9-43A0-4F46-8EF0-207D1ACDD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1CD3A-5DEB-4528-BC45-1B9CC833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99B4A-2FCE-4417-8C0E-706CA841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E1FA0-5F94-4967-A659-78BD5000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45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C35E53-A200-44D2-AB0D-2BEEAB301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F5956-67EB-4333-ADF2-9D47998E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E390-BFEC-47D3-9176-7AD8039A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3DC4D-B82E-43A6-BD9E-57B85257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15B32-7D21-4F42-BADE-363BBF88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6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6" name="Text Placeholder 135">
            <a:extLst>
              <a:ext uri="{FF2B5EF4-FFF2-40B4-BE49-F238E27FC236}">
                <a16:creationId xmlns:a16="http://schemas.microsoft.com/office/drawing/2014/main" id="{56E7987E-D425-4641-A476-A2F2AFEFA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432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75" name="Text Placeholder 140">
            <a:extLst>
              <a:ext uri="{FF2B5EF4-FFF2-40B4-BE49-F238E27FC236}">
                <a16:creationId xmlns:a16="http://schemas.microsoft.com/office/drawing/2014/main" id="{F8C9875D-6ED4-4691-B4EE-6BE289CEF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Text Placeholder 135">
            <a:extLst>
              <a:ext uri="{FF2B5EF4-FFF2-40B4-BE49-F238E27FC236}">
                <a16:creationId xmlns:a16="http://schemas.microsoft.com/office/drawing/2014/main" id="{601F3602-2361-40F0-A995-ABA050961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151071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4000" cy="6857998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3" name="Subtitle 72">
            <a:extLst>
              <a:ext uri="{FF2B5EF4-FFF2-40B4-BE49-F238E27FC236}">
                <a16:creationId xmlns:a16="http://schemas.microsoft.com/office/drawing/2014/main" id="{2993D1DC-23D0-40CA-BA80-0CCA239AC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0"/>
            <a:ext cx="5729283" cy="6857998"/>
          </a:xfrm>
          <a:custGeom>
            <a:avLst/>
            <a:gdLst>
              <a:gd name="connsiteX0" fmla="*/ 0 w 5729283"/>
              <a:gd name="connsiteY0" fmla="*/ 0 h 6857998"/>
              <a:gd name="connsiteX1" fmla="*/ 4311112 w 5729283"/>
              <a:gd name="connsiteY1" fmla="*/ 0 h 6857998"/>
              <a:gd name="connsiteX2" fmla="*/ 5729283 w 5729283"/>
              <a:gd name="connsiteY2" fmla="*/ 5316930 h 6857998"/>
              <a:gd name="connsiteX3" fmla="*/ 0 w 5729283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9283" h="6857998">
                <a:moveTo>
                  <a:pt x="0" y="0"/>
                </a:moveTo>
                <a:lnTo>
                  <a:pt x="4311112" y="0"/>
                </a:lnTo>
                <a:lnTo>
                  <a:pt x="5729283" y="5316930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576000" tIns="2484000" rIns="1404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07255" y="616633"/>
            <a:ext cx="1440000" cy="144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39" name="Text Placeholder 140">
            <a:extLst>
              <a:ext uri="{FF2B5EF4-FFF2-40B4-BE49-F238E27FC236}">
                <a16:creationId xmlns:a16="http://schemas.microsoft.com/office/drawing/2014/main" id="{57544754-61DA-4535-96B6-21D24A618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5265337"/>
            <a:ext cx="356711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8" name="Text Placeholder 135">
            <a:extLst>
              <a:ext uri="{FF2B5EF4-FFF2-40B4-BE49-F238E27FC236}">
                <a16:creationId xmlns:a16="http://schemas.microsoft.com/office/drawing/2014/main" id="{08BE5594-C448-4AC9-B08C-E09264A163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255" y="52093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905005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6557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F2942-2F48-4595-B815-42D3F57C1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649337E6-8710-4F9B-AE53-FDDFC8849C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2E04A960-7ECB-4B73-A38E-482CE39F43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1" name="Text Placeholder 135">
            <a:extLst>
              <a:ext uri="{FF2B5EF4-FFF2-40B4-BE49-F238E27FC236}">
                <a16:creationId xmlns:a16="http://schemas.microsoft.com/office/drawing/2014/main" id="{440AA25A-4016-4893-8A83-7E43934203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214605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60525C7-BF5C-4763-BFD2-4489EB5B78B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2B0AC9A8-08B7-4674-84A9-EE81504DB8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05998953-BBE0-4246-B9BC-50453554F0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132" name="Text Placeholder 140">
            <a:extLst>
              <a:ext uri="{FF2B5EF4-FFF2-40B4-BE49-F238E27FC236}">
                <a16:creationId xmlns:a16="http://schemas.microsoft.com/office/drawing/2014/main" id="{CF59814C-B444-4ECE-A32B-683E53AD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76837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74" name="Text Placeholder 135">
            <a:extLst>
              <a:ext uri="{FF2B5EF4-FFF2-40B4-BE49-F238E27FC236}">
                <a16:creationId xmlns:a16="http://schemas.microsoft.com/office/drawing/2014/main" id="{4AA778C4-F038-4603-85A2-34141147C1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634945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6" y="1532415"/>
            <a:ext cx="11408409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515789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7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765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858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400A-F88E-43AE-A990-A2146D650ECD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7" y="1532415"/>
            <a:ext cx="11408408" cy="4459190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AU" noProof="0" dirty="0"/>
              <a:t>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48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40D61-68E0-423F-9270-40FEF79A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4DC42-F8AF-41F6-BEE2-A6886A5CA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7824E-4331-4966-8CF9-0446BDAD2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AA38D-1CB4-4CDA-876D-F02F0211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944D6-2538-47B0-A1B7-92854EA0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123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Three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7AC4-CA73-4AA5-94CF-7FC707DB7435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11408408" cy="4459189"/>
          </a:xfrm>
        </p:spPr>
        <p:txBody>
          <a:bodyPr numCol="3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309974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88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255" y="616633"/>
            <a:ext cx="1260000" cy="12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67" y="1167579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8342C053-5A99-403F-B0F2-E86B39C4B7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4179" y="0"/>
            <a:ext cx="7417821" cy="6879660"/>
          </a:xfrm>
          <a:custGeom>
            <a:avLst/>
            <a:gdLst>
              <a:gd name="connsiteX0" fmla="*/ 1033462 w 4551363"/>
              <a:gd name="connsiteY0" fmla="*/ 0 h 4221163"/>
              <a:gd name="connsiteX1" fmla="*/ 4551363 w 4551363"/>
              <a:gd name="connsiteY1" fmla="*/ 0 h 4221163"/>
              <a:gd name="connsiteX2" fmla="*/ 4551363 w 4551363"/>
              <a:gd name="connsiteY2" fmla="*/ 4221163 h 4221163"/>
              <a:gd name="connsiteX3" fmla="*/ 1033462 w 4551363"/>
              <a:gd name="connsiteY3" fmla="*/ 4221163 h 4221163"/>
              <a:gd name="connsiteX4" fmla="*/ 0 w 4551363"/>
              <a:gd name="connsiteY4" fmla="*/ 3949701 h 422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363" h="4221163">
                <a:moveTo>
                  <a:pt x="1033462" y="0"/>
                </a:moveTo>
                <a:lnTo>
                  <a:pt x="4551363" y="0"/>
                </a:lnTo>
                <a:lnTo>
                  <a:pt x="4551363" y="4221163"/>
                </a:lnTo>
                <a:lnTo>
                  <a:pt x="1033462" y="4221163"/>
                </a:lnTo>
                <a:lnTo>
                  <a:pt x="0" y="394970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304000" tIns="2700000" rIns="720000" bIns="18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Divider slide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5" name="Text Placeholder 140">
            <a:extLst>
              <a:ext uri="{FF2B5EF4-FFF2-40B4-BE49-F238E27FC236}">
                <a16:creationId xmlns:a16="http://schemas.microsoft.com/office/drawing/2014/main" id="{1E7CA0C9-C706-491C-A6A8-FDB0B12A2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2782490" cy="70723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17A51544-3ECD-4ABC-8447-3699A67AC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88506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2" name="Picture Placeholder 141">
            <a:extLst>
              <a:ext uri="{FF2B5EF4-FFF2-40B4-BE49-F238E27FC236}">
                <a16:creationId xmlns:a16="http://schemas.microsoft.com/office/drawing/2014/main" id="{7FEBB377-447E-4F52-87D8-8001155A75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9359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73BB30E9-8493-45E3-BD7E-FD5DCB0129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BCF2E7B2-D01F-4846-9FFF-96A7F01CE4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0" name="AutoShape 3">
              <a:extLst>
                <a:ext uri="{FF2B5EF4-FFF2-40B4-BE49-F238E27FC236}">
                  <a16:creationId xmlns:a16="http://schemas.microsoft.com/office/drawing/2014/main" id="{7687D4E3-DA82-4B62-B19A-86F31731977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B5576FAF-F3E1-4CC5-B88B-0198F21051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87E52B1-38C9-4E33-AAF3-BF06500A38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36EB3B1-3E19-4A0A-A9DE-B85EC78B0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A541583E-90FA-4A04-9BB4-DF54DE674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AF1BCBE3-95B4-473B-B2BB-88B2A4D46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570EB87D-7139-4FCE-8AD0-F04539A831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BCD13869-C734-4744-9966-1E45BC7E7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FA510161-0890-48DC-A1C7-4BC9C39F89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A94FCB9B-2163-47FE-A471-2F08FDD89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D43D310D-82EB-45FB-9575-7A05EC97B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C27E9B67-E811-420C-B457-B01D5DA93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202E0DEF-5320-414A-9D09-9F04D307F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7CDE55A6-B058-43BF-82AD-E2CF701CE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E76D96D4-DB64-4D87-93A0-8CF7BF7C4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09C9CCA1-C999-4358-BCFB-93A526B93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091B2AA6-BAFC-4C63-B6E5-E567B0781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F5352-9E79-422D-A715-9F8798C83E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94E48EF3-5490-4793-84A1-99F9541C9E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FF2C4395-852E-4B55-9169-B80758CCDD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4A470D8C-6B28-4432-B2DC-BB7F4AAD0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51494A52-CCA4-4E8F-B96C-7191A78BEA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F9581B5B-4CC9-40EF-B351-1E0844E779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B36CE5E6-82DB-4EC4-B8F2-00441C7F0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CCB0DDE8-E457-4049-A1B5-9DC1A38E54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F582F19F-50DB-4CD0-9261-9F3D4369DE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3238F99-8877-414A-B15E-AC6904170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4BB808B9-70D1-4973-9B42-7047A6097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F9C9A6F1-DCA9-40C4-A241-EAD329309E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E0AEF41F-FC56-4890-9142-E6A51D258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6145C89F-8512-4401-B52C-D9558C1D01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ED9CFB26-B8E6-48B1-A29F-24EB66622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F6E85637-D434-4429-B291-1ECF3AEA6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30C150FF-3376-469B-9681-2D2C44986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434EB90B-7746-4C60-9E11-00C8E6B4B1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7426CC65-8A41-4481-9E5D-C5331B6EEA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97E7B34D-0DDF-4DE2-99C4-6BC45D794E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6FC8D70A-8526-4C79-92C2-97301B914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39BE5684-35BB-46F4-9C5C-EAF067BC6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5089B3F9-64DE-4CB8-BF0E-34B007F8C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04FECBD9-B54C-4D5A-A9AA-E7619DF761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0ADCA952-0EDE-409C-B4D0-54FF479FC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119A132-F0A3-4452-851C-D950D84D53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BEC3E088-80FD-4804-92A1-2E76BA051D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EA438C2B-5159-428A-AB6D-0446066C3F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65B120BA-B006-4B6A-8DA5-F28EA6CDD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AB954FAD-8B27-4E4D-A4ED-D5FB03A7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D653A1E5-8205-431C-8097-803798E04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54533794-0E7B-4B02-8F24-BDC83126E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D4D327AA-0BF7-4AB8-91E9-11F76213D3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F8AB14D4-E7E1-4D1E-8B5C-B1A1653B91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9424AD2E-65D9-4F30-9676-D28A85EE6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F382EF80-0B77-4D44-B4FF-8B6BE2567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92C5A2A8-B427-43AB-B91C-75984A933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E9704698-3565-478A-9D58-D0A9430F2C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E5B6714A-DEAD-4521-A9A6-9E2A55F92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EC562B80-8A9A-4CB6-84CD-035DC0A57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F6A42320-400F-45BF-9470-203CFA636A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189" name="Text Placeholder 135">
            <a:extLst>
              <a:ext uri="{FF2B5EF4-FFF2-40B4-BE49-F238E27FC236}">
                <a16:creationId xmlns:a16="http://schemas.microsoft.com/office/drawing/2014/main" id="{481E019A-1F81-4852-8272-EA711EFF70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401047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1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3DFE5C-9D27-413D-8A78-400F180438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99358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952F8D34-531B-4437-B768-1A058C4F58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256780" cy="1260000"/>
            <a:chOff x="2864" y="1181"/>
            <a:chExt cx="1952" cy="1957"/>
          </a:xfrm>
        </p:grpSpPr>
        <p:sp>
          <p:nvSpPr>
            <p:cNvPr id="132" name="AutoShape 3">
              <a:extLst>
                <a:ext uri="{FF2B5EF4-FFF2-40B4-BE49-F238E27FC236}">
                  <a16:creationId xmlns:a16="http://schemas.microsoft.com/office/drawing/2014/main" id="{BBEC651D-9DEC-4A01-B480-D5E4B2FC290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8AC4D9D0-269C-4ACF-BF70-19CF3F874F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8D091DD-3D29-4E85-A4F2-B1EF738155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41F39217-4860-4557-92E4-3744C451F0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E8E8E316-21E4-4CC2-ADF5-C4F81235C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1D3C1F05-2CE2-4C38-A4B0-481C61982A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B93800B0-DBA3-4D0A-9F1B-C254419B3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DA73D27E-D033-4C84-A492-8DAC896B6E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74F6F1BE-8465-4B37-9FA1-D0E1A2E48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9EE5749B-5072-41F9-A57E-284E0A6046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2DBB559A-8AB1-47CF-9594-70FFFF07DF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EF6A068B-18BA-48B7-AC57-2231ED0F0A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AF34F4D6-E742-4530-A1D5-8CBF297CF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FAD1CA84-23AF-476C-9991-F757AE065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id="{ACAEC108-E142-43B0-8B21-F856F93881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C85C54C2-C1F3-4F46-AA95-330CA1FBCC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id="{DE512848-C980-40EA-8C56-CE3DC8433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0" name="Rectangle 21">
              <a:extLst>
                <a:ext uri="{FF2B5EF4-FFF2-40B4-BE49-F238E27FC236}">
                  <a16:creationId xmlns:a16="http://schemas.microsoft.com/office/drawing/2014/main" id="{41E59601-BD60-43C2-A624-31E8A46608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id="{2FC897BB-D4BC-4B93-BD1F-3FCB8A51B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37CB6FDA-B6C4-4A87-9AEB-E2CC768696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9EB636E2-EA73-47E1-B9D1-41B5E1183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A1D24BE6-E7F9-419E-9038-3487821748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5" name="Freeform 26">
              <a:extLst>
                <a:ext uri="{FF2B5EF4-FFF2-40B4-BE49-F238E27FC236}">
                  <a16:creationId xmlns:a16="http://schemas.microsoft.com/office/drawing/2014/main" id="{03218CF4-4C2B-499B-A778-31F5E5F57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6" name="Freeform 27">
              <a:extLst>
                <a:ext uri="{FF2B5EF4-FFF2-40B4-BE49-F238E27FC236}">
                  <a16:creationId xmlns:a16="http://schemas.microsoft.com/office/drawing/2014/main" id="{173799A0-ECB5-493E-9E49-2EA45E424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33E96A3F-7E78-4890-94D5-D7E3CB3B2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id="{531E9948-2329-4042-8C88-955E4DCDD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id="{54F08FC5-B24A-449D-BFE5-234C81F9D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FE60F094-8651-44F7-800A-5C5878936E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id="{97B6F0CB-D65A-4FE1-82D0-C900FE691B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C5EA344F-8008-488F-91D7-61F621AFAF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E3D1E55F-4B1E-4DF3-A491-0D8570B298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E873DE5C-24B0-4BF4-8297-4BA1E4AAF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5" name="Freeform 37">
              <a:extLst>
                <a:ext uri="{FF2B5EF4-FFF2-40B4-BE49-F238E27FC236}">
                  <a16:creationId xmlns:a16="http://schemas.microsoft.com/office/drawing/2014/main" id="{0CB938A8-5CF0-4C5E-984C-0CAEB0C3E2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6" name="Freeform 38">
              <a:extLst>
                <a:ext uri="{FF2B5EF4-FFF2-40B4-BE49-F238E27FC236}">
                  <a16:creationId xmlns:a16="http://schemas.microsoft.com/office/drawing/2014/main" id="{78EBBE71-A1CC-4107-AFCC-83E067E57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7" name="Freeform 39">
              <a:extLst>
                <a:ext uri="{FF2B5EF4-FFF2-40B4-BE49-F238E27FC236}">
                  <a16:creationId xmlns:a16="http://schemas.microsoft.com/office/drawing/2014/main" id="{188683EF-DA3F-456E-A35D-B703C1D053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67455D6C-9F5E-48F6-9D90-B3BF88850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9" name="Freeform 41">
              <a:extLst>
                <a:ext uri="{FF2B5EF4-FFF2-40B4-BE49-F238E27FC236}">
                  <a16:creationId xmlns:a16="http://schemas.microsoft.com/office/drawing/2014/main" id="{2049801F-BD8D-4E9D-AAEA-FAFAAC41C8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0" name="Freeform 42">
              <a:extLst>
                <a:ext uri="{FF2B5EF4-FFF2-40B4-BE49-F238E27FC236}">
                  <a16:creationId xmlns:a16="http://schemas.microsoft.com/office/drawing/2014/main" id="{05096163-0CFF-4224-8C90-BA89F552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1" name="Freeform 43">
              <a:extLst>
                <a:ext uri="{FF2B5EF4-FFF2-40B4-BE49-F238E27FC236}">
                  <a16:creationId xmlns:a16="http://schemas.microsoft.com/office/drawing/2014/main" id="{F9AE60ED-4BD6-40E5-A3C9-CDC44B29DF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DA4117E0-3B90-46EB-B97A-0867BD9DA1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3" name="Freeform 45">
              <a:extLst>
                <a:ext uri="{FF2B5EF4-FFF2-40B4-BE49-F238E27FC236}">
                  <a16:creationId xmlns:a16="http://schemas.microsoft.com/office/drawing/2014/main" id="{761EEC17-AA04-4CC5-B696-C93A624A73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19E01E8B-2F3E-4806-9747-A9FD6D7CA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31CE3624-CAB2-42C8-A51A-24F5AB088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6046A1D0-D1B4-4EA9-B279-0BB0EB50C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D4B7AB6C-F51F-4D3C-B7AD-C1C1D664E3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8" name="Freeform 50">
              <a:extLst>
                <a:ext uri="{FF2B5EF4-FFF2-40B4-BE49-F238E27FC236}">
                  <a16:creationId xmlns:a16="http://schemas.microsoft.com/office/drawing/2014/main" id="{8E10AC4C-338C-4C57-B1AE-E90AD6820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34BF4F08-8DEC-4C2B-A2AF-788F7F1E4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CFAEED60-DD64-46E7-8E79-CE50C14F1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1" name="Freeform 53">
              <a:extLst>
                <a:ext uri="{FF2B5EF4-FFF2-40B4-BE49-F238E27FC236}">
                  <a16:creationId xmlns:a16="http://schemas.microsoft.com/office/drawing/2014/main" id="{71261761-F990-43CC-844E-2C0A2477E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2" name="Freeform 54">
              <a:extLst>
                <a:ext uri="{FF2B5EF4-FFF2-40B4-BE49-F238E27FC236}">
                  <a16:creationId xmlns:a16="http://schemas.microsoft.com/office/drawing/2014/main" id="{D4D822F0-487A-41CD-89A2-BFEAF94DA3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3" name="Freeform 55">
              <a:extLst>
                <a:ext uri="{FF2B5EF4-FFF2-40B4-BE49-F238E27FC236}">
                  <a16:creationId xmlns:a16="http://schemas.microsoft.com/office/drawing/2014/main" id="{64127AD4-1815-4284-AA88-8E4CBE2BE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4" name="Freeform 56">
              <a:extLst>
                <a:ext uri="{FF2B5EF4-FFF2-40B4-BE49-F238E27FC236}">
                  <a16:creationId xmlns:a16="http://schemas.microsoft.com/office/drawing/2014/main" id="{BD21305C-D290-41CE-8BC3-99457C64FB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5" name="Freeform 57">
              <a:extLst>
                <a:ext uri="{FF2B5EF4-FFF2-40B4-BE49-F238E27FC236}">
                  <a16:creationId xmlns:a16="http://schemas.microsoft.com/office/drawing/2014/main" id="{C54B15DF-E6D7-4531-BBF7-8FF9AA9A4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Freeform 58">
              <a:extLst>
                <a:ext uri="{FF2B5EF4-FFF2-40B4-BE49-F238E27FC236}">
                  <a16:creationId xmlns:a16="http://schemas.microsoft.com/office/drawing/2014/main" id="{4D304613-492C-427C-A02E-E05ACE6B3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59">
              <a:extLst>
                <a:ext uri="{FF2B5EF4-FFF2-40B4-BE49-F238E27FC236}">
                  <a16:creationId xmlns:a16="http://schemas.microsoft.com/office/drawing/2014/main" id="{52AED092-BCE9-47D3-8D39-F2C4684C6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60">
              <a:extLst>
                <a:ext uri="{FF2B5EF4-FFF2-40B4-BE49-F238E27FC236}">
                  <a16:creationId xmlns:a16="http://schemas.microsoft.com/office/drawing/2014/main" id="{E9BCC919-A30E-4FA5-91D6-D4CA02EF0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61">
              <a:extLst>
                <a:ext uri="{FF2B5EF4-FFF2-40B4-BE49-F238E27FC236}">
                  <a16:creationId xmlns:a16="http://schemas.microsoft.com/office/drawing/2014/main" id="{6CFE3E2A-8488-4AFD-ABAE-938C82F37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62">
              <a:extLst>
                <a:ext uri="{FF2B5EF4-FFF2-40B4-BE49-F238E27FC236}">
                  <a16:creationId xmlns:a16="http://schemas.microsoft.com/office/drawing/2014/main" id="{AE6E86CC-9825-414A-B885-AD3D5F84D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7" name="Text Placeholder 140">
            <a:extLst>
              <a:ext uri="{FF2B5EF4-FFF2-40B4-BE49-F238E27FC236}">
                <a16:creationId xmlns:a16="http://schemas.microsoft.com/office/drawing/2014/main" id="{F997F199-0CF9-40C8-9EAA-1BE7B409F1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8" name="Text Placeholder 135">
            <a:extLst>
              <a:ext uri="{FF2B5EF4-FFF2-40B4-BE49-F238E27FC236}">
                <a16:creationId xmlns:a16="http://schemas.microsoft.com/office/drawing/2014/main" id="{6020C5ED-8684-4963-B702-A20B7E17D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415938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400702" cy="887360"/>
          </a:xfrm>
        </p:spPr>
        <p:txBody>
          <a:bodyPr/>
          <a:lstStyle>
            <a:lvl1pPr>
              <a:defRPr lang="en-AU" dirty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41680" y="433468"/>
            <a:ext cx="4516849" cy="642453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icon to add image of presenter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AC858D-C943-4AF2-ADB4-A578F39668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D73D3F0-5814-4D17-B429-BC41662F418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16357" y="1532415"/>
            <a:ext cx="6513110" cy="44548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0113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59" y="433469"/>
            <a:ext cx="4829371" cy="57390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974CE-5775-4767-8B2D-E006DC5555F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7E5B4-99B2-4696-8ED1-B7AB1747A2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85868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4829370" cy="27897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FDF54-79BF-4A62-9A89-30BB4DEA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36EA4-84ED-4506-A242-5F0C906222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72EC5-4F70-48F3-89D4-91D2D67BE51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718A-D70B-4A4B-A26A-0BF5E34D00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140497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A85445C-DF4B-4BAF-BA3E-2C7E13C6966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5648" y="433469"/>
            <a:ext cx="2292882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15146-2554-48EE-B19F-EB08682D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BC23-2E1D-42B9-B06F-441D2E530D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B8C37-F6A7-408B-AED7-05A293BD9B5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EB9A-C91F-4B28-8363-238C69D8FF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28664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A0B3FD-4538-4369-83B6-70C4DFCECF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2A43BD1-0F4A-4FE6-96C0-15FBFE85BD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6458" y="433469"/>
            <a:ext cx="2302072" cy="13318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FA4A79D4-E349-4EBC-AEB1-516796BF6A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6458" y="1953366"/>
            <a:ext cx="2302072" cy="1273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3F44-FB67-4998-BE74-154B2E10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2DDF1-862D-4D1D-A8F8-0AA91E60F7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5DF14-2515-429C-B3CC-7063B560D42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3CC6-05EA-4B5E-8619-45B5D426CF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538864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46" y="101089"/>
            <a:ext cx="1245238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70" y="433470"/>
            <a:ext cx="11325062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8" name="Text Placeholder 135">
            <a:extLst>
              <a:ext uri="{FF2B5EF4-FFF2-40B4-BE49-F238E27FC236}">
                <a16:creationId xmlns:a16="http://schemas.microsoft.com/office/drawing/2014/main" id="{0C3C7B2F-708A-4AE4-81D4-A81DA4A14F4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3470" y="433470"/>
            <a:ext cx="720000" cy="7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4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this for dark images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6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Use this for light images</a:t>
            </a:r>
            <a:br>
              <a:rPr lang="en-AU" noProof="0" dirty="0"/>
            </a:br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1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1A3F-7A5F-495F-B4CB-4DF68C2A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CC70B-42E5-4E69-92D1-88C823B6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70A34-8603-4E41-8121-C8A86DB9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834D-16CB-4313-873C-70E5A6B1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9E1D0-34DD-4B3D-A823-31751433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21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D87FD7A2-8AF9-450B-AA84-809A435321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3522183"/>
            <a:ext cx="4772203" cy="1227635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Bef>
                <a:spcPts val="50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  <a:lvl2pPr marL="0" indent="0" algn="l">
              <a:spcBef>
                <a:spcPts val="50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subtitle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6D528-3F8C-4131-B8C8-D41C96117732}"/>
              </a:ext>
            </a:extLst>
          </p:cNvPr>
          <p:cNvSpPr txBox="1"/>
          <p:nvPr userDrawn="1"/>
        </p:nvSpPr>
        <p:spPr>
          <a:xfrm>
            <a:off x="514871" y="2525876"/>
            <a:ext cx="3164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0240AC5B-4C6A-426A-B2D7-877F8935F4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9" name="Text Placeholder 135">
            <a:extLst>
              <a:ext uri="{FF2B5EF4-FFF2-40B4-BE49-F238E27FC236}">
                <a16:creationId xmlns:a16="http://schemas.microsoft.com/office/drawing/2014/main" id="{E5A84B8F-F202-4882-842F-83827F0172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EC37A7B2-975C-4770-92F5-8992CA5572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54F552E3-D38D-41BC-82E3-60C9979483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569FA1AE-C9C3-462F-A77A-B6BBCF918C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DB2EA32-9261-498B-830E-2FBDFA157F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FF73E3A-06C3-4974-93E2-696040A897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4DC2C60-02AB-49AD-B3DD-BBCF7166C8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30961497-8835-4080-AFE2-534351DE2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E68F9C23-752D-42BE-A4E5-9B68536CDF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3FC5098-8507-4098-93FB-F2624FFC6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7E5888E8-4F68-4921-8A2B-AEC299F6A1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B67C5942-8CB4-499B-AA8B-12470AC8A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7AD189ED-F890-4E02-8D27-6A3CE26489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A694629D-32D1-4504-B143-297920522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2412EA18-A215-4DFD-A0A6-2AD409F48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C4E0E6D7-A2DC-410B-9822-C2D716A99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D7B7983B-BA78-4770-8F07-998CF704F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A748B14A-0908-4434-A2E9-F3E4992B2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9A723747-6853-43C4-AAB4-C1C0C93D99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Rectangle 21">
              <a:extLst>
                <a:ext uri="{FF2B5EF4-FFF2-40B4-BE49-F238E27FC236}">
                  <a16:creationId xmlns:a16="http://schemas.microsoft.com/office/drawing/2014/main" id="{135592F9-D2BB-451E-96FF-092A1EE1A3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745670F2-51EA-4EA7-A414-FB609C350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99B68E36-21CB-49F9-8DAA-F892BB3F7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F07D88E7-14BD-4576-AC88-8D241E6B93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BCAAAD9F-0A1F-49A6-A4DE-A5A523C54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DA1B6F50-51ED-4149-9C09-11E8008977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AC74EF2-F419-4368-912E-71A0EA81D8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1C171149-6E4E-4D78-AB93-8E367FDD9F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A815DF7B-E424-42AB-A6AB-634DA40688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66BD8C37-8BC5-45CD-B87D-5AFE1A70DC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2CEB33A3-B63A-4808-96DD-C5F24BF9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C313A88E-E4EB-47A3-9504-3CBEC9DA2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56F05306-E858-4AD6-9044-0829EB27D9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5">
              <a:extLst>
                <a:ext uri="{FF2B5EF4-FFF2-40B4-BE49-F238E27FC236}">
                  <a16:creationId xmlns:a16="http://schemas.microsoft.com/office/drawing/2014/main" id="{32901447-608B-4121-B7E4-6FCEAEA250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39190006-5196-47DB-99AE-94D3B7F04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7">
              <a:extLst>
                <a:ext uri="{FF2B5EF4-FFF2-40B4-BE49-F238E27FC236}">
                  <a16:creationId xmlns:a16="http://schemas.microsoft.com/office/drawing/2014/main" id="{8604054B-C93B-45A8-AB0E-E43486145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D0EFF960-9F83-4FFE-BF82-B52577442D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99D3D888-B3BA-4D97-B256-1108E2C3F2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7F59FA3C-1276-422B-80A8-04EF5B7FF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0F1A5475-0A1C-4B1A-97EC-5E3CD80675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A3DDBAEE-DF7C-4EC8-94DD-05D69B1CDE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D5F93DF4-E313-489C-8E2A-B483A92DE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4DC15CBD-9941-4E37-A8B4-F231D3B31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9ADB481C-21A1-49F8-ACE4-4CD0729D9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E4D2031E-0A6F-4C49-9ED4-AB51D06F0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C44C9E42-3F3B-4C13-A2DA-02F22BA28A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01353E56-76A6-4F6D-B228-D349DD153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61622A06-0465-4E80-BE10-ABA3B3FE3D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87927BE2-A3FC-4F6C-B8B1-028431DC64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1">
              <a:extLst>
                <a:ext uri="{FF2B5EF4-FFF2-40B4-BE49-F238E27FC236}">
                  <a16:creationId xmlns:a16="http://schemas.microsoft.com/office/drawing/2014/main" id="{9AB4F4C4-EA49-4CC5-B240-860DE380C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357BA5D2-76BC-4D95-9315-2DE8D62D55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DCED355D-42FD-4686-B0EF-0E3062E1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0958AEB7-DBAD-45AC-9AB2-48F0F1765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D21079D7-F09E-4BC4-907F-AB737045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A704AF6D-383A-461D-9A8E-803EB90DE5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FC012E4A-28D8-454A-A556-8AC6B0EB0B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905E96C3-CEAF-465F-98F7-C346C851D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59">
              <a:extLst>
                <a:ext uri="{FF2B5EF4-FFF2-40B4-BE49-F238E27FC236}">
                  <a16:creationId xmlns:a16="http://schemas.microsoft.com/office/drawing/2014/main" id="{B96BC9E4-E5E9-4941-BC5B-77E75A08F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094DCF66-2169-4747-B305-D494F1D1B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4AEC03C8-5E0C-4AFF-AE73-885A44047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2F0EA371-30C6-42A1-8D7F-5F691CCF4E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523319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5FD4-26B4-4C9F-9FC8-80D375B3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smtClean="0"/>
              <a:t>‹#›</a:t>
            </a:fld>
            <a:endParaRPr lang="en-AU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6588F683-12EB-403B-8215-D3E83348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021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8" y="1532415"/>
            <a:ext cx="11408407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058450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8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3741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004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400A-F88E-43AE-A990-A2146D650ECD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8" y="1532415"/>
            <a:ext cx="11408407" cy="4459190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AU" noProof="0" dirty="0"/>
              <a:t>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326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Three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7AC4-CA73-4AA5-94CF-7FC707DB7435}" type="datetime1">
              <a:rPr lang="en-AU" noProof="0" smtClean="0"/>
              <a:t>13/05/2019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8" y="1532415"/>
            <a:ext cx="11408407" cy="4459189"/>
          </a:xfrm>
        </p:spPr>
        <p:txBody>
          <a:bodyPr numCol="3" spcCol="360000"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95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7559430" cy="592453"/>
          </a:xfrm>
        </p:spPr>
        <p:txBody>
          <a:bodyPr numCol="1" spcCol="360000"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6447022" cy="8873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36900" y="433468"/>
            <a:ext cx="3621629" cy="573903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545" t="-2787" r="-25545" b="-2787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icon to add image of presenter</a:t>
            </a:r>
          </a:p>
        </p:txBody>
      </p:sp>
      <p:sp>
        <p:nvSpPr>
          <p:cNvPr id="10" name="Media Placeholder 5">
            <a:extLst>
              <a:ext uri="{FF2B5EF4-FFF2-40B4-BE49-F238E27FC236}">
                <a16:creationId xmlns:a16="http://schemas.microsoft.com/office/drawing/2014/main" id="{D4618085-6A58-496C-A30D-555A1C153755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433469" y="2124868"/>
            <a:ext cx="7442318" cy="4047639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icon to add video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E018D-B91E-4FCF-8E3D-E1119B796B6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74060-CB40-4866-BC46-412241E584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785227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9" y="1532415"/>
            <a:ext cx="6326668" cy="4459190"/>
          </a:xfrm>
        </p:spPr>
        <p:txBody>
          <a:bodyPr numCol="1" spcCol="360000"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59" y="433469"/>
            <a:ext cx="4829371" cy="57390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5C923-130F-4CE2-B289-D278C82314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A6262-DA14-43FE-B7AA-479C75CB9FF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1FC4A-C989-4916-B28D-469943DEEFD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622573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9" y="1532415"/>
            <a:ext cx="6326668" cy="3894165"/>
          </a:xfrm>
        </p:spPr>
        <p:txBody>
          <a:bodyPr numCol="1" spcCol="360000"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FDF54-79BF-4A62-9A89-30BB4DEA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F7CC0-017F-45FE-92AB-638C82778A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D5D96E0D-0308-450C-A1B8-18356D2C171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29160" y="433470"/>
            <a:ext cx="4829370" cy="27897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84117D5A-86B7-4AD4-AEA3-09FD38F3CF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26E98-E7B3-401C-BBD3-44AED288710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3FC3F-C9AF-4833-9D51-51399AED917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407149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9" y="1532415"/>
            <a:ext cx="6326668" cy="4459190"/>
          </a:xfrm>
        </p:spPr>
        <p:txBody>
          <a:bodyPr numCol="1" spcCol="360000"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15146-2554-48EE-B19F-EB08682D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A04E8-A36A-4835-AEDD-DEE7F9EE0F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EBC3B63-F8E6-4CD5-A3CE-0A68BD6D24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739982C-B3F1-49FA-A015-50C5BA9FD40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1841E0A-6DB9-42D0-BD80-57DE7F80C2E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65648" y="433469"/>
            <a:ext cx="2292882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F4A80-45A0-4953-8364-5BB35BEE19EA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BD119-1E9F-42C8-BBE3-BA1D5B3AB4D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389912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A806-2BAC-402F-A55E-3A36351C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56F8E-4AE2-4F52-88A5-E7CD2A8B8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1722-A20F-4DF7-A282-0B98B7F88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13B3B-A244-4B27-8E50-06B14CE4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CA51B-3135-4B74-B80B-12731CC0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F9AFA-84CF-4B96-AC99-E0930ED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875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9" y="1532415"/>
            <a:ext cx="6326668" cy="4459190"/>
          </a:xfrm>
        </p:spPr>
        <p:txBody>
          <a:bodyPr numCol="1" spcCol="360000"/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3F44-FB67-4998-BE74-154B2E10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C5649-0B68-4930-83FB-57F77194067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A6C2717-A40C-4B91-A59E-476ABCBFA4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E5CE3F13-4F10-496E-9AF5-EB9AD5EEB8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4F400719-C365-4225-A532-5F986A18E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6458" y="433469"/>
            <a:ext cx="2302072" cy="13318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B1DF00D-30B2-490C-B3B2-6E92730487D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6458" y="1953366"/>
            <a:ext cx="2302072" cy="1273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DCC63-20FE-4D59-BB93-369A8D612D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80D9D-A3A2-4222-913D-0FD981A9D57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538191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70" y="433470"/>
            <a:ext cx="11325062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28" name="Text Placeholder 135">
            <a:extLst>
              <a:ext uri="{FF2B5EF4-FFF2-40B4-BE49-F238E27FC236}">
                <a16:creationId xmlns:a16="http://schemas.microsoft.com/office/drawing/2014/main" id="{0C3C7B2F-708A-4AE4-81D4-A81DA4A14F4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3470" y="433470"/>
            <a:ext cx="720000" cy="7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4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this for dark images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6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Use this for light images</a:t>
            </a:r>
            <a:br>
              <a:rPr lang="en-AU" noProof="0" dirty="0"/>
            </a:br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4625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5FD4-26B4-4C9F-9FC8-80D375B3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smtClean="0"/>
              <a:t>‹#›</a:t>
            </a:fld>
            <a:endParaRPr lang="en-AU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6588F683-12EB-403B-8215-D3E83348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7992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88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255" y="616633"/>
            <a:ext cx="1260000" cy="12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67" y="1167579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8342C053-5A99-403F-B0F2-E86B39C4B7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4179" y="0"/>
            <a:ext cx="7417821" cy="6879660"/>
          </a:xfrm>
          <a:custGeom>
            <a:avLst/>
            <a:gdLst>
              <a:gd name="connsiteX0" fmla="*/ 1033462 w 4551363"/>
              <a:gd name="connsiteY0" fmla="*/ 0 h 4221163"/>
              <a:gd name="connsiteX1" fmla="*/ 4551363 w 4551363"/>
              <a:gd name="connsiteY1" fmla="*/ 0 h 4221163"/>
              <a:gd name="connsiteX2" fmla="*/ 4551363 w 4551363"/>
              <a:gd name="connsiteY2" fmla="*/ 4221163 h 4221163"/>
              <a:gd name="connsiteX3" fmla="*/ 1033462 w 4551363"/>
              <a:gd name="connsiteY3" fmla="*/ 4221163 h 4221163"/>
              <a:gd name="connsiteX4" fmla="*/ 0 w 4551363"/>
              <a:gd name="connsiteY4" fmla="*/ 3949701 h 422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363" h="4221163">
                <a:moveTo>
                  <a:pt x="1033462" y="0"/>
                </a:moveTo>
                <a:lnTo>
                  <a:pt x="4551363" y="0"/>
                </a:lnTo>
                <a:lnTo>
                  <a:pt x="4551363" y="4221163"/>
                </a:lnTo>
                <a:lnTo>
                  <a:pt x="1033462" y="4221163"/>
                </a:lnTo>
                <a:lnTo>
                  <a:pt x="0" y="394970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304000" tIns="2700000" rIns="720000" bIns="18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Divider slide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5" name="Text Placeholder 140">
            <a:extLst>
              <a:ext uri="{FF2B5EF4-FFF2-40B4-BE49-F238E27FC236}">
                <a16:creationId xmlns:a16="http://schemas.microsoft.com/office/drawing/2014/main" id="{1E7CA0C9-C706-491C-A6A8-FDB0B12A2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2782490" cy="70723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17A51544-3ECD-4ABC-8447-3699A67AC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897379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B58D-D959-474A-BA7A-BE906398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DD8B0-2762-419C-B96A-FDA1EB9DB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0669B-7CCE-4B3B-8C26-029C0D2B0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BE646-07A8-403A-B9BF-3195A05C9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FD10F-67E0-4C2D-800F-B5F8D6456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11053-A0B7-42B0-B569-44DFD11A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B7F73-D8D2-4883-89F9-035DC016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E5941-5351-40DE-9254-AF2CE823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07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5ECB-04C8-4C80-8076-6D6EABCB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96B0D-4812-4596-A474-10C61666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35FDCC-9349-4810-9A80-A1656402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98748-E166-4134-9733-84F5BCB1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7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BDD48-9BD1-476A-8CE9-975E7E5E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61245-CD98-42E1-98BF-DBE7DB59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40EFF-6B3F-4494-AE00-B3F7E99A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26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9716-7E97-44CE-84CF-17486208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27FC-2876-4BE4-8388-FAC3033B3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B2193-39BD-4F43-94B5-E14A29590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30D01-9717-4C13-BD81-32ED0D1B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E95BF-E082-48E2-941F-CE498A6C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255EB-6632-4C78-A73D-7EA582CA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6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B9C8-3D67-4049-8C9C-20199D7E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7813E-8E99-4F02-9BB4-714A6EA93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C5D0A-B7C6-40B0-BF2A-12389F0F4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77522-7401-4CA1-AEBE-8E767A05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31CED-2219-462B-9310-1B3D74D3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6AEA-45E4-4777-8D8D-C5B18B0E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4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A4882-BFB7-4AAF-9BB1-A2CEE01C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FF539-5541-4566-8F68-E0CF56217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9C68B-B46D-4018-8294-1619A65DC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C382-9C47-45D3-9819-D401BA84A8F0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7F9-E8D2-4686-8313-F8A8BC8E4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99D49-5FAF-499C-B821-1BD1F9CE1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A69CB-FA48-4EA5-978C-79A8D069C9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21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10296000" cy="8873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356" y="1532415"/>
            <a:ext cx="11408409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</a:t>
            </a:r>
          </a:p>
          <a:p>
            <a:pPr lvl="6"/>
            <a:r>
              <a:rPr lang="en-AU" noProof="0" dirty="0"/>
              <a:t>Seven</a:t>
            </a:r>
          </a:p>
          <a:p>
            <a:pPr lvl="7"/>
            <a:r>
              <a:rPr lang="en-AU" noProof="0" dirty="0"/>
              <a:t>Eight</a:t>
            </a:r>
          </a:p>
          <a:p>
            <a:pPr lvl="8"/>
            <a:r>
              <a:rPr lang="en-AU" noProof="0" dirty="0"/>
              <a:t>nine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8956-3042-4F51-A765-52197DEBA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E430-5DBA-4DE1-9C36-C5FAED4EA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F550-8FDF-4424-AA18-C45633333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grpSp>
        <p:nvGrpSpPr>
          <p:cNvPr id="183" name="Group 4">
            <a:extLst>
              <a:ext uri="{FF2B5EF4-FFF2-40B4-BE49-F238E27FC236}">
                <a16:creationId xmlns:a16="http://schemas.microsoft.com/office/drawing/2014/main" id="{072EBD70-BCDE-4FAF-82D8-65AC1DA65CF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3469" y="432000"/>
            <a:ext cx="718160" cy="720000"/>
            <a:chOff x="2864" y="1181"/>
            <a:chExt cx="1952" cy="1957"/>
          </a:xfrm>
        </p:grpSpPr>
        <p:sp>
          <p:nvSpPr>
            <p:cNvPr id="184" name="AutoShape 3">
              <a:extLst>
                <a:ext uri="{FF2B5EF4-FFF2-40B4-BE49-F238E27FC236}">
                  <a16:creationId xmlns:a16="http://schemas.microsoft.com/office/drawing/2014/main" id="{7ADBA37C-8433-4000-9C31-3EF9F3BF48C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Rectangle 5">
              <a:extLst>
                <a:ext uri="{FF2B5EF4-FFF2-40B4-BE49-F238E27FC236}">
                  <a16:creationId xmlns:a16="http://schemas.microsoft.com/office/drawing/2014/main" id="{4AF65C91-7154-48D7-81E1-DE2A161583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2567B816-663F-4518-AB67-FF7A98D83D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5B7F641C-29EB-499A-A38F-F6CEC596E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F957B433-20D6-46B7-B64B-CC7658BF95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38A07266-EBD2-4019-A6D9-DF674210D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2D1170DA-E4AC-4CBB-A9DD-039B36C0DA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7ED7B575-029E-43C2-AB03-C55C2F9DB4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68E47084-776D-470F-9E06-E306DCDF0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7780C905-979A-4A6E-B85A-D3FC1596C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08F7322A-262A-413D-ACF3-AB5F1376FA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AD08E25E-48F3-4541-80BD-06707A0295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2EE1E00-8FA7-4913-9E3A-18338B8A05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FC00192-45BF-4FE5-B7BF-D13BB16E7B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38802AEF-AD54-47BF-A522-15165FFA9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AAB043E5-B39C-4633-ACD3-E34C62DC3D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1" name="Freeform 20">
              <a:extLst>
                <a:ext uri="{FF2B5EF4-FFF2-40B4-BE49-F238E27FC236}">
                  <a16:creationId xmlns:a16="http://schemas.microsoft.com/office/drawing/2014/main" id="{3C2761D5-BBA8-4FBE-9573-1D876ED666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2" name="Rectangle 21">
              <a:extLst>
                <a:ext uri="{FF2B5EF4-FFF2-40B4-BE49-F238E27FC236}">
                  <a16:creationId xmlns:a16="http://schemas.microsoft.com/office/drawing/2014/main" id="{B85633DE-55A9-4E0C-85A2-854292AE25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B701F94B-9203-4891-8AA5-6C841105B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EB36210F-5F47-4D2F-BA76-7452E2D85D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AAE3FD0C-AF52-40EF-8864-1463EECD1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6" name="Freeform 25">
              <a:extLst>
                <a:ext uri="{FF2B5EF4-FFF2-40B4-BE49-F238E27FC236}">
                  <a16:creationId xmlns:a16="http://schemas.microsoft.com/office/drawing/2014/main" id="{D6D8D356-BF1E-4AE8-9277-DD31E43030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3B13FBCC-8FA3-49FE-AFBC-9772E5283C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2F2E1BE9-A009-417C-B408-DAC2049B0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A2C49584-9B59-4558-83B2-4DE82B9450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06799FB9-D454-4BA8-BE06-D63F5AA02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7008FF3F-A864-4BB1-B427-981415500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8B5037F0-67D4-4DD7-9C80-01341154AC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43D6CEB4-5F6A-4888-9B67-2FA0375B31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4" name="Freeform 34">
              <a:extLst>
                <a:ext uri="{FF2B5EF4-FFF2-40B4-BE49-F238E27FC236}">
                  <a16:creationId xmlns:a16="http://schemas.microsoft.com/office/drawing/2014/main" id="{AA604724-43F2-4AA6-ADBF-EBD250F0C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5" name="Freeform 35">
              <a:extLst>
                <a:ext uri="{FF2B5EF4-FFF2-40B4-BE49-F238E27FC236}">
                  <a16:creationId xmlns:a16="http://schemas.microsoft.com/office/drawing/2014/main" id="{FF8CCC84-4410-492D-AB75-F0E32ADB6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6" name="Freeform 36">
              <a:extLst>
                <a:ext uri="{FF2B5EF4-FFF2-40B4-BE49-F238E27FC236}">
                  <a16:creationId xmlns:a16="http://schemas.microsoft.com/office/drawing/2014/main" id="{B5F8DF22-8B3D-4EEE-8E28-C1ED02789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7" name="Freeform 37">
              <a:extLst>
                <a:ext uri="{FF2B5EF4-FFF2-40B4-BE49-F238E27FC236}">
                  <a16:creationId xmlns:a16="http://schemas.microsoft.com/office/drawing/2014/main" id="{E69696A9-660C-4B94-846F-85502B8882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8" name="Freeform 38">
              <a:extLst>
                <a:ext uri="{FF2B5EF4-FFF2-40B4-BE49-F238E27FC236}">
                  <a16:creationId xmlns:a16="http://schemas.microsoft.com/office/drawing/2014/main" id="{D5AA9DCA-EE69-46BD-8A5C-B2F1A256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9" name="Freeform 39">
              <a:extLst>
                <a:ext uri="{FF2B5EF4-FFF2-40B4-BE49-F238E27FC236}">
                  <a16:creationId xmlns:a16="http://schemas.microsoft.com/office/drawing/2014/main" id="{86B51C72-FF47-444D-BAB2-11F50AC9F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0" name="Freeform 40">
              <a:extLst>
                <a:ext uri="{FF2B5EF4-FFF2-40B4-BE49-F238E27FC236}">
                  <a16:creationId xmlns:a16="http://schemas.microsoft.com/office/drawing/2014/main" id="{85287241-1AD5-4DDC-AC91-DBE21A8FD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1" name="Freeform 41">
              <a:extLst>
                <a:ext uri="{FF2B5EF4-FFF2-40B4-BE49-F238E27FC236}">
                  <a16:creationId xmlns:a16="http://schemas.microsoft.com/office/drawing/2014/main" id="{568DBE16-BF90-4235-BA4D-452AACAE0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2" name="Freeform 42">
              <a:extLst>
                <a:ext uri="{FF2B5EF4-FFF2-40B4-BE49-F238E27FC236}">
                  <a16:creationId xmlns:a16="http://schemas.microsoft.com/office/drawing/2014/main" id="{667C2727-3F47-4296-873A-DD43026F1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3" name="Freeform 43">
              <a:extLst>
                <a:ext uri="{FF2B5EF4-FFF2-40B4-BE49-F238E27FC236}">
                  <a16:creationId xmlns:a16="http://schemas.microsoft.com/office/drawing/2014/main" id="{3009BB0C-F2E7-408B-AE22-9B987D7F4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4" name="Freeform 44">
              <a:extLst>
                <a:ext uri="{FF2B5EF4-FFF2-40B4-BE49-F238E27FC236}">
                  <a16:creationId xmlns:a16="http://schemas.microsoft.com/office/drawing/2014/main" id="{DF8F7F38-CD25-4813-A605-C3200041E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5" name="Freeform 45">
              <a:extLst>
                <a:ext uri="{FF2B5EF4-FFF2-40B4-BE49-F238E27FC236}">
                  <a16:creationId xmlns:a16="http://schemas.microsoft.com/office/drawing/2014/main" id="{7F75866D-1EBA-4945-8B52-8AF1E0B4E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6" name="Freeform 46">
              <a:extLst>
                <a:ext uri="{FF2B5EF4-FFF2-40B4-BE49-F238E27FC236}">
                  <a16:creationId xmlns:a16="http://schemas.microsoft.com/office/drawing/2014/main" id="{E1A05D3F-74B5-4BD4-BF0C-A3719F76D8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7" name="Freeform 47">
              <a:extLst>
                <a:ext uri="{FF2B5EF4-FFF2-40B4-BE49-F238E27FC236}">
                  <a16:creationId xmlns:a16="http://schemas.microsoft.com/office/drawing/2014/main" id="{950CBACA-6FA2-4543-B3B1-A05D47C15A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8" name="Freeform 48">
              <a:extLst>
                <a:ext uri="{FF2B5EF4-FFF2-40B4-BE49-F238E27FC236}">
                  <a16:creationId xmlns:a16="http://schemas.microsoft.com/office/drawing/2014/main" id="{C262FBD3-F17E-483D-A95B-75DF71BC38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9" name="Freeform 49">
              <a:extLst>
                <a:ext uri="{FF2B5EF4-FFF2-40B4-BE49-F238E27FC236}">
                  <a16:creationId xmlns:a16="http://schemas.microsoft.com/office/drawing/2014/main" id="{32A4BB2E-167D-4343-96D4-C71DFBCCD6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0" name="Freeform 50">
              <a:extLst>
                <a:ext uri="{FF2B5EF4-FFF2-40B4-BE49-F238E27FC236}">
                  <a16:creationId xmlns:a16="http://schemas.microsoft.com/office/drawing/2014/main" id="{C354B20D-5E83-4422-AA23-DA1D38AADC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1" name="Freeform 51">
              <a:extLst>
                <a:ext uri="{FF2B5EF4-FFF2-40B4-BE49-F238E27FC236}">
                  <a16:creationId xmlns:a16="http://schemas.microsoft.com/office/drawing/2014/main" id="{57981494-DC82-4EC8-990A-7DA7D61F8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2" name="Freeform 52">
              <a:extLst>
                <a:ext uri="{FF2B5EF4-FFF2-40B4-BE49-F238E27FC236}">
                  <a16:creationId xmlns:a16="http://schemas.microsoft.com/office/drawing/2014/main" id="{822CEB55-5A58-4B49-AD8A-1B30A5F6E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3" name="Freeform 53">
              <a:extLst>
                <a:ext uri="{FF2B5EF4-FFF2-40B4-BE49-F238E27FC236}">
                  <a16:creationId xmlns:a16="http://schemas.microsoft.com/office/drawing/2014/main" id="{6C836365-3B40-4A4C-B4E8-4105DC3438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4" name="Freeform 54">
              <a:extLst>
                <a:ext uri="{FF2B5EF4-FFF2-40B4-BE49-F238E27FC236}">
                  <a16:creationId xmlns:a16="http://schemas.microsoft.com/office/drawing/2014/main" id="{81AEA284-BB1F-477A-AFF4-16147C899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5" name="Freeform 55">
              <a:extLst>
                <a:ext uri="{FF2B5EF4-FFF2-40B4-BE49-F238E27FC236}">
                  <a16:creationId xmlns:a16="http://schemas.microsoft.com/office/drawing/2014/main" id="{907C1C67-5226-4893-90A2-5E94DD022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6" name="Freeform 56">
              <a:extLst>
                <a:ext uri="{FF2B5EF4-FFF2-40B4-BE49-F238E27FC236}">
                  <a16:creationId xmlns:a16="http://schemas.microsoft.com/office/drawing/2014/main" id="{4D1B4D09-5F0F-43A9-A4F0-96F97ADB5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7" name="Freeform 57">
              <a:extLst>
                <a:ext uri="{FF2B5EF4-FFF2-40B4-BE49-F238E27FC236}">
                  <a16:creationId xmlns:a16="http://schemas.microsoft.com/office/drawing/2014/main" id="{562508A5-0578-4C10-AA7A-405FF527E4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8" name="Freeform 58">
              <a:extLst>
                <a:ext uri="{FF2B5EF4-FFF2-40B4-BE49-F238E27FC236}">
                  <a16:creationId xmlns:a16="http://schemas.microsoft.com/office/drawing/2014/main" id="{B930E1D0-9E5B-47CF-8079-A8404C2D02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9" name="Freeform 59">
              <a:extLst>
                <a:ext uri="{FF2B5EF4-FFF2-40B4-BE49-F238E27FC236}">
                  <a16:creationId xmlns:a16="http://schemas.microsoft.com/office/drawing/2014/main" id="{5ADAA5EB-DEB3-40A7-8E1D-9FEAA6483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0" name="Freeform 60">
              <a:extLst>
                <a:ext uri="{FF2B5EF4-FFF2-40B4-BE49-F238E27FC236}">
                  <a16:creationId xmlns:a16="http://schemas.microsoft.com/office/drawing/2014/main" id="{77E24C52-42CA-4BE2-B236-12EB366BA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1" name="Freeform 61">
              <a:extLst>
                <a:ext uri="{FF2B5EF4-FFF2-40B4-BE49-F238E27FC236}">
                  <a16:creationId xmlns:a16="http://schemas.microsoft.com/office/drawing/2014/main" id="{81490CF2-BADA-4546-BC7B-7D4CCD73C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2" name="Freeform 62">
              <a:extLst>
                <a:ext uri="{FF2B5EF4-FFF2-40B4-BE49-F238E27FC236}">
                  <a16:creationId xmlns:a16="http://schemas.microsoft.com/office/drawing/2014/main" id="{73F9C922-5F78-4C16-AB8C-748B7E92C5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9745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9E096F91-AD99-4C52-895F-5F73C9ACDCD8}"/>
              </a:ext>
            </a:extLst>
          </p:cNvPr>
          <p:cNvSpPr/>
          <p:nvPr userDrawn="1"/>
        </p:nvSpPr>
        <p:spPr>
          <a:xfrm>
            <a:off x="6097" y="0"/>
            <a:ext cx="6433456" cy="2650285"/>
          </a:xfrm>
          <a:custGeom>
            <a:avLst/>
            <a:gdLst>
              <a:gd name="connsiteX0" fmla="*/ 0 w 6433456"/>
              <a:gd name="connsiteY0" fmla="*/ 0 h 2650285"/>
              <a:gd name="connsiteX1" fmla="*/ 6185409 w 6433456"/>
              <a:gd name="connsiteY1" fmla="*/ 0 h 2650285"/>
              <a:gd name="connsiteX2" fmla="*/ 6433456 w 6433456"/>
              <a:gd name="connsiteY2" fmla="*/ 924909 h 2650285"/>
              <a:gd name="connsiteX3" fmla="*/ 0 w 6433456"/>
              <a:gd name="connsiteY3" fmla="*/ 2650285 h 2650285"/>
              <a:gd name="connsiteX4" fmla="*/ 0 w 6433456"/>
              <a:gd name="connsiteY4" fmla="*/ 0 h 265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3456" h="2650285">
                <a:moveTo>
                  <a:pt x="0" y="0"/>
                </a:moveTo>
                <a:lnTo>
                  <a:pt x="6185409" y="0"/>
                </a:lnTo>
                <a:lnTo>
                  <a:pt x="6433456" y="924909"/>
                </a:lnTo>
                <a:lnTo>
                  <a:pt x="0" y="26502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10296000" cy="8873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AU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358" y="1532415"/>
            <a:ext cx="11408407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</a:t>
            </a:r>
          </a:p>
          <a:p>
            <a:pPr lvl="6"/>
            <a:r>
              <a:rPr lang="en-AU" noProof="0" dirty="0"/>
              <a:t>Seven</a:t>
            </a:r>
          </a:p>
          <a:p>
            <a:pPr lvl="7"/>
            <a:r>
              <a:rPr lang="en-AU" noProof="0" dirty="0"/>
              <a:t>Eight</a:t>
            </a:r>
          </a:p>
          <a:p>
            <a:pPr lvl="8"/>
            <a:r>
              <a:rPr lang="en-AU" noProof="0" dirty="0"/>
              <a:t>nine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8956-3042-4F51-A765-52197DEBA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5C1EA3C-26E9-4B87-838B-C7B127160328}" type="datetime1">
              <a:rPr lang="en-AU" noProof="0" smtClean="0"/>
              <a:t>13/05/2019</a:t>
            </a:fld>
            <a:endParaRPr lang="en-AU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E430-5DBA-4DE1-9C36-C5FAED4EA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28765" y="6172501"/>
            <a:ext cx="692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F550-8FDF-4424-AA18-C45633333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0060" y="6172501"/>
            <a:ext cx="75368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grpSp>
        <p:nvGrpSpPr>
          <p:cNvPr id="183" name="Group 4">
            <a:extLst>
              <a:ext uri="{FF2B5EF4-FFF2-40B4-BE49-F238E27FC236}">
                <a16:creationId xmlns:a16="http://schemas.microsoft.com/office/drawing/2014/main" id="{072EBD70-BCDE-4FAF-82D8-65AC1DA65CF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3469" y="432000"/>
            <a:ext cx="718160" cy="720000"/>
            <a:chOff x="2864" y="1181"/>
            <a:chExt cx="1952" cy="1957"/>
          </a:xfrm>
        </p:grpSpPr>
        <p:sp>
          <p:nvSpPr>
            <p:cNvPr id="184" name="AutoShape 3">
              <a:extLst>
                <a:ext uri="{FF2B5EF4-FFF2-40B4-BE49-F238E27FC236}">
                  <a16:creationId xmlns:a16="http://schemas.microsoft.com/office/drawing/2014/main" id="{7ADBA37C-8433-4000-9C31-3EF9F3BF48C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Rectangle 5">
              <a:extLst>
                <a:ext uri="{FF2B5EF4-FFF2-40B4-BE49-F238E27FC236}">
                  <a16:creationId xmlns:a16="http://schemas.microsoft.com/office/drawing/2014/main" id="{4AF65C91-7154-48D7-81E1-DE2A161583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2567B816-663F-4518-AB67-FF7A98D83D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5B7F641C-29EB-499A-A38F-F6CEC596E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F957B433-20D6-46B7-B64B-CC7658BF95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38A07266-EBD2-4019-A6D9-DF674210D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2D1170DA-E4AC-4CBB-A9DD-039B36C0DA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7ED7B575-029E-43C2-AB03-C55C2F9DB4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68E47084-776D-470F-9E06-E306DCDF0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7780C905-979A-4A6E-B85A-D3FC1596C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08F7322A-262A-413D-ACF3-AB5F1376FA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AD08E25E-48F3-4541-80BD-06707A0295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2EE1E00-8FA7-4913-9E3A-18338B8A05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FC00192-45BF-4FE5-B7BF-D13BB16E7B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38802AEF-AD54-47BF-A522-15165FFA9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AAB043E5-B39C-4633-ACD3-E34C62DC3D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1" name="Freeform 20">
              <a:extLst>
                <a:ext uri="{FF2B5EF4-FFF2-40B4-BE49-F238E27FC236}">
                  <a16:creationId xmlns:a16="http://schemas.microsoft.com/office/drawing/2014/main" id="{3C2761D5-BBA8-4FBE-9573-1D876ED666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2" name="Rectangle 21">
              <a:extLst>
                <a:ext uri="{FF2B5EF4-FFF2-40B4-BE49-F238E27FC236}">
                  <a16:creationId xmlns:a16="http://schemas.microsoft.com/office/drawing/2014/main" id="{B85633DE-55A9-4E0C-85A2-854292AE25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B701F94B-9203-4891-8AA5-6C841105B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EB36210F-5F47-4D2F-BA76-7452E2D85D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AAE3FD0C-AF52-40EF-8864-1463EECD1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6" name="Freeform 25">
              <a:extLst>
                <a:ext uri="{FF2B5EF4-FFF2-40B4-BE49-F238E27FC236}">
                  <a16:creationId xmlns:a16="http://schemas.microsoft.com/office/drawing/2014/main" id="{D6D8D356-BF1E-4AE8-9277-DD31E43030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3B13FBCC-8FA3-49FE-AFBC-9772E5283C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2F2E1BE9-A009-417C-B408-DAC2049B0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A2C49584-9B59-4558-83B2-4DE82B9450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06799FB9-D454-4BA8-BE06-D63F5AA02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7008FF3F-A864-4BB1-B427-981415500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8B5037F0-67D4-4DD7-9C80-01341154AC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43D6CEB4-5F6A-4888-9B67-2FA0375B31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4" name="Freeform 34">
              <a:extLst>
                <a:ext uri="{FF2B5EF4-FFF2-40B4-BE49-F238E27FC236}">
                  <a16:creationId xmlns:a16="http://schemas.microsoft.com/office/drawing/2014/main" id="{AA604724-43F2-4AA6-ADBF-EBD250F0C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5" name="Freeform 35">
              <a:extLst>
                <a:ext uri="{FF2B5EF4-FFF2-40B4-BE49-F238E27FC236}">
                  <a16:creationId xmlns:a16="http://schemas.microsoft.com/office/drawing/2014/main" id="{FF8CCC84-4410-492D-AB75-F0E32ADB6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6" name="Freeform 36">
              <a:extLst>
                <a:ext uri="{FF2B5EF4-FFF2-40B4-BE49-F238E27FC236}">
                  <a16:creationId xmlns:a16="http://schemas.microsoft.com/office/drawing/2014/main" id="{B5F8DF22-8B3D-4EEE-8E28-C1ED02789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7" name="Freeform 37">
              <a:extLst>
                <a:ext uri="{FF2B5EF4-FFF2-40B4-BE49-F238E27FC236}">
                  <a16:creationId xmlns:a16="http://schemas.microsoft.com/office/drawing/2014/main" id="{E69696A9-660C-4B94-846F-85502B8882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8" name="Freeform 38">
              <a:extLst>
                <a:ext uri="{FF2B5EF4-FFF2-40B4-BE49-F238E27FC236}">
                  <a16:creationId xmlns:a16="http://schemas.microsoft.com/office/drawing/2014/main" id="{D5AA9DCA-EE69-46BD-8A5C-B2F1A256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9" name="Freeform 39">
              <a:extLst>
                <a:ext uri="{FF2B5EF4-FFF2-40B4-BE49-F238E27FC236}">
                  <a16:creationId xmlns:a16="http://schemas.microsoft.com/office/drawing/2014/main" id="{86B51C72-FF47-444D-BAB2-11F50AC9F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0" name="Freeform 40">
              <a:extLst>
                <a:ext uri="{FF2B5EF4-FFF2-40B4-BE49-F238E27FC236}">
                  <a16:creationId xmlns:a16="http://schemas.microsoft.com/office/drawing/2014/main" id="{85287241-1AD5-4DDC-AC91-DBE21A8FD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1" name="Freeform 41">
              <a:extLst>
                <a:ext uri="{FF2B5EF4-FFF2-40B4-BE49-F238E27FC236}">
                  <a16:creationId xmlns:a16="http://schemas.microsoft.com/office/drawing/2014/main" id="{568DBE16-BF90-4235-BA4D-452AACAE0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2" name="Freeform 42">
              <a:extLst>
                <a:ext uri="{FF2B5EF4-FFF2-40B4-BE49-F238E27FC236}">
                  <a16:creationId xmlns:a16="http://schemas.microsoft.com/office/drawing/2014/main" id="{667C2727-3F47-4296-873A-DD43026F1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3" name="Freeform 43">
              <a:extLst>
                <a:ext uri="{FF2B5EF4-FFF2-40B4-BE49-F238E27FC236}">
                  <a16:creationId xmlns:a16="http://schemas.microsoft.com/office/drawing/2014/main" id="{3009BB0C-F2E7-408B-AE22-9B987D7F4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4" name="Freeform 44">
              <a:extLst>
                <a:ext uri="{FF2B5EF4-FFF2-40B4-BE49-F238E27FC236}">
                  <a16:creationId xmlns:a16="http://schemas.microsoft.com/office/drawing/2014/main" id="{DF8F7F38-CD25-4813-A605-C3200041E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5" name="Freeform 45">
              <a:extLst>
                <a:ext uri="{FF2B5EF4-FFF2-40B4-BE49-F238E27FC236}">
                  <a16:creationId xmlns:a16="http://schemas.microsoft.com/office/drawing/2014/main" id="{7F75866D-1EBA-4945-8B52-8AF1E0B4E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6" name="Freeform 46">
              <a:extLst>
                <a:ext uri="{FF2B5EF4-FFF2-40B4-BE49-F238E27FC236}">
                  <a16:creationId xmlns:a16="http://schemas.microsoft.com/office/drawing/2014/main" id="{E1A05D3F-74B5-4BD4-BF0C-A3719F76D8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7" name="Freeform 47">
              <a:extLst>
                <a:ext uri="{FF2B5EF4-FFF2-40B4-BE49-F238E27FC236}">
                  <a16:creationId xmlns:a16="http://schemas.microsoft.com/office/drawing/2014/main" id="{950CBACA-6FA2-4543-B3B1-A05D47C15A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8" name="Freeform 48">
              <a:extLst>
                <a:ext uri="{FF2B5EF4-FFF2-40B4-BE49-F238E27FC236}">
                  <a16:creationId xmlns:a16="http://schemas.microsoft.com/office/drawing/2014/main" id="{C262FBD3-F17E-483D-A95B-75DF71BC38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9" name="Freeform 49">
              <a:extLst>
                <a:ext uri="{FF2B5EF4-FFF2-40B4-BE49-F238E27FC236}">
                  <a16:creationId xmlns:a16="http://schemas.microsoft.com/office/drawing/2014/main" id="{32A4BB2E-167D-4343-96D4-C71DFBCCD6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0" name="Freeform 50">
              <a:extLst>
                <a:ext uri="{FF2B5EF4-FFF2-40B4-BE49-F238E27FC236}">
                  <a16:creationId xmlns:a16="http://schemas.microsoft.com/office/drawing/2014/main" id="{C354B20D-5E83-4422-AA23-DA1D38AADC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1" name="Freeform 51">
              <a:extLst>
                <a:ext uri="{FF2B5EF4-FFF2-40B4-BE49-F238E27FC236}">
                  <a16:creationId xmlns:a16="http://schemas.microsoft.com/office/drawing/2014/main" id="{57981494-DC82-4EC8-990A-7DA7D61F8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2" name="Freeform 52">
              <a:extLst>
                <a:ext uri="{FF2B5EF4-FFF2-40B4-BE49-F238E27FC236}">
                  <a16:creationId xmlns:a16="http://schemas.microsoft.com/office/drawing/2014/main" id="{822CEB55-5A58-4B49-AD8A-1B30A5F6E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3" name="Freeform 53">
              <a:extLst>
                <a:ext uri="{FF2B5EF4-FFF2-40B4-BE49-F238E27FC236}">
                  <a16:creationId xmlns:a16="http://schemas.microsoft.com/office/drawing/2014/main" id="{6C836365-3B40-4A4C-B4E8-4105DC3438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4" name="Freeform 54">
              <a:extLst>
                <a:ext uri="{FF2B5EF4-FFF2-40B4-BE49-F238E27FC236}">
                  <a16:creationId xmlns:a16="http://schemas.microsoft.com/office/drawing/2014/main" id="{81AEA284-BB1F-477A-AFF4-16147C899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5" name="Freeform 55">
              <a:extLst>
                <a:ext uri="{FF2B5EF4-FFF2-40B4-BE49-F238E27FC236}">
                  <a16:creationId xmlns:a16="http://schemas.microsoft.com/office/drawing/2014/main" id="{907C1C67-5226-4893-90A2-5E94DD022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6" name="Freeform 56">
              <a:extLst>
                <a:ext uri="{FF2B5EF4-FFF2-40B4-BE49-F238E27FC236}">
                  <a16:creationId xmlns:a16="http://schemas.microsoft.com/office/drawing/2014/main" id="{4D1B4D09-5F0F-43A9-A4F0-96F97ADB5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7" name="Freeform 57">
              <a:extLst>
                <a:ext uri="{FF2B5EF4-FFF2-40B4-BE49-F238E27FC236}">
                  <a16:creationId xmlns:a16="http://schemas.microsoft.com/office/drawing/2014/main" id="{562508A5-0578-4C10-AA7A-405FF527E4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8" name="Freeform 58">
              <a:extLst>
                <a:ext uri="{FF2B5EF4-FFF2-40B4-BE49-F238E27FC236}">
                  <a16:creationId xmlns:a16="http://schemas.microsoft.com/office/drawing/2014/main" id="{B930E1D0-9E5B-47CF-8079-A8404C2D02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9" name="Freeform 59">
              <a:extLst>
                <a:ext uri="{FF2B5EF4-FFF2-40B4-BE49-F238E27FC236}">
                  <a16:creationId xmlns:a16="http://schemas.microsoft.com/office/drawing/2014/main" id="{5ADAA5EB-DEB3-40A7-8E1D-9FEAA6483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0" name="Freeform 60">
              <a:extLst>
                <a:ext uri="{FF2B5EF4-FFF2-40B4-BE49-F238E27FC236}">
                  <a16:creationId xmlns:a16="http://schemas.microsoft.com/office/drawing/2014/main" id="{77E24C52-42CA-4BE2-B236-12EB366BA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1" name="Freeform 61">
              <a:extLst>
                <a:ext uri="{FF2B5EF4-FFF2-40B4-BE49-F238E27FC236}">
                  <a16:creationId xmlns:a16="http://schemas.microsoft.com/office/drawing/2014/main" id="{81490CF2-BADA-4546-BC7B-7D4CCD73C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2" name="Freeform 62">
              <a:extLst>
                <a:ext uri="{FF2B5EF4-FFF2-40B4-BE49-F238E27FC236}">
                  <a16:creationId xmlns:a16="http://schemas.microsoft.com/office/drawing/2014/main" id="{73F9C922-5F78-4C16-AB8C-748B7E92C5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42885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customXml" Target="../ink/ink11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0.png"/><Relationship Id="rId11" Type="http://schemas.openxmlformats.org/officeDocument/2006/relationships/customXml" Target="../ink/ink13.xml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customXml" Target="../ink/ink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customXml" Target="../ink/ink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6.xml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68.png"/><Relationship Id="rId4" Type="http://schemas.openxmlformats.org/officeDocument/2006/relationships/image" Target="../media/image51.png"/><Relationship Id="rId9" Type="http://schemas.openxmlformats.org/officeDocument/2006/relationships/customXml" Target="../ink/ink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6.png"/><Relationship Id="rId7" Type="http://schemas.openxmlformats.org/officeDocument/2006/relationships/customXml" Target="../ink/ink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.xml"/><Relationship Id="rId117" Type="http://schemas.openxmlformats.org/officeDocument/2006/relationships/image" Target="../media/image126.png"/><Relationship Id="rId21" Type="http://schemas.openxmlformats.org/officeDocument/2006/relationships/image" Target="../media/image78.png"/><Relationship Id="rId42" Type="http://schemas.openxmlformats.org/officeDocument/2006/relationships/customXml" Target="../ink/ink39.xml"/><Relationship Id="rId47" Type="http://schemas.openxmlformats.org/officeDocument/2006/relationships/image" Target="../media/image91.png"/><Relationship Id="rId63" Type="http://schemas.openxmlformats.org/officeDocument/2006/relationships/image" Target="../media/image99.png"/><Relationship Id="rId68" Type="http://schemas.openxmlformats.org/officeDocument/2006/relationships/customXml" Target="../ink/ink52.xml"/><Relationship Id="rId84" Type="http://schemas.openxmlformats.org/officeDocument/2006/relationships/customXml" Target="../ink/ink60.xml"/><Relationship Id="rId89" Type="http://schemas.openxmlformats.org/officeDocument/2006/relationships/image" Target="../media/image112.png"/><Relationship Id="rId112" Type="http://schemas.openxmlformats.org/officeDocument/2006/relationships/customXml" Target="../ink/ink74.xml"/><Relationship Id="rId16" Type="http://schemas.openxmlformats.org/officeDocument/2006/relationships/customXml" Target="../ink/ink26.xml"/><Relationship Id="rId107" Type="http://schemas.openxmlformats.org/officeDocument/2006/relationships/image" Target="../media/image121.png"/><Relationship Id="rId11" Type="http://schemas.openxmlformats.org/officeDocument/2006/relationships/image" Target="../media/image730.png"/><Relationship Id="rId32" Type="http://schemas.openxmlformats.org/officeDocument/2006/relationships/customXml" Target="../ink/ink34.xml"/><Relationship Id="rId37" Type="http://schemas.openxmlformats.org/officeDocument/2006/relationships/image" Target="../media/image86.png"/><Relationship Id="rId53" Type="http://schemas.openxmlformats.org/officeDocument/2006/relationships/image" Target="../media/image94.png"/><Relationship Id="rId58" Type="http://schemas.openxmlformats.org/officeDocument/2006/relationships/customXml" Target="../ink/ink47.xml"/><Relationship Id="rId74" Type="http://schemas.openxmlformats.org/officeDocument/2006/relationships/customXml" Target="../ink/ink55.xml"/><Relationship Id="rId79" Type="http://schemas.openxmlformats.org/officeDocument/2006/relationships/image" Target="../media/image107.png"/><Relationship Id="rId102" Type="http://schemas.openxmlformats.org/officeDocument/2006/relationships/customXml" Target="../ink/ink69.xml"/><Relationship Id="rId5" Type="http://schemas.openxmlformats.org/officeDocument/2006/relationships/image" Target="../media/image701.png"/><Relationship Id="rId61" Type="http://schemas.openxmlformats.org/officeDocument/2006/relationships/image" Target="../media/image98.png"/><Relationship Id="rId82" Type="http://schemas.openxmlformats.org/officeDocument/2006/relationships/customXml" Target="../ink/ink59.xml"/><Relationship Id="rId90" Type="http://schemas.openxmlformats.org/officeDocument/2006/relationships/customXml" Target="../ink/ink63.xml"/><Relationship Id="rId95" Type="http://schemas.openxmlformats.org/officeDocument/2006/relationships/image" Target="../media/image115.png"/><Relationship Id="rId19" Type="http://schemas.openxmlformats.org/officeDocument/2006/relationships/image" Target="../media/image77.png"/><Relationship Id="rId14" Type="http://schemas.openxmlformats.org/officeDocument/2006/relationships/customXml" Target="../ink/ink25.xml"/><Relationship Id="rId22" Type="http://schemas.openxmlformats.org/officeDocument/2006/relationships/customXml" Target="../ink/ink29.xml"/><Relationship Id="rId27" Type="http://schemas.openxmlformats.org/officeDocument/2006/relationships/image" Target="../media/image81.png"/><Relationship Id="rId30" Type="http://schemas.openxmlformats.org/officeDocument/2006/relationships/customXml" Target="../ink/ink33.xml"/><Relationship Id="rId35" Type="http://schemas.openxmlformats.org/officeDocument/2006/relationships/image" Target="../media/image85.png"/><Relationship Id="rId43" Type="http://schemas.openxmlformats.org/officeDocument/2006/relationships/image" Target="../media/image89.png"/><Relationship Id="rId48" Type="http://schemas.openxmlformats.org/officeDocument/2006/relationships/customXml" Target="../ink/ink42.xml"/><Relationship Id="rId56" Type="http://schemas.openxmlformats.org/officeDocument/2006/relationships/customXml" Target="../ink/ink46.xml"/><Relationship Id="rId64" Type="http://schemas.openxmlformats.org/officeDocument/2006/relationships/customXml" Target="../ink/ink50.xml"/><Relationship Id="rId69" Type="http://schemas.openxmlformats.org/officeDocument/2006/relationships/image" Target="../media/image102.png"/><Relationship Id="rId77" Type="http://schemas.openxmlformats.org/officeDocument/2006/relationships/image" Target="../media/image106.png"/><Relationship Id="rId100" Type="http://schemas.openxmlformats.org/officeDocument/2006/relationships/customXml" Target="../ink/ink68.xml"/><Relationship Id="rId105" Type="http://schemas.openxmlformats.org/officeDocument/2006/relationships/image" Target="../media/image120.png"/><Relationship Id="rId113" Type="http://schemas.openxmlformats.org/officeDocument/2006/relationships/image" Target="../media/image124.png"/><Relationship Id="rId118" Type="http://schemas.openxmlformats.org/officeDocument/2006/relationships/customXml" Target="../ink/ink77.xml"/><Relationship Id="rId8" Type="http://schemas.openxmlformats.org/officeDocument/2006/relationships/customXml" Target="../ink/ink22.xml"/><Relationship Id="rId51" Type="http://schemas.openxmlformats.org/officeDocument/2006/relationships/image" Target="../media/image93.png"/><Relationship Id="rId72" Type="http://schemas.openxmlformats.org/officeDocument/2006/relationships/customXml" Target="../ink/ink54.xml"/><Relationship Id="rId80" Type="http://schemas.openxmlformats.org/officeDocument/2006/relationships/customXml" Target="../ink/ink58.xml"/><Relationship Id="rId85" Type="http://schemas.openxmlformats.org/officeDocument/2006/relationships/image" Target="../media/image110.png"/><Relationship Id="rId93" Type="http://schemas.openxmlformats.org/officeDocument/2006/relationships/image" Target="../media/image114.png"/><Relationship Id="rId98" Type="http://schemas.openxmlformats.org/officeDocument/2006/relationships/customXml" Target="../ink/ink67.xml"/><Relationship Id="rId121" Type="http://schemas.openxmlformats.org/officeDocument/2006/relationships/image" Target="../media/image128.png"/><Relationship Id="rId3" Type="http://schemas.openxmlformats.org/officeDocument/2006/relationships/image" Target="../media/image691.png"/><Relationship Id="rId12" Type="http://schemas.openxmlformats.org/officeDocument/2006/relationships/customXml" Target="../ink/ink24.xml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33" Type="http://schemas.openxmlformats.org/officeDocument/2006/relationships/image" Target="../media/image84.png"/><Relationship Id="rId38" Type="http://schemas.openxmlformats.org/officeDocument/2006/relationships/customXml" Target="../ink/ink37.xml"/><Relationship Id="rId46" Type="http://schemas.openxmlformats.org/officeDocument/2006/relationships/customXml" Target="../ink/ink41.xml"/><Relationship Id="rId59" Type="http://schemas.openxmlformats.org/officeDocument/2006/relationships/image" Target="../media/image97.png"/><Relationship Id="rId67" Type="http://schemas.openxmlformats.org/officeDocument/2006/relationships/image" Target="../media/image101.png"/><Relationship Id="rId103" Type="http://schemas.openxmlformats.org/officeDocument/2006/relationships/image" Target="../media/image119.png"/><Relationship Id="rId108" Type="http://schemas.openxmlformats.org/officeDocument/2006/relationships/customXml" Target="../ink/ink72.xml"/><Relationship Id="rId116" Type="http://schemas.openxmlformats.org/officeDocument/2006/relationships/customXml" Target="../ink/ink76.xml"/><Relationship Id="rId20" Type="http://schemas.openxmlformats.org/officeDocument/2006/relationships/customXml" Target="../ink/ink28.xml"/><Relationship Id="rId41" Type="http://schemas.openxmlformats.org/officeDocument/2006/relationships/image" Target="../media/image88.png"/><Relationship Id="rId54" Type="http://schemas.openxmlformats.org/officeDocument/2006/relationships/customXml" Target="../ink/ink45.xml"/><Relationship Id="rId62" Type="http://schemas.openxmlformats.org/officeDocument/2006/relationships/customXml" Target="../ink/ink49.xml"/><Relationship Id="rId70" Type="http://schemas.openxmlformats.org/officeDocument/2006/relationships/customXml" Target="../ink/ink53.xml"/><Relationship Id="rId75" Type="http://schemas.openxmlformats.org/officeDocument/2006/relationships/image" Target="../media/image105.png"/><Relationship Id="rId83" Type="http://schemas.openxmlformats.org/officeDocument/2006/relationships/image" Target="../media/image109.png"/><Relationship Id="rId88" Type="http://schemas.openxmlformats.org/officeDocument/2006/relationships/customXml" Target="../ink/ink62.xml"/><Relationship Id="rId91" Type="http://schemas.openxmlformats.org/officeDocument/2006/relationships/image" Target="../media/image113.png"/><Relationship Id="rId96" Type="http://schemas.openxmlformats.org/officeDocument/2006/relationships/customXml" Target="../ink/ink66.xml"/><Relationship Id="rId111" Type="http://schemas.openxmlformats.org/officeDocument/2006/relationships/image" Target="../media/image123.png"/><Relationship Id="rId1" Type="http://schemas.openxmlformats.org/officeDocument/2006/relationships/slideLayout" Target="../slideLayouts/slideLayout32.xml"/><Relationship Id="rId6" Type="http://schemas.openxmlformats.org/officeDocument/2006/relationships/customXml" Target="../ink/ink21.xml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28" Type="http://schemas.openxmlformats.org/officeDocument/2006/relationships/customXml" Target="../ink/ink32.xml"/><Relationship Id="rId36" Type="http://schemas.openxmlformats.org/officeDocument/2006/relationships/customXml" Target="../ink/ink36.xml"/><Relationship Id="rId49" Type="http://schemas.openxmlformats.org/officeDocument/2006/relationships/image" Target="../media/image92.png"/><Relationship Id="rId57" Type="http://schemas.openxmlformats.org/officeDocument/2006/relationships/image" Target="../media/image96.png"/><Relationship Id="rId106" Type="http://schemas.openxmlformats.org/officeDocument/2006/relationships/customXml" Target="../ink/ink71.xml"/><Relationship Id="rId114" Type="http://schemas.openxmlformats.org/officeDocument/2006/relationships/customXml" Target="../ink/ink75.xml"/><Relationship Id="rId119" Type="http://schemas.openxmlformats.org/officeDocument/2006/relationships/image" Target="../media/image127.png"/><Relationship Id="rId10" Type="http://schemas.openxmlformats.org/officeDocument/2006/relationships/customXml" Target="../ink/ink23.xml"/><Relationship Id="rId31" Type="http://schemas.openxmlformats.org/officeDocument/2006/relationships/image" Target="../media/image83.png"/><Relationship Id="rId44" Type="http://schemas.openxmlformats.org/officeDocument/2006/relationships/customXml" Target="../ink/ink40.xml"/><Relationship Id="rId52" Type="http://schemas.openxmlformats.org/officeDocument/2006/relationships/customXml" Target="../ink/ink44.xml"/><Relationship Id="rId60" Type="http://schemas.openxmlformats.org/officeDocument/2006/relationships/customXml" Target="../ink/ink48.xml"/><Relationship Id="rId65" Type="http://schemas.openxmlformats.org/officeDocument/2006/relationships/image" Target="../media/image100.png"/><Relationship Id="rId73" Type="http://schemas.openxmlformats.org/officeDocument/2006/relationships/image" Target="../media/image104.png"/><Relationship Id="rId78" Type="http://schemas.openxmlformats.org/officeDocument/2006/relationships/customXml" Target="../ink/ink57.xml"/><Relationship Id="rId81" Type="http://schemas.openxmlformats.org/officeDocument/2006/relationships/image" Target="../media/image108.png"/><Relationship Id="rId86" Type="http://schemas.openxmlformats.org/officeDocument/2006/relationships/customXml" Target="../ink/ink61.xml"/><Relationship Id="rId94" Type="http://schemas.openxmlformats.org/officeDocument/2006/relationships/customXml" Target="../ink/ink65.xml"/><Relationship Id="rId99" Type="http://schemas.openxmlformats.org/officeDocument/2006/relationships/image" Target="../media/image117.png"/><Relationship Id="rId101" Type="http://schemas.openxmlformats.org/officeDocument/2006/relationships/image" Target="../media/image118.png"/><Relationship Id="rId4" Type="http://schemas.openxmlformats.org/officeDocument/2006/relationships/customXml" Target="../ink/ink20.xml"/><Relationship Id="rId9" Type="http://schemas.openxmlformats.org/officeDocument/2006/relationships/image" Target="../media/image720.png"/><Relationship Id="rId13" Type="http://schemas.openxmlformats.org/officeDocument/2006/relationships/image" Target="../media/image74.png"/><Relationship Id="rId18" Type="http://schemas.openxmlformats.org/officeDocument/2006/relationships/customXml" Target="../ink/ink27.xml"/><Relationship Id="rId39" Type="http://schemas.openxmlformats.org/officeDocument/2006/relationships/image" Target="../media/image87.png"/><Relationship Id="rId109" Type="http://schemas.openxmlformats.org/officeDocument/2006/relationships/image" Target="../media/image122.png"/><Relationship Id="rId34" Type="http://schemas.openxmlformats.org/officeDocument/2006/relationships/customXml" Target="../ink/ink35.xml"/><Relationship Id="rId50" Type="http://schemas.openxmlformats.org/officeDocument/2006/relationships/customXml" Target="../ink/ink43.xml"/><Relationship Id="rId55" Type="http://schemas.openxmlformats.org/officeDocument/2006/relationships/image" Target="../media/image95.png"/><Relationship Id="rId76" Type="http://schemas.openxmlformats.org/officeDocument/2006/relationships/customXml" Target="../ink/ink56.xml"/><Relationship Id="rId97" Type="http://schemas.openxmlformats.org/officeDocument/2006/relationships/image" Target="../media/image116.png"/><Relationship Id="rId104" Type="http://schemas.openxmlformats.org/officeDocument/2006/relationships/customXml" Target="../ink/ink70.xml"/><Relationship Id="rId120" Type="http://schemas.openxmlformats.org/officeDocument/2006/relationships/customXml" Target="../ink/ink78.xml"/><Relationship Id="rId7" Type="http://schemas.openxmlformats.org/officeDocument/2006/relationships/image" Target="../media/image710.png"/><Relationship Id="rId71" Type="http://schemas.openxmlformats.org/officeDocument/2006/relationships/image" Target="../media/image103.png"/><Relationship Id="rId92" Type="http://schemas.openxmlformats.org/officeDocument/2006/relationships/customXml" Target="../ink/ink64.xml"/><Relationship Id="rId2" Type="http://schemas.openxmlformats.org/officeDocument/2006/relationships/customXml" Target="../ink/ink19.xml"/><Relationship Id="rId29" Type="http://schemas.openxmlformats.org/officeDocument/2006/relationships/image" Target="../media/image82.png"/><Relationship Id="rId24" Type="http://schemas.openxmlformats.org/officeDocument/2006/relationships/customXml" Target="../ink/ink30.xml"/><Relationship Id="rId40" Type="http://schemas.openxmlformats.org/officeDocument/2006/relationships/customXml" Target="../ink/ink38.xml"/><Relationship Id="rId45" Type="http://schemas.openxmlformats.org/officeDocument/2006/relationships/image" Target="../media/image90.png"/><Relationship Id="rId66" Type="http://schemas.openxmlformats.org/officeDocument/2006/relationships/customXml" Target="../ink/ink51.xml"/><Relationship Id="rId87" Type="http://schemas.openxmlformats.org/officeDocument/2006/relationships/image" Target="../media/image111.png"/><Relationship Id="rId110" Type="http://schemas.openxmlformats.org/officeDocument/2006/relationships/customXml" Target="../ink/ink73.xml"/><Relationship Id="rId115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png"/><Relationship Id="rId18" Type="http://schemas.openxmlformats.org/officeDocument/2006/relationships/customXml" Target="../ink/ink87.xml"/><Relationship Id="rId26" Type="http://schemas.openxmlformats.org/officeDocument/2006/relationships/customXml" Target="../ink/ink91.xml"/><Relationship Id="rId39" Type="http://schemas.openxmlformats.org/officeDocument/2006/relationships/image" Target="../media/image147.png"/><Relationship Id="rId21" Type="http://schemas.openxmlformats.org/officeDocument/2006/relationships/image" Target="../media/image138.png"/><Relationship Id="rId34" Type="http://schemas.openxmlformats.org/officeDocument/2006/relationships/customXml" Target="../ink/ink95.xml"/><Relationship Id="rId42" Type="http://schemas.openxmlformats.org/officeDocument/2006/relationships/customXml" Target="../ink/ink99.xml"/><Relationship Id="rId47" Type="http://schemas.openxmlformats.org/officeDocument/2006/relationships/image" Target="../media/image151.png"/><Relationship Id="rId50" Type="http://schemas.openxmlformats.org/officeDocument/2006/relationships/customXml" Target="../ink/ink103.xml"/><Relationship Id="rId55" Type="http://schemas.openxmlformats.org/officeDocument/2006/relationships/image" Target="../media/image155.png"/><Relationship Id="rId63" Type="http://schemas.openxmlformats.org/officeDocument/2006/relationships/image" Target="../media/image159.png"/><Relationship Id="rId68" Type="http://schemas.openxmlformats.org/officeDocument/2006/relationships/customXml" Target="../ink/ink112.xml"/><Relationship Id="rId76" Type="http://schemas.openxmlformats.org/officeDocument/2006/relationships/customXml" Target="../ink/ink116.xml"/><Relationship Id="rId84" Type="http://schemas.openxmlformats.org/officeDocument/2006/relationships/customXml" Target="../ink/ink120.xml"/><Relationship Id="rId89" Type="http://schemas.openxmlformats.org/officeDocument/2006/relationships/image" Target="../media/image172.png"/><Relationship Id="rId7" Type="http://schemas.openxmlformats.org/officeDocument/2006/relationships/image" Target="../media/image131.png"/><Relationship Id="rId71" Type="http://schemas.openxmlformats.org/officeDocument/2006/relationships/image" Target="../media/image163.png"/><Relationship Id="rId2" Type="http://schemas.openxmlformats.org/officeDocument/2006/relationships/customXml" Target="../ink/ink79.xml"/><Relationship Id="rId16" Type="http://schemas.openxmlformats.org/officeDocument/2006/relationships/customXml" Target="../ink/ink86.xml"/><Relationship Id="rId29" Type="http://schemas.openxmlformats.org/officeDocument/2006/relationships/image" Target="../media/image142.png"/><Relationship Id="rId11" Type="http://schemas.openxmlformats.org/officeDocument/2006/relationships/image" Target="../media/image133.png"/><Relationship Id="rId24" Type="http://schemas.openxmlformats.org/officeDocument/2006/relationships/customXml" Target="../ink/ink90.xml"/><Relationship Id="rId32" Type="http://schemas.openxmlformats.org/officeDocument/2006/relationships/customXml" Target="../ink/ink94.xml"/><Relationship Id="rId37" Type="http://schemas.openxmlformats.org/officeDocument/2006/relationships/image" Target="../media/image146.png"/><Relationship Id="rId40" Type="http://schemas.openxmlformats.org/officeDocument/2006/relationships/customXml" Target="../ink/ink98.xml"/><Relationship Id="rId45" Type="http://schemas.openxmlformats.org/officeDocument/2006/relationships/image" Target="../media/image150.png"/><Relationship Id="rId53" Type="http://schemas.openxmlformats.org/officeDocument/2006/relationships/image" Target="../media/image154.png"/><Relationship Id="rId58" Type="http://schemas.openxmlformats.org/officeDocument/2006/relationships/customXml" Target="../ink/ink107.xml"/><Relationship Id="rId66" Type="http://schemas.openxmlformats.org/officeDocument/2006/relationships/customXml" Target="../ink/ink111.xml"/><Relationship Id="rId74" Type="http://schemas.openxmlformats.org/officeDocument/2006/relationships/customXml" Target="../ink/ink115.xml"/><Relationship Id="rId79" Type="http://schemas.openxmlformats.org/officeDocument/2006/relationships/image" Target="../media/image167.png"/><Relationship Id="rId87" Type="http://schemas.openxmlformats.org/officeDocument/2006/relationships/image" Target="../media/image171.png"/><Relationship Id="rId5" Type="http://schemas.openxmlformats.org/officeDocument/2006/relationships/image" Target="../media/image130.png"/><Relationship Id="rId61" Type="http://schemas.openxmlformats.org/officeDocument/2006/relationships/image" Target="../media/image158.png"/><Relationship Id="rId82" Type="http://schemas.openxmlformats.org/officeDocument/2006/relationships/customXml" Target="../ink/ink119.xml"/><Relationship Id="rId19" Type="http://schemas.openxmlformats.org/officeDocument/2006/relationships/image" Target="../media/image137.png"/><Relationship Id="rId4" Type="http://schemas.openxmlformats.org/officeDocument/2006/relationships/customXml" Target="../ink/ink80.xml"/><Relationship Id="rId9" Type="http://schemas.openxmlformats.org/officeDocument/2006/relationships/image" Target="../media/image132.png"/><Relationship Id="rId14" Type="http://schemas.openxmlformats.org/officeDocument/2006/relationships/customXml" Target="../ink/ink85.xml"/><Relationship Id="rId22" Type="http://schemas.openxmlformats.org/officeDocument/2006/relationships/customXml" Target="../ink/ink89.xml"/><Relationship Id="rId27" Type="http://schemas.openxmlformats.org/officeDocument/2006/relationships/image" Target="../media/image141.png"/><Relationship Id="rId30" Type="http://schemas.openxmlformats.org/officeDocument/2006/relationships/customXml" Target="../ink/ink93.xml"/><Relationship Id="rId35" Type="http://schemas.openxmlformats.org/officeDocument/2006/relationships/image" Target="../media/image145.png"/><Relationship Id="rId43" Type="http://schemas.openxmlformats.org/officeDocument/2006/relationships/image" Target="../media/image149.png"/><Relationship Id="rId48" Type="http://schemas.openxmlformats.org/officeDocument/2006/relationships/customXml" Target="../ink/ink102.xml"/><Relationship Id="rId56" Type="http://schemas.openxmlformats.org/officeDocument/2006/relationships/customXml" Target="../ink/ink106.xml"/><Relationship Id="rId64" Type="http://schemas.openxmlformats.org/officeDocument/2006/relationships/customXml" Target="../ink/ink110.xml"/><Relationship Id="rId69" Type="http://schemas.openxmlformats.org/officeDocument/2006/relationships/image" Target="../media/image162.png"/><Relationship Id="rId77" Type="http://schemas.openxmlformats.org/officeDocument/2006/relationships/image" Target="../media/image166.png"/><Relationship Id="rId8" Type="http://schemas.openxmlformats.org/officeDocument/2006/relationships/customXml" Target="../ink/ink82.xml"/><Relationship Id="rId51" Type="http://schemas.openxmlformats.org/officeDocument/2006/relationships/image" Target="../media/image153.png"/><Relationship Id="rId72" Type="http://schemas.openxmlformats.org/officeDocument/2006/relationships/customXml" Target="../ink/ink114.xml"/><Relationship Id="rId80" Type="http://schemas.openxmlformats.org/officeDocument/2006/relationships/customXml" Target="../ink/ink118.xml"/><Relationship Id="rId85" Type="http://schemas.openxmlformats.org/officeDocument/2006/relationships/image" Target="../media/image170.png"/><Relationship Id="rId3" Type="http://schemas.openxmlformats.org/officeDocument/2006/relationships/image" Target="../media/image129.png"/><Relationship Id="rId12" Type="http://schemas.openxmlformats.org/officeDocument/2006/relationships/customXml" Target="../ink/ink84.xml"/><Relationship Id="rId17" Type="http://schemas.openxmlformats.org/officeDocument/2006/relationships/image" Target="../media/image136.png"/><Relationship Id="rId25" Type="http://schemas.openxmlformats.org/officeDocument/2006/relationships/image" Target="../media/image140.png"/><Relationship Id="rId33" Type="http://schemas.openxmlformats.org/officeDocument/2006/relationships/image" Target="../media/image144.png"/><Relationship Id="rId38" Type="http://schemas.openxmlformats.org/officeDocument/2006/relationships/customXml" Target="../ink/ink97.xml"/><Relationship Id="rId46" Type="http://schemas.openxmlformats.org/officeDocument/2006/relationships/customXml" Target="../ink/ink101.xml"/><Relationship Id="rId59" Type="http://schemas.openxmlformats.org/officeDocument/2006/relationships/image" Target="../media/image157.png"/><Relationship Id="rId67" Type="http://schemas.openxmlformats.org/officeDocument/2006/relationships/image" Target="../media/image161.png"/><Relationship Id="rId20" Type="http://schemas.openxmlformats.org/officeDocument/2006/relationships/customXml" Target="../ink/ink88.xml"/><Relationship Id="rId41" Type="http://schemas.openxmlformats.org/officeDocument/2006/relationships/image" Target="../media/image148.png"/><Relationship Id="rId54" Type="http://schemas.openxmlformats.org/officeDocument/2006/relationships/customXml" Target="../ink/ink105.xml"/><Relationship Id="rId62" Type="http://schemas.openxmlformats.org/officeDocument/2006/relationships/customXml" Target="../ink/ink109.xml"/><Relationship Id="rId70" Type="http://schemas.openxmlformats.org/officeDocument/2006/relationships/customXml" Target="../ink/ink113.xml"/><Relationship Id="rId75" Type="http://schemas.openxmlformats.org/officeDocument/2006/relationships/image" Target="../media/image165.png"/><Relationship Id="rId83" Type="http://schemas.openxmlformats.org/officeDocument/2006/relationships/image" Target="../media/image169.png"/><Relationship Id="rId88" Type="http://schemas.openxmlformats.org/officeDocument/2006/relationships/customXml" Target="../ink/ink122.xml"/><Relationship Id="rId1" Type="http://schemas.openxmlformats.org/officeDocument/2006/relationships/slideLayout" Target="../slideLayouts/slideLayout32.xml"/><Relationship Id="rId6" Type="http://schemas.openxmlformats.org/officeDocument/2006/relationships/customXml" Target="../ink/ink81.xml"/><Relationship Id="rId15" Type="http://schemas.openxmlformats.org/officeDocument/2006/relationships/image" Target="../media/image135.png"/><Relationship Id="rId23" Type="http://schemas.openxmlformats.org/officeDocument/2006/relationships/image" Target="../media/image139.png"/><Relationship Id="rId28" Type="http://schemas.openxmlformats.org/officeDocument/2006/relationships/customXml" Target="../ink/ink92.xml"/><Relationship Id="rId36" Type="http://schemas.openxmlformats.org/officeDocument/2006/relationships/customXml" Target="../ink/ink96.xml"/><Relationship Id="rId49" Type="http://schemas.openxmlformats.org/officeDocument/2006/relationships/image" Target="../media/image152.png"/><Relationship Id="rId57" Type="http://schemas.openxmlformats.org/officeDocument/2006/relationships/image" Target="../media/image156.png"/><Relationship Id="rId10" Type="http://schemas.openxmlformats.org/officeDocument/2006/relationships/customXml" Target="../ink/ink83.xml"/><Relationship Id="rId31" Type="http://schemas.openxmlformats.org/officeDocument/2006/relationships/image" Target="../media/image143.png"/><Relationship Id="rId44" Type="http://schemas.openxmlformats.org/officeDocument/2006/relationships/customXml" Target="../ink/ink100.xml"/><Relationship Id="rId52" Type="http://schemas.openxmlformats.org/officeDocument/2006/relationships/customXml" Target="../ink/ink104.xml"/><Relationship Id="rId60" Type="http://schemas.openxmlformats.org/officeDocument/2006/relationships/customXml" Target="../ink/ink108.xml"/><Relationship Id="rId65" Type="http://schemas.openxmlformats.org/officeDocument/2006/relationships/image" Target="../media/image160.png"/><Relationship Id="rId73" Type="http://schemas.openxmlformats.org/officeDocument/2006/relationships/image" Target="../media/image164.png"/><Relationship Id="rId78" Type="http://schemas.openxmlformats.org/officeDocument/2006/relationships/customXml" Target="../ink/ink117.xml"/><Relationship Id="rId81" Type="http://schemas.openxmlformats.org/officeDocument/2006/relationships/image" Target="../media/image168.png"/><Relationship Id="rId86" Type="http://schemas.openxmlformats.org/officeDocument/2006/relationships/customXml" Target="../ink/ink12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18" Type="http://schemas.openxmlformats.org/officeDocument/2006/relationships/customXml" Target="../ink/ink130.xml"/><Relationship Id="rId26" Type="http://schemas.openxmlformats.org/officeDocument/2006/relationships/customXml" Target="../ink/ink134.xml"/><Relationship Id="rId39" Type="http://schemas.openxmlformats.org/officeDocument/2006/relationships/image" Target="../media/image164.png"/><Relationship Id="rId21" Type="http://schemas.openxmlformats.org/officeDocument/2006/relationships/image" Target="../media/image155.png"/><Relationship Id="rId34" Type="http://schemas.openxmlformats.org/officeDocument/2006/relationships/customXml" Target="../ink/ink138.xml"/><Relationship Id="rId42" Type="http://schemas.openxmlformats.org/officeDocument/2006/relationships/customXml" Target="../ink/ink142.xml"/><Relationship Id="rId47" Type="http://schemas.openxmlformats.org/officeDocument/2006/relationships/image" Target="../media/image168.png"/><Relationship Id="rId50" Type="http://schemas.openxmlformats.org/officeDocument/2006/relationships/customXml" Target="../ink/ink146.xml"/><Relationship Id="rId55" Type="http://schemas.openxmlformats.org/officeDocument/2006/relationships/image" Target="../media/image174.png"/><Relationship Id="rId7" Type="http://schemas.openxmlformats.org/officeDocument/2006/relationships/image" Target="../media/image148.png"/><Relationship Id="rId12" Type="http://schemas.openxmlformats.org/officeDocument/2006/relationships/customXml" Target="../ink/ink127.xml"/><Relationship Id="rId17" Type="http://schemas.openxmlformats.org/officeDocument/2006/relationships/image" Target="../media/image153.png"/><Relationship Id="rId25" Type="http://schemas.openxmlformats.org/officeDocument/2006/relationships/image" Target="../media/image157.png"/><Relationship Id="rId33" Type="http://schemas.openxmlformats.org/officeDocument/2006/relationships/image" Target="../media/image161.png"/><Relationship Id="rId38" Type="http://schemas.openxmlformats.org/officeDocument/2006/relationships/customXml" Target="../ink/ink140.xml"/><Relationship Id="rId46" Type="http://schemas.openxmlformats.org/officeDocument/2006/relationships/customXml" Target="../ink/ink144.xml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129.xml"/><Relationship Id="rId20" Type="http://schemas.openxmlformats.org/officeDocument/2006/relationships/customXml" Target="../ink/ink131.xml"/><Relationship Id="rId29" Type="http://schemas.openxmlformats.org/officeDocument/2006/relationships/image" Target="../media/image159.png"/><Relationship Id="rId41" Type="http://schemas.openxmlformats.org/officeDocument/2006/relationships/image" Target="../media/image165.png"/><Relationship Id="rId54" Type="http://schemas.openxmlformats.org/officeDocument/2006/relationships/customXml" Target="../ink/ink148.xml"/><Relationship Id="rId1" Type="http://schemas.openxmlformats.org/officeDocument/2006/relationships/slideLayout" Target="../slideLayouts/slideLayout32.xml"/><Relationship Id="rId6" Type="http://schemas.openxmlformats.org/officeDocument/2006/relationships/customXml" Target="../ink/ink124.xml"/><Relationship Id="rId11" Type="http://schemas.openxmlformats.org/officeDocument/2006/relationships/image" Target="../media/image150.png"/><Relationship Id="rId24" Type="http://schemas.openxmlformats.org/officeDocument/2006/relationships/customXml" Target="../ink/ink133.xml"/><Relationship Id="rId32" Type="http://schemas.openxmlformats.org/officeDocument/2006/relationships/customXml" Target="../ink/ink137.xml"/><Relationship Id="rId37" Type="http://schemas.openxmlformats.org/officeDocument/2006/relationships/image" Target="../media/image163.png"/><Relationship Id="rId40" Type="http://schemas.openxmlformats.org/officeDocument/2006/relationships/customXml" Target="../ink/ink141.xml"/><Relationship Id="rId45" Type="http://schemas.openxmlformats.org/officeDocument/2006/relationships/image" Target="../media/image167.png"/><Relationship Id="rId53" Type="http://schemas.openxmlformats.org/officeDocument/2006/relationships/image" Target="../media/image171.png"/><Relationship Id="rId5" Type="http://schemas.openxmlformats.org/officeDocument/2006/relationships/image" Target="../media/image173.png"/><Relationship Id="rId15" Type="http://schemas.openxmlformats.org/officeDocument/2006/relationships/image" Target="../media/image152.png"/><Relationship Id="rId23" Type="http://schemas.openxmlformats.org/officeDocument/2006/relationships/image" Target="../media/image156.png"/><Relationship Id="rId28" Type="http://schemas.openxmlformats.org/officeDocument/2006/relationships/customXml" Target="../ink/ink135.xml"/><Relationship Id="rId36" Type="http://schemas.openxmlformats.org/officeDocument/2006/relationships/customXml" Target="../ink/ink139.xml"/><Relationship Id="rId49" Type="http://schemas.openxmlformats.org/officeDocument/2006/relationships/image" Target="../media/image169.png"/><Relationship Id="rId10" Type="http://schemas.openxmlformats.org/officeDocument/2006/relationships/customXml" Target="../ink/ink126.xml"/><Relationship Id="rId19" Type="http://schemas.openxmlformats.org/officeDocument/2006/relationships/image" Target="../media/image154.png"/><Relationship Id="rId31" Type="http://schemas.openxmlformats.org/officeDocument/2006/relationships/image" Target="../media/image160.png"/><Relationship Id="rId44" Type="http://schemas.openxmlformats.org/officeDocument/2006/relationships/customXml" Target="../ink/ink143.xml"/><Relationship Id="rId52" Type="http://schemas.openxmlformats.org/officeDocument/2006/relationships/customXml" Target="../ink/ink147.xml"/><Relationship Id="rId4" Type="http://schemas.openxmlformats.org/officeDocument/2006/relationships/image" Target="../media/image1721.png"/><Relationship Id="rId9" Type="http://schemas.openxmlformats.org/officeDocument/2006/relationships/image" Target="../media/image149.png"/><Relationship Id="rId14" Type="http://schemas.openxmlformats.org/officeDocument/2006/relationships/customXml" Target="../ink/ink128.xml"/><Relationship Id="rId22" Type="http://schemas.openxmlformats.org/officeDocument/2006/relationships/customXml" Target="../ink/ink132.xml"/><Relationship Id="rId27" Type="http://schemas.openxmlformats.org/officeDocument/2006/relationships/image" Target="../media/image158.png"/><Relationship Id="rId30" Type="http://schemas.openxmlformats.org/officeDocument/2006/relationships/customXml" Target="../ink/ink136.xml"/><Relationship Id="rId35" Type="http://schemas.openxmlformats.org/officeDocument/2006/relationships/image" Target="../media/image162.png"/><Relationship Id="rId43" Type="http://schemas.openxmlformats.org/officeDocument/2006/relationships/image" Target="../media/image166.png"/><Relationship Id="rId48" Type="http://schemas.openxmlformats.org/officeDocument/2006/relationships/customXml" Target="../ink/ink145.xml"/><Relationship Id="rId8" Type="http://schemas.openxmlformats.org/officeDocument/2006/relationships/customXml" Target="../ink/ink125.xml"/><Relationship Id="rId51" Type="http://schemas.openxmlformats.org/officeDocument/2006/relationships/image" Target="../media/image170.png"/><Relationship Id="rId3" Type="http://schemas.openxmlformats.org/officeDocument/2006/relationships/customXml" Target="../ink/ink1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1.xml"/><Relationship Id="rId13" Type="http://schemas.openxmlformats.org/officeDocument/2006/relationships/image" Target="../media/image179.png"/><Relationship Id="rId3" Type="http://schemas.openxmlformats.org/officeDocument/2006/relationships/image" Target="../media/image1741.png"/><Relationship Id="rId7" Type="http://schemas.openxmlformats.org/officeDocument/2006/relationships/image" Target="../media/image176.png"/><Relationship Id="rId12" Type="http://schemas.openxmlformats.org/officeDocument/2006/relationships/customXml" Target="../ink/ink15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customXml" Target="../ink/ink150.xml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5" Type="http://schemas.openxmlformats.org/officeDocument/2006/relationships/image" Target="../media/image180.png"/><Relationship Id="rId10" Type="http://schemas.openxmlformats.org/officeDocument/2006/relationships/customXml" Target="../ink/ink152.xml"/><Relationship Id="rId4" Type="http://schemas.openxmlformats.org/officeDocument/2006/relationships/customXml" Target="../ink/ink149.xml"/><Relationship Id="rId9" Type="http://schemas.openxmlformats.org/officeDocument/2006/relationships/image" Target="../media/image177.png"/><Relationship Id="rId14" Type="http://schemas.openxmlformats.org/officeDocument/2006/relationships/customXml" Target="../ink/ink1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.xml"/><Relationship Id="rId13" Type="http://schemas.openxmlformats.org/officeDocument/2006/relationships/image" Target="../media/image169.png"/><Relationship Id="rId18" Type="http://schemas.openxmlformats.org/officeDocument/2006/relationships/customXml" Target="../ink/ink162.xml"/><Relationship Id="rId3" Type="http://schemas.openxmlformats.org/officeDocument/2006/relationships/image" Target="../media/image63.emf"/><Relationship Id="rId34" Type="http://schemas.openxmlformats.org/officeDocument/2006/relationships/image" Target="../media/image189.png"/><Relationship Id="rId7" Type="http://schemas.openxmlformats.org/officeDocument/2006/relationships/image" Target="../media/image166.png"/><Relationship Id="rId12" Type="http://schemas.openxmlformats.org/officeDocument/2006/relationships/customXml" Target="../ink/ink159.xml"/><Relationship Id="rId17" Type="http://schemas.openxmlformats.org/officeDocument/2006/relationships/image" Target="../media/image171.png"/><Relationship Id="rId33" Type="http://schemas.openxmlformats.org/officeDocument/2006/relationships/customXml" Target="../ink/ink165.xml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161.xml"/><Relationship Id="rId29" Type="http://schemas.openxmlformats.org/officeDocument/2006/relationships/customXml" Target="../ink/ink163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56.xml"/><Relationship Id="rId11" Type="http://schemas.openxmlformats.org/officeDocument/2006/relationships/image" Target="../media/image168.png"/><Relationship Id="rId32" Type="http://schemas.openxmlformats.org/officeDocument/2006/relationships/image" Target="../media/image188.png"/><Relationship Id="rId5" Type="http://schemas.openxmlformats.org/officeDocument/2006/relationships/image" Target="../media/image165.png"/><Relationship Id="rId15" Type="http://schemas.openxmlformats.org/officeDocument/2006/relationships/image" Target="../media/image170.png"/><Relationship Id="rId28" Type="http://schemas.openxmlformats.org/officeDocument/2006/relationships/image" Target="../media/image186.png"/><Relationship Id="rId36" Type="http://schemas.openxmlformats.org/officeDocument/2006/relationships/image" Target="../media/image182.png"/><Relationship Id="rId10" Type="http://schemas.openxmlformats.org/officeDocument/2006/relationships/customXml" Target="../ink/ink158.xml"/><Relationship Id="rId31" Type="http://schemas.openxmlformats.org/officeDocument/2006/relationships/customXml" Target="../ink/ink164.xml"/><Relationship Id="rId4" Type="http://schemas.openxmlformats.org/officeDocument/2006/relationships/customXml" Target="../ink/ink155.xml"/><Relationship Id="rId9" Type="http://schemas.openxmlformats.org/officeDocument/2006/relationships/image" Target="../media/image167.png"/><Relationship Id="rId14" Type="http://schemas.openxmlformats.org/officeDocument/2006/relationships/customXml" Target="../ink/ink160.xml"/><Relationship Id="rId30" Type="http://schemas.openxmlformats.org/officeDocument/2006/relationships/image" Target="../media/image187.png"/><Relationship Id="rId35" Type="http://schemas.openxmlformats.org/officeDocument/2006/relationships/customXml" Target="../ink/ink1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8.xml"/><Relationship Id="rId13" Type="http://schemas.openxmlformats.org/officeDocument/2006/relationships/image" Target="../media/image183.png"/><Relationship Id="rId18" Type="http://schemas.openxmlformats.org/officeDocument/2006/relationships/customXml" Target="../ink/ink173.xml"/><Relationship Id="rId3" Type="http://schemas.openxmlformats.org/officeDocument/2006/relationships/image" Target="../media/image194.png"/><Relationship Id="rId21" Type="http://schemas.openxmlformats.org/officeDocument/2006/relationships/image" Target="../media/image181.png"/><Relationship Id="rId7" Type="http://schemas.openxmlformats.org/officeDocument/2006/relationships/image" Target="../media/image196.png"/><Relationship Id="rId12" Type="http://schemas.openxmlformats.org/officeDocument/2006/relationships/customXml" Target="../ink/ink170.xml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172.xml"/><Relationship Id="rId20" Type="http://schemas.openxmlformats.org/officeDocument/2006/relationships/customXml" Target="../ink/ink174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67.xml"/><Relationship Id="rId11" Type="http://schemas.openxmlformats.org/officeDocument/2006/relationships/image" Target="../media/image198.png"/><Relationship Id="rId5" Type="http://schemas.openxmlformats.org/officeDocument/2006/relationships/image" Target="../media/image69.png"/><Relationship Id="rId15" Type="http://schemas.openxmlformats.org/officeDocument/2006/relationships/image" Target="../media/image70.png"/><Relationship Id="rId23" Type="http://schemas.openxmlformats.org/officeDocument/2006/relationships/image" Target="../media/image184.png"/><Relationship Id="rId10" Type="http://schemas.openxmlformats.org/officeDocument/2006/relationships/customXml" Target="../ink/ink169.xml"/><Relationship Id="rId19" Type="http://schemas.openxmlformats.org/officeDocument/2006/relationships/image" Target="../media/image73.png"/><Relationship Id="rId4" Type="http://schemas.openxmlformats.org/officeDocument/2006/relationships/image" Target="../media/image63.emf"/><Relationship Id="rId9" Type="http://schemas.openxmlformats.org/officeDocument/2006/relationships/image" Target="../media/image197.png"/><Relationship Id="rId14" Type="http://schemas.openxmlformats.org/officeDocument/2006/relationships/customXml" Target="../ink/ink171.xml"/><Relationship Id="rId22" Type="http://schemas.openxmlformats.org/officeDocument/2006/relationships/customXml" Target="../ink/ink1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5.png"/><Relationship Id="rId5" Type="http://schemas.openxmlformats.org/officeDocument/2006/relationships/customXml" Target="../ink/ink176.xml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2.png"/><Relationship Id="rId4" Type="http://schemas.openxmlformats.org/officeDocument/2006/relationships/customXml" Target="../ink/ink17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79.xml"/><Relationship Id="rId5" Type="http://schemas.openxmlformats.org/officeDocument/2006/relationships/image" Target="../media/image205.png"/><Relationship Id="rId4" Type="http://schemas.openxmlformats.org/officeDocument/2006/relationships/customXml" Target="../ink/ink17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1.xml"/><Relationship Id="rId3" Type="http://schemas.openxmlformats.org/officeDocument/2006/relationships/image" Target="../media/image18.jpeg"/><Relationship Id="rId7" Type="http://schemas.openxmlformats.org/officeDocument/2006/relationships/image" Target="../media/image180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emf"/><Relationship Id="rId5" Type="http://schemas.openxmlformats.org/officeDocument/2006/relationships/image" Target="../media/image207.png"/><Relationship Id="rId4" Type="http://schemas.openxmlformats.org/officeDocument/2006/relationships/customXml" Target="../ink/ink180.xml"/><Relationship Id="rId9" Type="http://schemas.openxmlformats.org/officeDocument/2006/relationships/image" Target="../media/image2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0.png"/><Relationship Id="rId3" Type="http://schemas.openxmlformats.org/officeDocument/2006/relationships/image" Target="../media/image69.emf"/><Relationship Id="rId7" Type="http://schemas.openxmlformats.org/officeDocument/2006/relationships/customXml" Target="../ink/ink18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10" Type="http://schemas.openxmlformats.org/officeDocument/2006/relationships/image" Target="../media/image206.png"/><Relationship Id="rId4" Type="http://schemas.openxmlformats.org/officeDocument/2006/relationships/image" Target="../media/image70.emf"/><Relationship Id="rId9" Type="http://schemas.openxmlformats.org/officeDocument/2006/relationships/customXml" Target="../ink/ink18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2001.png"/><Relationship Id="rId3" Type="http://schemas.openxmlformats.org/officeDocument/2006/relationships/image" Target="../media/image73.emf"/><Relationship Id="rId7" Type="http://schemas.openxmlformats.org/officeDocument/2006/relationships/image" Target="../media/image76.emf"/><Relationship Id="rId12" Type="http://schemas.openxmlformats.org/officeDocument/2006/relationships/image" Target="../media/image193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5.emf"/><Relationship Id="rId11" Type="http://schemas.openxmlformats.org/officeDocument/2006/relationships/customXml" Target="../ink/ink184.xml"/><Relationship Id="rId5" Type="http://schemas.openxmlformats.org/officeDocument/2006/relationships/image" Target="../media/image74.emf"/><Relationship Id="rId15" Type="http://schemas.openxmlformats.org/officeDocument/2006/relationships/customXml" Target="../ink/ink185.xml"/><Relationship Id="rId10" Type="http://schemas.openxmlformats.org/officeDocument/2006/relationships/image" Target="../media/image79.emf"/><Relationship Id="rId4" Type="http://schemas.openxmlformats.org/officeDocument/2006/relationships/image" Target="../media/image68.emf"/><Relationship Id="rId9" Type="http://schemas.openxmlformats.org/officeDocument/2006/relationships/image" Target="../media/image78.emf"/><Relationship Id="rId14" Type="http://schemas.openxmlformats.org/officeDocument/2006/relationships/image" Target="../media/image2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7" Type="http://schemas.openxmlformats.org/officeDocument/2006/relationships/image" Target="../media/image219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86.xml"/><Relationship Id="rId5" Type="http://schemas.openxmlformats.org/officeDocument/2006/relationships/image" Target="../media/image193.emf"/><Relationship Id="rId4" Type="http://schemas.openxmlformats.org/officeDocument/2006/relationships/image" Target="../media/image19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7.xml"/><Relationship Id="rId2" Type="http://schemas.openxmlformats.org/officeDocument/2006/relationships/image" Target="../media/image206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8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0.png"/><Relationship Id="rId5" Type="http://schemas.openxmlformats.org/officeDocument/2006/relationships/customXml" Target="../ink/ink189.xml"/><Relationship Id="rId4" Type="http://schemas.openxmlformats.org/officeDocument/2006/relationships/image" Target="../media/image20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customXml" Target="../ink/ink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190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14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2.png"/><Relationship Id="rId4" Type="http://schemas.openxmlformats.org/officeDocument/2006/relationships/customXml" Target="../ink/ink19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customXml" Target="../ink/ink197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" Type="http://schemas.openxmlformats.org/officeDocument/2006/relationships/customXml" Target="../ink/ink192.xml"/><Relationship Id="rId21" Type="http://schemas.openxmlformats.org/officeDocument/2006/relationships/customXml" Target="../ink/ink201.xml"/><Relationship Id="rId7" Type="http://schemas.openxmlformats.org/officeDocument/2006/relationships/customXml" Target="../ink/ink194.xml"/><Relationship Id="rId12" Type="http://schemas.openxmlformats.org/officeDocument/2006/relationships/image" Target="../media/image254.png"/><Relationship Id="rId17" Type="http://schemas.openxmlformats.org/officeDocument/2006/relationships/customXml" Target="../ink/ink199.xml"/><Relationship Id="rId25" Type="http://schemas.openxmlformats.org/officeDocument/2006/relationships/customXml" Target="../ink/ink203.xml"/><Relationship Id="rId2" Type="http://schemas.openxmlformats.org/officeDocument/2006/relationships/image" Target="../media/image249.png"/><Relationship Id="rId16" Type="http://schemas.openxmlformats.org/officeDocument/2006/relationships/image" Target="../media/image256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1.png"/><Relationship Id="rId11" Type="http://schemas.openxmlformats.org/officeDocument/2006/relationships/customXml" Target="../ink/ink196.xml"/><Relationship Id="rId24" Type="http://schemas.openxmlformats.org/officeDocument/2006/relationships/image" Target="../media/image260.png"/><Relationship Id="rId5" Type="http://schemas.openxmlformats.org/officeDocument/2006/relationships/customXml" Target="../ink/ink193.xml"/><Relationship Id="rId15" Type="http://schemas.openxmlformats.org/officeDocument/2006/relationships/customXml" Target="../ink/ink198.xml"/><Relationship Id="rId23" Type="http://schemas.openxmlformats.org/officeDocument/2006/relationships/customXml" Target="../ink/ink202.xml"/><Relationship Id="rId28" Type="http://schemas.openxmlformats.org/officeDocument/2006/relationships/image" Target="../media/image223.png"/><Relationship Id="rId10" Type="http://schemas.openxmlformats.org/officeDocument/2006/relationships/image" Target="../media/image253.png"/><Relationship Id="rId19" Type="http://schemas.openxmlformats.org/officeDocument/2006/relationships/customXml" Target="../ink/ink200.xml"/><Relationship Id="rId4" Type="http://schemas.openxmlformats.org/officeDocument/2006/relationships/image" Target="../media/image250.png"/><Relationship Id="rId9" Type="http://schemas.openxmlformats.org/officeDocument/2006/relationships/customXml" Target="../ink/ink195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20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9.gif"/><Relationship Id="rId4" Type="http://schemas.openxmlformats.org/officeDocument/2006/relationships/image" Target="../media/image2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9.png"/><Relationship Id="rId4" Type="http://schemas.openxmlformats.org/officeDocument/2006/relationships/customXml" Target="../ink/ink20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32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207.xml"/><Relationship Id="rId5" Type="http://schemas.openxmlformats.org/officeDocument/2006/relationships/image" Target="../media/image270.png"/><Relationship Id="rId4" Type="http://schemas.openxmlformats.org/officeDocument/2006/relationships/customXml" Target="../ink/ink20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0.xml"/><Relationship Id="rId3" Type="http://schemas.openxmlformats.org/officeDocument/2006/relationships/image" Target="../media/image271.png"/><Relationship Id="rId7" Type="http://schemas.openxmlformats.org/officeDocument/2006/relationships/customXml" Target="../ink/ink20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3.png"/><Relationship Id="rId5" Type="http://schemas.openxmlformats.org/officeDocument/2006/relationships/customXml" Target="../ink/ink208.xml"/><Relationship Id="rId4" Type="http://schemas.openxmlformats.org/officeDocument/2006/relationships/image" Target="../media/image272.png"/><Relationship Id="rId9" Type="http://schemas.openxmlformats.org/officeDocument/2006/relationships/image" Target="../media/image2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customXml" Target="../ink/ink212.xml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0.emf"/><Relationship Id="rId11" Type="http://schemas.openxmlformats.org/officeDocument/2006/relationships/customXml" Target="../ink/ink211.xml"/><Relationship Id="rId5" Type="http://schemas.openxmlformats.org/officeDocument/2006/relationships/image" Target="../media/image219.emf"/><Relationship Id="rId10" Type="http://schemas.openxmlformats.org/officeDocument/2006/relationships/image" Target="../media/image281.png"/><Relationship Id="rId4" Type="http://schemas.openxmlformats.org/officeDocument/2006/relationships/image" Target="../media/image218.emf"/><Relationship Id="rId9" Type="http://schemas.openxmlformats.org/officeDocument/2006/relationships/image" Target="../media/image280.png"/><Relationship Id="rId14" Type="http://schemas.openxmlformats.org/officeDocument/2006/relationships/image" Target="../media/image23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emf"/><Relationship Id="rId13" Type="http://schemas.openxmlformats.org/officeDocument/2006/relationships/customXml" Target="../ink/ink214.xml"/><Relationship Id="rId18" Type="http://schemas.openxmlformats.org/officeDocument/2006/relationships/image" Target="../media/image242.png"/><Relationship Id="rId26" Type="http://schemas.openxmlformats.org/officeDocument/2006/relationships/image" Target="../media/image246.png"/><Relationship Id="rId3" Type="http://schemas.openxmlformats.org/officeDocument/2006/relationships/image" Target="../media/image283.png"/><Relationship Id="rId21" Type="http://schemas.openxmlformats.org/officeDocument/2006/relationships/customXml" Target="../ink/ink218.xml"/><Relationship Id="rId7" Type="http://schemas.openxmlformats.org/officeDocument/2006/relationships/image" Target="../media/image286.png"/><Relationship Id="rId12" Type="http://schemas.openxmlformats.org/officeDocument/2006/relationships/image" Target="../media/image290.png"/><Relationship Id="rId17" Type="http://schemas.openxmlformats.org/officeDocument/2006/relationships/customXml" Target="../ink/ink216.xml"/><Relationship Id="rId25" Type="http://schemas.openxmlformats.org/officeDocument/2006/relationships/customXml" Target="../ink/ink220.xml"/><Relationship Id="rId2" Type="http://schemas.openxmlformats.org/officeDocument/2006/relationships/customXml" Target="../ink/ink213.xml"/><Relationship Id="rId16" Type="http://schemas.openxmlformats.org/officeDocument/2006/relationships/image" Target="../media/image241.png"/><Relationship Id="rId20" Type="http://schemas.openxmlformats.org/officeDocument/2006/relationships/image" Target="../media/image24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5.png"/><Relationship Id="rId11" Type="http://schemas.openxmlformats.org/officeDocument/2006/relationships/image" Target="../media/image289.png"/><Relationship Id="rId24" Type="http://schemas.openxmlformats.org/officeDocument/2006/relationships/image" Target="../media/image245.png"/><Relationship Id="rId5" Type="http://schemas.openxmlformats.org/officeDocument/2006/relationships/image" Target="../media/image284.png"/><Relationship Id="rId15" Type="http://schemas.openxmlformats.org/officeDocument/2006/relationships/customXml" Target="../ink/ink215.xml"/><Relationship Id="rId23" Type="http://schemas.openxmlformats.org/officeDocument/2006/relationships/customXml" Target="../ink/ink219.xml"/><Relationship Id="rId28" Type="http://schemas.openxmlformats.org/officeDocument/2006/relationships/image" Target="../media/image247.png"/><Relationship Id="rId10" Type="http://schemas.openxmlformats.org/officeDocument/2006/relationships/image" Target="../media/image222.emf"/><Relationship Id="rId19" Type="http://schemas.openxmlformats.org/officeDocument/2006/relationships/customXml" Target="../ink/ink217.xml"/><Relationship Id="rId4" Type="http://schemas.openxmlformats.org/officeDocument/2006/relationships/image" Target="../media/image218.emf"/><Relationship Id="rId9" Type="http://schemas.openxmlformats.org/officeDocument/2006/relationships/image" Target="../media/image221.emf"/><Relationship Id="rId14" Type="http://schemas.openxmlformats.org/officeDocument/2006/relationships/image" Target="../media/image240.png"/><Relationship Id="rId22" Type="http://schemas.openxmlformats.org/officeDocument/2006/relationships/image" Target="../media/image244.png"/><Relationship Id="rId27" Type="http://schemas.openxmlformats.org/officeDocument/2006/relationships/customXml" Target="../ink/ink22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customXml" Target="../ink/ink222.xml"/><Relationship Id="rId7" Type="http://schemas.openxmlformats.org/officeDocument/2006/relationships/customXml" Target="../ink/ink2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3.png"/><Relationship Id="rId5" Type="http://schemas.openxmlformats.org/officeDocument/2006/relationships/customXml" Target="../ink/ink223.xml"/><Relationship Id="rId10" Type="http://schemas.openxmlformats.org/officeDocument/2006/relationships/image" Target="../media/image265.png"/><Relationship Id="rId4" Type="http://schemas.openxmlformats.org/officeDocument/2006/relationships/image" Target="../media/image248.png"/><Relationship Id="rId9" Type="http://schemas.openxmlformats.org/officeDocument/2006/relationships/customXml" Target="../ink/ink2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8.png"/><Relationship Id="rId7" Type="http://schemas.openxmlformats.org/officeDocument/2006/relationships/image" Target="../media/image21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5.xml"/><Relationship Id="rId5" Type="http://schemas.openxmlformats.org/officeDocument/2006/relationships/image" Target="../media/image202.png"/><Relationship Id="rId4" Type="http://schemas.openxmlformats.org/officeDocument/2006/relationships/customXml" Target="../ink/ink4.xml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g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8.png"/><Relationship Id="rId4" Type="http://schemas.openxmlformats.org/officeDocument/2006/relationships/customXml" Target="../ink/ink22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0.xml"/><Relationship Id="rId13" Type="http://schemas.openxmlformats.org/officeDocument/2006/relationships/image" Target="../media/image292.png"/><Relationship Id="rId18" Type="http://schemas.openxmlformats.org/officeDocument/2006/relationships/customXml" Target="../ink/ink235.xml"/><Relationship Id="rId26" Type="http://schemas.openxmlformats.org/officeDocument/2006/relationships/customXml" Target="../ink/ink239.xml"/><Relationship Id="rId3" Type="http://schemas.openxmlformats.org/officeDocument/2006/relationships/image" Target="../media/image269.png"/><Relationship Id="rId21" Type="http://schemas.openxmlformats.org/officeDocument/2006/relationships/image" Target="../media/image296.png"/><Relationship Id="rId7" Type="http://schemas.openxmlformats.org/officeDocument/2006/relationships/image" Target="../media/image276.png"/><Relationship Id="rId12" Type="http://schemas.openxmlformats.org/officeDocument/2006/relationships/customXml" Target="../ink/ink232.xml"/><Relationship Id="rId17" Type="http://schemas.openxmlformats.org/officeDocument/2006/relationships/image" Target="../media/image294.png"/><Relationship Id="rId25" Type="http://schemas.openxmlformats.org/officeDocument/2006/relationships/image" Target="../media/image298.png"/><Relationship Id="rId2" Type="http://schemas.openxmlformats.org/officeDocument/2006/relationships/customXml" Target="../ink/ink227.xml"/><Relationship Id="rId16" Type="http://schemas.openxmlformats.org/officeDocument/2006/relationships/customXml" Target="../ink/ink234.xml"/><Relationship Id="rId20" Type="http://schemas.openxmlformats.org/officeDocument/2006/relationships/customXml" Target="../ink/ink236.xml"/><Relationship Id="rId29" Type="http://schemas.openxmlformats.org/officeDocument/2006/relationships/image" Target="../media/image300.png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229.xml"/><Relationship Id="rId11" Type="http://schemas.openxmlformats.org/officeDocument/2006/relationships/image" Target="../media/image288.png"/><Relationship Id="rId24" Type="http://schemas.openxmlformats.org/officeDocument/2006/relationships/customXml" Target="../ink/ink238.xml"/><Relationship Id="rId5" Type="http://schemas.openxmlformats.org/officeDocument/2006/relationships/image" Target="../media/image275.png"/><Relationship Id="rId15" Type="http://schemas.openxmlformats.org/officeDocument/2006/relationships/image" Target="../media/image293.png"/><Relationship Id="rId23" Type="http://schemas.openxmlformats.org/officeDocument/2006/relationships/image" Target="../media/image297.png"/><Relationship Id="rId28" Type="http://schemas.openxmlformats.org/officeDocument/2006/relationships/customXml" Target="../ink/ink240.xml"/><Relationship Id="rId10" Type="http://schemas.openxmlformats.org/officeDocument/2006/relationships/customXml" Target="../ink/ink231.xml"/><Relationship Id="rId19" Type="http://schemas.openxmlformats.org/officeDocument/2006/relationships/image" Target="../media/image295.png"/><Relationship Id="rId31" Type="http://schemas.openxmlformats.org/officeDocument/2006/relationships/image" Target="../media/image301.png"/><Relationship Id="rId4" Type="http://schemas.openxmlformats.org/officeDocument/2006/relationships/customXml" Target="../ink/ink228.xml"/><Relationship Id="rId9" Type="http://schemas.openxmlformats.org/officeDocument/2006/relationships/image" Target="../media/image277.png"/><Relationship Id="rId14" Type="http://schemas.openxmlformats.org/officeDocument/2006/relationships/customXml" Target="../ink/ink233.xml"/><Relationship Id="rId22" Type="http://schemas.openxmlformats.org/officeDocument/2006/relationships/customXml" Target="../ink/ink237.xml"/><Relationship Id="rId27" Type="http://schemas.openxmlformats.org/officeDocument/2006/relationships/image" Target="../media/image299.png"/><Relationship Id="rId30" Type="http://schemas.openxmlformats.org/officeDocument/2006/relationships/customXml" Target="../ink/ink2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2.xml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4.png"/><Relationship Id="rId5" Type="http://schemas.openxmlformats.org/officeDocument/2006/relationships/customXml" Target="../ink/ink243.xml"/><Relationship Id="rId4" Type="http://schemas.openxmlformats.org/officeDocument/2006/relationships/image" Target="../media/image3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6.xml"/><Relationship Id="rId3" Type="http://schemas.openxmlformats.org/officeDocument/2006/relationships/image" Target="../media/image315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245.xml"/><Relationship Id="rId5" Type="http://schemas.openxmlformats.org/officeDocument/2006/relationships/image" Target="../media/image316.png"/><Relationship Id="rId4" Type="http://schemas.openxmlformats.org/officeDocument/2006/relationships/customXml" Target="../ink/ink244.xml"/><Relationship Id="rId9" Type="http://schemas.openxmlformats.org/officeDocument/2006/relationships/image" Target="../media/image2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7.xml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2.png"/><Relationship Id="rId5" Type="http://schemas.openxmlformats.org/officeDocument/2006/relationships/customXml" Target="../ink/ink248.xml"/><Relationship Id="rId4" Type="http://schemas.openxmlformats.org/officeDocument/2006/relationships/image" Target="../media/image23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9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7" Type="http://schemas.openxmlformats.org/officeDocument/2006/relationships/image" Target="../media/image3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250.xml"/><Relationship Id="rId5" Type="http://schemas.openxmlformats.org/officeDocument/2006/relationships/image" Target="../media/image323.png"/><Relationship Id="rId4" Type="http://schemas.openxmlformats.org/officeDocument/2006/relationships/customXml" Target="../ink/ink2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7.png"/><Relationship Id="rId4" Type="http://schemas.openxmlformats.org/officeDocument/2006/relationships/customXml" Target="../ink/ink2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7" Type="http://schemas.openxmlformats.org/officeDocument/2006/relationships/image" Target="../media/image31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252.xml"/><Relationship Id="rId5" Type="http://schemas.openxmlformats.org/officeDocument/2006/relationships/image" Target="../media/image268.emf"/><Relationship Id="rId4" Type="http://schemas.openxmlformats.org/officeDocument/2006/relationships/image" Target="../media/image2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0.png"/><Relationship Id="rId5" Type="http://schemas.openxmlformats.org/officeDocument/2006/relationships/customXml" Target="../ink/ink253.xml"/><Relationship Id="rId4" Type="http://schemas.openxmlformats.org/officeDocument/2006/relationships/image" Target="../media/image3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gif"/><Relationship Id="rId2" Type="http://schemas.openxmlformats.org/officeDocument/2006/relationships/image" Target="../media/image305.g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28.png"/><Relationship Id="rId4" Type="http://schemas.openxmlformats.org/officeDocument/2006/relationships/customXml" Target="../ink/ink2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FC2E14-24A9-4C48-BA13-A2E74B0AA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0" dirty="0"/>
              <a:t> </a:t>
            </a:r>
            <a:r>
              <a:rPr lang="en-GB" dirty="0"/>
              <a:t>PHYC30020 Quantum Systems </a:t>
            </a:r>
            <a:endParaRPr lang="en-AU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28049-122B-4847-B7D3-EC5ECDB950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A3A8E-36C3-446B-985E-CEB7C28263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Andy McCulloch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1E6A6-BA53-48F9-8469-A76DD19814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7938" y="6172200"/>
            <a:ext cx="75406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E6862DE-29D9-4685-93A7-4EBCF50A33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6" y="1757654"/>
            <a:ext cx="6732873" cy="5100346"/>
          </a:xfrm>
        </p:spPr>
      </p:pic>
    </p:spTree>
    <p:extLst>
      <p:ext uri="{BB962C8B-B14F-4D97-AF65-F5344CB8AC3E}">
        <p14:creationId xmlns:p14="http://schemas.microsoft.com/office/powerpoint/2010/main" val="285189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E53B-9560-4E0C-80DB-47C6E743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Rabi oscillations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36354F-4E99-4A42-8E3D-92AC1B8B24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The transient excited state population is given by</a:t>
                </a:r>
                <a:endParaRPr lang="en-AU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AU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For zero detuning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AU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36354F-4E99-4A42-8E3D-92AC1B8B2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B8592-2163-475F-BC34-2B0D4880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934004-0A77-42F1-B342-4E500926058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3674"/>
            <a:ext cx="5400675" cy="3476963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C63081-C21F-4D14-ACA5-C1A7265ACC47}"/>
              </a:ext>
            </a:extLst>
          </p:cNvPr>
          <p:cNvGrpSpPr/>
          <p:nvPr/>
        </p:nvGrpSpPr>
        <p:grpSpPr>
          <a:xfrm>
            <a:off x="1988912" y="4802035"/>
            <a:ext cx="2054891" cy="1854116"/>
            <a:chOff x="477837" y="4670229"/>
            <a:chExt cx="2054891" cy="18541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FFE356-51C0-41E9-B8AF-CC0A29CC3684}"/>
                </a:ext>
              </a:extLst>
            </p:cNvPr>
            <p:cNvSpPr/>
            <p:nvPr/>
          </p:nvSpPr>
          <p:spPr>
            <a:xfrm>
              <a:off x="828844" y="6247346"/>
              <a:ext cx="11897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Isidor Isaac Rabi</a:t>
              </a:r>
            </a:p>
          </p:txBody>
        </p:sp>
        <p:pic>
          <p:nvPicPr>
            <p:cNvPr id="2054" name="Picture 6" descr="Figure 2.">
              <a:extLst>
                <a:ext uri="{FF2B5EF4-FFF2-40B4-BE49-F238E27FC236}">
                  <a16:creationId xmlns:a16="http://schemas.microsoft.com/office/drawing/2014/main" id="{9865642D-DA00-4CFF-A1D7-1831B365A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" y="4670229"/>
              <a:ext cx="2054891" cy="1577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nobel prize">
              <a:extLst>
                <a:ext uri="{FF2B5EF4-FFF2-40B4-BE49-F238E27FC236}">
                  <a16:creationId xmlns:a16="http://schemas.microsoft.com/office/drawing/2014/main" id="{3E972A48-6B0F-484E-8E8D-7E9F4D2E2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678" y="6317104"/>
              <a:ext cx="145830" cy="14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2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4500-7437-43E9-8670-A9A3030B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Tuning the oscillations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5C8EA7-DF3A-48A7-A33C-F3CE6349F3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Tuning the atom-field coupling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) changes the rate at which oscillations occur</a:t>
                </a:r>
              </a:p>
              <a:p>
                <a:endParaRPr lang="en-AU" dirty="0"/>
              </a:p>
              <a:p>
                <a:r>
                  <a:rPr lang="en-AU" dirty="0"/>
                  <a:t>Introducing a detuning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GB" dirty="0"/>
                  <a:t>) reduces the efficiency of excitation and induces faster oscillations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5C8EA7-DF3A-48A7-A33C-F3CE6349F3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C3F5E-6887-4327-AFDB-52DE966F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07E481-059F-4C9B-A73F-7612FBC66F6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23" y="3594415"/>
            <a:ext cx="4144552" cy="286851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2E9FB2-AA07-432B-A0B3-E0BB42397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1" y="4108868"/>
            <a:ext cx="3777087" cy="2186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AE1342-3549-4E14-B921-B4C329115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1" y="1573870"/>
            <a:ext cx="3591081" cy="2367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A25887E-819F-4BFF-BA2A-1167FCA9CF10}"/>
                  </a:ext>
                </a:extLst>
              </p14:cNvPr>
              <p14:cNvContentPartPr/>
              <p14:nvPr/>
            </p14:nvContentPartPr>
            <p14:xfrm>
              <a:off x="7271640" y="2063520"/>
              <a:ext cx="3073320" cy="96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A25887E-819F-4BFF-BA2A-1167FCA9CF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62280" y="2054160"/>
                <a:ext cx="3092040" cy="1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44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652E-5E8B-4179-8C39-C7B9703E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Tuning the oscillations (DIY)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DA399-A600-418A-8008-CBFF4CDE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EFD3A-7CBE-45C8-BB01-AFA367AE9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93" y="1527843"/>
            <a:ext cx="6970614" cy="50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5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19F9-34E6-40E0-8247-7B1C2122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Tuning pulse duration (DIY)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94229-2CB3-4670-A9D3-F172BF58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5F5A0-5C48-417C-9C36-25E24809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9" y="1740186"/>
            <a:ext cx="6465421" cy="47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9B57-4E0E-4CD7-9C74-DD1D4E46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Tuning pulse duration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D7240-F4C0-4A80-81E6-9E0671AE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7406E-BBAC-4E80-9078-6C3F3D37B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5" y="3978849"/>
            <a:ext cx="3768523" cy="2484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16BDF-455B-4398-A42C-FE44ADACF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65" y="4053541"/>
            <a:ext cx="3768524" cy="2484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97F060-E82E-42D5-8B1D-32C3A086F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66" y="1374643"/>
            <a:ext cx="3768523" cy="2484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EC76E89-B086-4B73-ACA9-AB4E85830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6358" y="1532415"/>
                <a:ext cx="5400000" cy="4376944"/>
              </a:xfrm>
            </p:spPr>
            <p:txBody>
              <a:bodyPr/>
              <a:lstStyle/>
              <a:p>
                <a:r>
                  <a:rPr lang="en-AU" dirty="0"/>
                  <a:t>What happens if we pulse the coupling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)?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EC76E89-B086-4B73-ACA9-AB4E85830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358" y="1532415"/>
                <a:ext cx="5400000" cy="4376944"/>
              </a:xfrm>
              <a:blipFill>
                <a:blip r:embed="rId6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32239CA-999B-43E0-AA4E-7832AD92C800}"/>
                  </a:ext>
                </a:extLst>
              </p14:cNvPr>
              <p14:cNvContentPartPr/>
              <p14:nvPr/>
            </p14:nvContentPartPr>
            <p14:xfrm>
              <a:off x="2643985" y="-296715"/>
              <a:ext cx="19800" cy="19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32239CA-999B-43E0-AA4E-7832AD92C8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5345" y="-305715"/>
                <a:ext cx="374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24F34BBE-14C0-4CD3-8B6F-D761C2D86862}"/>
                  </a:ext>
                </a:extLst>
              </p14:cNvPr>
              <p14:cNvContentPartPr/>
              <p14:nvPr/>
            </p14:nvContentPartPr>
            <p14:xfrm>
              <a:off x="806545" y="2116005"/>
              <a:ext cx="4666320" cy="16398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24F34BBE-14C0-4CD3-8B6F-D761C2D868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7545" y="2098005"/>
                <a:ext cx="4692960" cy="166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B4230E-4BDD-4668-A0A4-5CCCAEF31BEC}"/>
                  </a:ext>
                </a:extLst>
              </p14:cNvPr>
              <p14:cNvContentPartPr/>
              <p14:nvPr/>
            </p14:nvContentPartPr>
            <p14:xfrm>
              <a:off x="5064840" y="397080"/>
              <a:ext cx="6820560" cy="6322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B4230E-4BDD-4668-A0A4-5CCCAEF31BE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55480" y="387720"/>
                <a:ext cx="6839280" cy="63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32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F688-3D32-4B1B-9555-C3C49905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Creating superpositions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115636-3FD0-4016-8A35-45023191B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3" y="2224352"/>
            <a:ext cx="5400675" cy="35599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323E2-53D7-4C63-A0C7-66E88B306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33001F-D43C-42F9-88AA-39183B43ECB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88" y="2224352"/>
            <a:ext cx="5400675" cy="355994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F50C78-A888-4FAB-9D48-5AA81813398B}"/>
                  </a:ext>
                </a:extLst>
              </p14:cNvPr>
              <p14:cNvContentPartPr/>
              <p14:nvPr/>
            </p14:nvContentPartPr>
            <p14:xfrm>
              <a:off x="3390840" y="1589400"/>
              <a:ext cx="5864760" cy="4003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F50C78-A888-4FAB-9D48-5AA8181339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1480" y="1580040"/>
                <a:ext cx="5883480" cy="402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40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13D5-4B29-405F-BC82-3A5BCEF7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Nitrogen vacancy centre Rabi oscillation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DEC518-A71B-4665-9041-5476D71A7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165" y="4605463"/>
            <a:ext cx="1825950" cy="1749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3AAD2-5C33-46E7-A09A-CE990FEC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71EF9D-375A-4496-B7E7-636D094CB62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766022" y="1402100"/>
            <a:ext cx="5400675" cy="3161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2374B-E0FB-469E-8CF8-96FFC16D5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65" y="1783667"/>
            <a:ext cx="4623151" cy="2779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BE989-F982-46DC-986B-D6C64DAEF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113" y="4738674"/>
            <a:ext cx="3444283" cy="17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B75177-8440-4D42-A87E-E5C68CAF9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910" y="1978326"/>
            <a:ext cx="4903464" cy="43767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E71B2-76BE-4782-BC7F-7965A4AB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2CE4DF-3D0F-40A5-AB1C-151C015262A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222627" y="2160889"/>
            <a:ext cx="5114273" cy="4376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B35A2-7FDB-409E-A035-98418908F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724" y="355086"/>
            <a:ext cx="9440551" cy="16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930B-A460-498C-A0CC-A6CEF03A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Third year labs: Rabi oscillations in atomic vapour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6B32-2A3C-4FAA-B0FD-6E96263A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nebula.wsimg.com/dd17ac81bca92945024fd2b85c6a27a7?AccessKeyId=BC045B40D076900BE550&amp;disposition=0&amp;alloworigin=1">
            <a:extLst>
              <a:ext uri="{FF2B5EF4-FFF2-40B4-BE49-F238E27FC236}">
                <a16:creationId xmlns:a16="http://schemas.microsoft.com/office/drawing/2014/main" id="{D3EBB3D9-2BD1-494B-A924-BE9FA91F77A6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510631"/>
            <a:ext cx="40671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bula.wsimg.com/e85c866cca97131f06a01fced40caa62?AccessKeyId=BC045B40D076900BE550&amp;disposition=0&amp;alloworigin=1">
            <a:extLst>
              <a:ext uri="{FF2B5EF4-FFF2-40B4-BE49-F238E27FC236}">
                <a16:creationId xmlns:a16="http://schemas.microsoft.com/office/drawing/2014/main" id="{31900F5A-2842-493B-BE2B-F7F48C03F3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7" y="3581241"/>
            <a:ext cx="448056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bula.wsimg.com/dd78cd8254ded11f7c405ea60fdd0d36?AccessKeyId=BC045B40D076900BE550&amp;disposition=0&amp;alloworigin=1">
            <a:extLst>
              <a:ext uri="{FF2B5EF4-FFF2-40B4-BE49-F238E27FC236}">
                <a16:creationId xmlns:a16="http://schemas.microsoft.com/office/drawing/2014/main" id="{B54F2DCC-4BFD-4024-A5B6-136E3EC6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" y="1970101"/>
            <a:ext cx="51625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D08FF3-B1A6-42AB-AF1B-990773B2A2B5}"/>
                  </a:ext>
                </a:extLst>
              </p14:cNvPr>
              <p14:cNvContentPartPr/>
              <p14:nvPr/>
            </p14:nvContentPartPr>
            <p14:xfrm>
              <a:off x="7482960" y="2781720"/>
              <a:ext cx="2137680" cy="152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D08FF3-B1A6-42AB-AF1B-990773B2A2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3600" y="2772360"/>
                <a:ext cx="2156400" cy="154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48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F13D-512C-4367-8D7D-A60D4DFB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damping?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709007-55D6-4247-9E0D-5E8B12C500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Relaxation introduced phenomenologically (page 10) via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AU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AU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How does this fit for a single atom?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Introduce Poisson decay process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Exponential decay with rate parameter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r>
                  <a:rPr lang="en-AU" dirty="0"/>
                  <a:t>R</a:t>
                </a:r>
                <a:r>
                  <a:rPr lang="en-GB" dirty="0" err="1"/>
                  <a:t>abi</a:t>
                </a:r>
                <a:r>
                  <a:rPr lang="en-GB" dirty="0"/>
                  <a:t> oscillations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709007-55D6-4247-9E0D-5E8B12C500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219A3-DF15-4841-A77A-A8AFBB16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748708-267B-4A5B-921B-233DD01650B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65" y="1091011"/>
            <a:ext cx="4168304" cy="263645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4674D-DD60-49D1-9831-AC0C8E845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77" y="3928099"/>
            <a:ext cx="3937292" cy="25348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A5FF246-55C0-4020-BB0D-7573CD932DD2}"/>
                  </a:ext>
                </a:extLst>
              </p14:cNvPr>
              <p14:cNvContentPartPr/>
              <p14:nvPr/>
            </p14:nvContentPartPr>
            <p14:xfrm>
              <a:off x="7156800" y="3984840"/>
              <a:ext cx="3594240" cy="2153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A5FF246-55C0-4020-BB0D-7573CD932DD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47440" y="3975480"/>
                <a:ext cx="3612960" cy="217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6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486A80-6593-4180-9E67-63EF2F0DC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Feedback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3486E37-C4A5-4EC3-845E-493AB2894A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Lots of symbols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Coherence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Rotating wave approximation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AU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AU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3486E37-C4A5-4EC3-845E-493AB2894A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1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2C027-3A11-4BFB-B778-FCF49CCD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003844DC-3195-4D26-8D90-7F33C8F7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46" y="2047163"/>
            <a:ext cx="4343020" cy="24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ABF6F33-E493-4CB2-9F95-5BE4C1DCB2DC}"/>
                  </a:ext>
                </a:extLst>
              </p14:cNvPr>
              <p14:cNvContentPartPr/>
              <p14:nvPr/>
            </p14:nvContentPartPr>
            <p14:xfrm>
              <a:off x="1735560" y="4961880"/>
              <a:ext cx="6644160" cy="92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ABF6F33-E493-4CB2-9F95-5BE4C1DCB2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6200" y="4952520"/>
                <a:ext cx="6662880" cy="94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0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BE07-3D94-4F4B-B0D1-9E6CE00D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Decay with ensembles (1)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2ACAF-738F-470C-9DE9-50C8F67B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9290CB0-BDE4-4F8E-A811-2E1683FD45F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35" y="1687905"/>
            <a:ext cx="3234166" cy="2131854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060F4B-A58F-46BC-B756-13ADD0C87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1" y="1687905"/>
            <a:ext cx="3234166" cy="2131854"/>
          </a:xfr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AC9AD3DE-2D93-4BFA-96B9-921EFDAD0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85" y="1687905"/>
            <a:ext cx="3234166" cy="2131854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7C82D0F6-1371-4F28-8635-AB37ADA56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17" y="4193081"/>
            <a:ext cx="3234166" cy="2131854"/>
          </a:xfrm>
          <a:prstGeom prst="rect">
            <a:avLst/>
          </a:prstGeom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ED6FCBD5-268B-40D0-9CF8-87EB043AE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1" y="4193081"/>
            <a:ext cx="3234166" cy="2131854"/>
          </a:xfrm>
          <a:prstGeom prst="rect">
            <a:avLst/>
          </a:prstGeom>
        </p:spPr>
      </p:pic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F966F754-63AD-4A57-A60F-7E93D3B01C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83" y="4193081"/>
            <a:ext cx="3234166" cy="21318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C2E2C8-04F6-4C04-ACB6-233402D95966}"/>
                  </a:ext>
                </a:extLst>
              </p14:cNvPr>
              <p14:cNvContentPartPr/>
              <p14:nvPr/>
            </p14:nvContentPartPr>
            <p14:xfrm>
              <a:off x="429120" y="1418040"/>
              <a:ext cx="9326880" cy="507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C2E2C8-04F6-4C04-ACB6-233402D9596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9760" y="1408680"/>
                <a:ext cx="9345600" cy="509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225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EB6B8BD-6ECA-401B-8764-49DADA7756B8}"/>
              </a:ext>
            </a:extLst>
          </p:cNvPr>
          <p:cNvSpPr txBox="1">
            <a:spLocks/>
          </p:cNvSpPr>
          <p:nvPr/>
        </p:nvSpPr>
        <p:spPr>
          <a:xfrm>
            <a:off x="6313741" y="1532415"/>
            <a:ext cx="5400000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Solve OBEs numerically and compare: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with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95059-716D-4867-947E-8114784FF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Decay with ensembles (2)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C46859-3065-4290-85F5-BB72A5839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75" y="1560098"/>
            <a:ext cx="3653010" cy="24079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B1E42-3761-42B2-8EE7-18163CCE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2A25F6-BA53-4704-ABDC-6FF04E31370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75" y="4129684"/>
            <a:ext cx="3653010" cy="2407942"/>
          </a:xfr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45E140C0-F296-44D2-9FDC-79B940EBC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41" y="2135621"/>
            <a:ext cx="4892017" cy="3224654"/>
          </a:xfrm>
          <a:prstGeom prst="rect">
            <a:avLst/>
          </a:prstGeom>
        </p:spPr>
      </p:pic>
      <p:pic>
        <p:nvPicPr>
          <p:cNvPr id="12" name="Picture 2" descr="http://nebula.wsimg.com/dd17ac81bca92945024fd2b85c6a27a7?AccessKeyId=BC045B40D076900BE550&amp;disposition=0&amp;alloworigin=1">
            <a:extLst>
              <a:ext uri="{FF2B5EF4-FFF2-40B4-BE49-F238E27FC236}">
                <a16:creationId xmlns:a16="http://schemas.microsoft.com/office/drawing/2014/main" id="{6C92C1E5-96E3-495D-8EE0-568A084A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58" y="5472385"/>
            <a:ext cx="1911566" cy="11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42E3B3-9A17-4AC7-B1B5-D7063B875520}"/>
                  </a:ext>
                </a:extLst>
              </p14:cNvPr>
              <p14:cNvContentPartPr/>
              <p14:nvPr/>
            </p14:nvContentPartPr>
            <p14:xfrm>
              <a:off x="283320" y="1383480"/>
              <a:ext cx="5737680" cy="2917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42E3B3-9A17-4AC7-B1B5-D7063B8755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960" y="1374120"/>
                <a:ext cx="5756400" cy="29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3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02E1E1B-1419-44AC-9212-4D40E339C7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26" r="23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2A7E-6AF5-4DCA-BC9A-A304D902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87F9A-6B83-403E-BCC7-BF544C883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9C5CE95-7F48-4679-A496-79B01A5A9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The Bloch sphere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29165-1E7E-471B-BA76-606FBDC516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8E8FCA-F7A9-4AB3-818C-39A20C62C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400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76AD-44DB-4910-AC72-92CA4F72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Bloch vector (1)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09D7FB-7022-4540-9A3C-C37C699E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Consider the Pauli matrices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94704-1F80-4BBC-AB72-84F3D4E3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D5D1D76-FC17-4C6D-B6DD-C494F4F40E6E}"/>
                  </a:ext>
                </a:extLst>
              </p14:cNvPr>
              <p14:cNvContentPartPr/>
              <p14:nvPr/>
            </p14:nvContentPartPr>
            <p14:xfrm>
              <a:off x="2191833" y="2216749"/>
              <a:ext cx="533880" cy="357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D5D1D76-FC17-4C6D-B6DD-C494F4F40E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2839" y="2208109"/>
                <a:ext cx="551508" cy="3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F5F612D-C88F-4B6D-8832-50EA6D1DDA32}"/>
                  </a:ext>
                </a:extLst>
              </p14:cNvPr>
              <p14:cNvContentPartPr/>
              <p14:nvPr/>
            </p14:nvContentPartPr>
            <p14:xfrm>
              <a:off x="2949993" y="2300629"/>
              <a:ext cx="89280" cy="12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F5F612D-C88F-4B6D-8832-50EA6D1DDA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1353" y="2291989"/>
                <a:ext cx="1069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437DB2-2959-47E4-A463-41BA1D2B4541}"/>
                  </a:ext>
                </a:extLst>
              </p14:cNvPr>
              <p14:cNvContentPartPr/>
              <p14:nvPr/>
            </p14:nvContentPartPr>
            <p14:xfrm>
              <a:off x="2960433" y="2397109"/>
              <a:ext cx="134640" cy="5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437DB2-2959-47E4-A463-41BA1D2B45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1433" y="2388109"/>
                <a:ext cx="1522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8505D3C-5508-4173-B315-41656ACDA0AD}"/>
                  </a:ext>
                </a:extLst>
              </p14:cNvPr>
              <p14:cNvContentPartPr/>
              <p14:nvPr/>
            </p14:nvContentPartPr>
            <p14:xfrm>
              <a:off x="3469833" y="2070949"/>
              <a:ext cx="99720" cy="82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8505D3C-5508-4173-B315-41656ACDA0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60833" y="2061949"/>
                <a:ext cx="117360" cy="83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7687CC-FB87-4E52-A34F-4866170AA190}"/>
                  </a:ext>
                </a:extLst>
              </p14:cNvPr>
              <p14:cNvContentPartPr/>
              <p14:nvPr/>
            </p14:nvContentPartPr>
            <p14:xfrm>
              <a:off x="3745953" y="2155549"/>
              <a:ext cx="181800" cy="190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7687CC-FB87-4E52-A34F-4866170AA1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37313" y="2146549"/>
                <a:ext cx="19944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1BA5D1-7573-405A-BEBC-6BDA0C2D1D4D}"/>
                  </a:ext>
                </a:extLst>
              </p14:cNvPr>
              <p14:cNvContentPartPr/>
              <p14:nvPr/>
            </p14:nvContentPartPr>
            <p14:xfrm>
              <a:off x="4169673" y="2120269"/>
              <a:ext cx="20160" cy="268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1BA5D1-7573-405A-BEBC-6BDA0C2D1D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1033" y="2111629"/>
                <a:ext cx="378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985047F-EB2B-4768-9389-20240E1F4D28}"/>
                  </a:ext>
                </a:extLst>
              </p14:cNvPr>
              <p14:cNvContentPartPr/>
              <p14:nvPr/>
            </p14:nvContentPartPr>
            <p14:xfrm>
              <a:off x="3816873" y="2579629"/>
              <a:ext cx="23760" cy="21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985047F-EB2B-4768-9389-20240E1F4D2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07873" y="2570989"/>
                <a:ext cx="4140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1D126C9-86C4-490D-9FD7-FCC5A5996B9B}"/>
                  </a:ext>
                </a:extLst>
              </p14:cNvPr>
              <p14:cNvContentPartPr/>
              <p14:nvPr/>
            </p14:nvContentPartPr>
            <p14:xfrm>
              <a:off x="4004793" y="2638309"/>
              <a:ext cx="182520" cy="150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1D126C9-86C4-490D-9FD7-FCC5A5996B9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95793" y="2629309"/>
                <a:ext cx="2001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D50AED-2039-42DC-9244-22A8836FC671}"/>
                  </a:ext>
                </a:extLst>
              </p14:cNvPr>
              <p14:cNvContentPartPr/>
              <p14:nvPr/>
            </p14:nvContentPartPr>
            <p14:xfrm>
              <a:off x="4401513" y="1992829"/>
              <a:ext cx="174600" cy="942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D50AED-2039-42DC-9244-22A8836FC6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92873" y="1983829"/>
                <a:ext cx="192240" cy="9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1081A8A-07F6-4D09-AFD0-7F714867796F}"/>
                  </a:ext>
                </a:extLst>
              </p14:cNvPr>
              <p14:cNvContentPartPr/>
              <p14:nvPr/>
            </p14:nvContentPartPr>
            <p14:xfrm>
              <a:off x="5022513" y="2434189"/>
              <a:ext cx="142560" cy="18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1081A8A-07F6-4D09-AFD0-7F714867796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13873" y="2425189"/>
                <a:ext cx="1602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CF2FD9A-85B9-44EE-8923-531791B6BE19}"/>
                  </a:ext>
                </a:extLst>
              </p14:cNvPr>
              <p14:cNvContentPartPr/>
              <p14:nvPr/>
            </p14:nvContentPartPr>
            <p14:xfrm>
              <a:off x="5032953" y="2551549"/>
              <a:ext cx="219240" cy="40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CF2FD9A-85B9-44EE-8923-531791B6BE1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23953" y="2542909"/>
                <a:ext cx="23688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1F01D8-57A9-418D-B381-41EBCE42CD1B}"/>
                  </a:ext>
                </a:extLst>
              </p14:cNvPr>
              <p14:cNvContentPartPr/>
              <p14:nvPr/>
            </p14:nvContentPartPr>
            <p14:xfrm>
              <a:off x="5589153" y="2277949"/>
              <a:ext cx="332640" cy="243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1F01D8-57A9-418D-B381-41EBCE42CD1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80513" y="2269309"/>
                <a:ext cx="3502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7196CB-8F6F-4EA4-B50B-B6624C6284A2}"/>
                  </a:ext>
                </a:extLst>
              </p14:cNvPr>
              <p14:cNvContentPartPr/>
              <p14:nvPr/>
            </p14:nvContentPartPr>
            <p14:xfrm>
              <a:off x="6260553" y="2310709"/>
              <a:ext cx="219240" cy="263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7196CB-8F6F-4EA4-B50B-B6624C6284A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51913" y="2302069"/>
                <a:ext cx="2368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807509E-13AF-4E96-8FEE-BA92DD28B610}"/>
                  </a:ext>
                </a:extLst>
              </p14:cNvPr>
              <p14:cNvContentPartPr/>
              <p14:nvPr/>
            </p14:nvContentPartPr>
            <p14:xfrm>
              <a:off x="3110913" y="3460549"/>
              <a:ext cx="123840" cy="97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807509E-13AF-4E96-8FEE-BA92DD28B6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02273" y="3451909"/>
                <a:ext cx="1414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95A5058-611D-4C04-9553-C94B7E948289}"/>
                  </a:ext>
                </a:extLst>
              </p14:cNvPr>
              <p14:cNvContentPartPr/>
              <p14:nvPr/>
            </p14:nvContentPartPr>
            <p14:xfrm>
              <a:off x="3137553" y="3579349"/>
              <a:ext cx="146160" cy="9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95A5058-611D-4C04-9553-C94B7E94828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28913" y="3570709"/>
                <a:ext cx="1638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2692906-4E96-4123-872E-A110453D0813}"/>
                  </a:ext>
                </a:extLst>
              </p14:cNvPr>
              <p14:cNvContentPartPr/>
              <p14:nvPr/>
            </p14:nvContentPartPr>
            <p14:xfrm>
              <a:off x="2305593" y="3338149"/>
              <a:ext cx="434160" cy="737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2692906-4E96-4123-872E-A110453D081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96946" y="3329149"/>
                <a:ext cx="451815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A01CB22-701F-4B4F-88D5-212032063A6F}"/>
                  </a:ext>
                </a:extLst>
              </p14:cNvPr>
              <p14:cNvContentPartPr/>
              <p14:nvPr/>
            </p14:nvContentPartPr>
            <p14:xfrm>
              <a:off x="3630753" y="3239149"/>
              <a:ext cx="104400" cy="695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A01CB22-701F-4B4F-88D5-212032063A6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21753" y="3230149"/>
                <a:ext cx="12204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8F57591-CEDB-485A-972A-1C35038C868E}"/>
                  </a:ext>
                </a:extLst>
              </p14:cNvPr>
              <p14:cNvContentPartPr/>
              <p14:nvPr/>
            </p14:nvContentPartPr>
            <p14:xfrm>
              <a:off x="3866913" y="3312589"/>
              <a:ext cx="174600" cy="19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8F57591-CEDB-485A-972A-1C35038C868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857913" y="3303589"/>
                <a:ext cx="19224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1DDCBC1-C6CA-47B5-B223-6A561CD9DA5B}"/>
                  </a:ext>
                </a:extLst>
              </p14:cNvPr>
              <p14:cNvContentPartPr/>
              <p14:nvPr/>
            </p14:nvContentPartPr>
            <p14:xfrm>
              <a:off x="4563153" y="3168949"/>
              <a:ext cx="20160" cy="324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1DDCBC1-C6CA-47B5-B223-6A561CD9DA5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54153" y="3159949"/>
                <a:ext cx="378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F750B9D-A34C-40C5-8356-AA289C62AED3}"/>
                  </a:ext>
                </a:extLst>
              </p14:cNvPr>
              <p14:cNvContentPartPr/>
              <p14:nvPr/>
            </p14:nvContentPartPr>
            <p14:xfrm>
              <a:off x="4263273" y="3292429"/>
              <a:ext cx="440280" cy="13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F750B9D-A34C-40C5-8356-AA289C62AED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54273" y="3283429"/>
                <a:ext cx="4579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5B922F0-31ED-46FB-968C-C31EC33C1324}"/>
                  </a:ext>
                </a:extLst>
              </p14:cNvPr>
              <p14:cNvContentPartPr/>
              <p14:nvPr/>
            </p14:nvContentPartPr>
            <p14:xfrm>
              <a:off x="3940353" y="3798949"/>
              <a:ext cx="153360" cy="137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5B922F0-31ED-46FB-968C-C31EC33C132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1353" y="3790309"/>
                <a:ext cx="1710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9ACD08A-61E6-49DD-BE94-9BC97C54F4AF}"/>
                  </a:ext>
                </a:extLst>
              </p14:cNvPr>
              <p14:cNvContentPartPr/>
              <p14:nvPr/>
            </p14:nvContentPartPr>
            <p14:xfrm>
              <a:off x="3948993" y="3629029"/>
              <a:ext cx="11880" cy="47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9ACD08A-61E6-49DD-BE94-9BC97C54F4A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39993" y="3620389"/>
                <a:ext cx="295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CF025FE-3EAD-44D7-8F61-D14EA6ADE118}"/>
                  </a:ext>
                </a:extLst>
              </p14:cNvPr>
              <p14:cNvContentPartPr/>
              <p14:nvPr/>
            </p14:nvContentPartPr>
            <p14:xfrm>
              <a:off x="4445793" y="3703189"/>
              <a:ext cx="164520" cy="182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CF025FE-3EAD-44D7-8F61-D14EA6ADE11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37153" y="3694549"/>
                <a:ext cx="1821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A64BAAD-E014-4E61-A4AA-95504DF2A5AA}"/>
                  </a:ext>
                </a:extLst>
              </p14:cNvPr>
              <p14:cNvContentPartPr/>
              <p14:nvPr/>
            </p14:nvContentPartPr>
            <p14:xfrm>
              <a:off x="4807233" y="3120709"/>
              <a:ext cx="102600" cy="89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A64BAAD-E014-4E61-A4AA-95504DF2A5A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798233" y="3112069"/>
                <a:ext cx="12024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CE964AF-2A0E-4468-B028-A890532D09D6}"/>
                  </a:ext>
                </a:extLst>
              </p14:cNvPr>
              <p14:cNvContentPartPr/>
              <p14:nvPr/>
            </p14:nvContentPartPr>
            <p14:xfrm>
              <a:off x="5303673" y="3558469"/>
              <a:ext cx="171720" cy="151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CE964AF-2A0E-4468-B028-A890532D09D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294673" y="3549469"/>
                <a:ext cx="1893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CF24231-0778-44FC-AF67-AFFDC478D090}"/>
                  </a:ext>
                </a:extLst>
              </p14:cNvPr>
              <p14:cNvContentPartPr/>
              <p14:nvPr/>
            </p14:nvContentPartPr>
            <p14:xfrm>
              <a:off x="5334993" y="3669349"/>
              <a:ext cx="144000" cy="230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CF24231-0778-44FC-AF67-AFFDC478D09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25993" y="3660349"/>
                <a:ext cx="1616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DF80FCA-1993-4D1C-A659-2B2DF4F60C24}"/>
                  </a:ext>
                </a:extLst>
              </p14:cNvPr>
              <p14:cNvContentPartPr/>
              <p14:nvPr/>
            </p14:nvContentPartPr>
            <p14:xfrm>
              <a:off x="5895513" y="3483229"/>
              <a:ext cx="128520" cy="181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DF80FCA-1993-4D1C-A659-2B2DF4F60C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86873" y="3474229"/>
                <a:ext cx="14616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C6868DD-0C7C-42B6-8A39-450CFCB3EF3D}"/>
                  </a:ext>
                </a:extLst>
              </p14:cNvPr>
              <p14:cNvContentPartPr/>
              <p14:nvPr/>
            </p14:nvContentPartPr>
            <p14:xfrm>
              <a:off x="5885793" y="3318349"/>
              <a:ext cx="25920" cy="33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C6868DD-0C7C-42B6-8A39-450CFCB3EF3D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76793" y="3309349"/>
                <a:ext cx="435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12CC6FC-96D0-44D9-B0DA-7DDC6C76A4C5}"/>
                  </a:ext>
                </a:extLst>
              </p14:cNvPr>
              <p14:cNvContentPartPr/>
              <p14:nvPr/>
            </p14:nvContentPartPr>
            <p14:xfrm>
              <a:off x="6135273" y="3207829"/>
              <a:ext cx="122040" cy="5893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12CC6FC-96D0-44D9-B0DA-7DDC6C76A4C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126273" y="3198829"/>
                <a:ext cx="13968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10A23DF-AD17-4CD1-A7F2-A402FF814E52}"/>
                  </a:ext>
                </a:extLst>
              </p14:cNvPr>
              <p14:cNvContentPartPr/>
              <p14:nvPr/>
            </p14:nvContentPartPr>
            <p14:xfrm>
              <a:off x="2295153" y="4622989"/>
              <a:ext cx="590400" cy="4258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10A23DF-AD17-4CD1-A7F2-A402FF814E5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286513" y="4614349"/>
                <a:ext cx="60804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7334954-F50D-40FC-BF93-3F13E088832A}"/>
                  </a:ext>
                </a:extLst>
              </p14:cNvPr>
              <p14:cNvContentPartPr/>
              <p14:nvPr/>
            </p14:nvContentPartPr>
            <p14:xfrm>
              <a:off x="3239073" y="4532269"/>
              <a:ext cx="102240" cy="18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7334954-F50D-40FC-BF93-3F13E088832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230433" y="4523269"/>
                <a:ext cx="11988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8DA97DA-4CB8-481D-9F3F-54460569ADF6}"/>
                  </a:ext>
                </a:extLst>
              </p14:cNvPr>
              <p14:cNvContentPartPr/>
              <p14:nvPr/>
            </p14:nvContentPartPr>
            <p14:xfrm>
              <a:off x="3255633" y="4656829"/>
              <a:ext cx="153000" cy="18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8DA97DA-4CB8-481D-9F3F-54460569AD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46993" y="4648189"/>
                <a:ext cx="1706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9F5C481-EEA0-4770-9CCC-4985B0083C1A}"/>
                  </a:ext>
                </a:extLst>
              </p14:cNvPr>
              <p14:cNvContentPartPr/>
              <p14:nvPr/>
            </p14:nvContentPartPr>
            <p14:xfrm>
              <a:off x="3833073" y="4374589"/>
              <a:ext cx="115920" cy="6883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9F5C481-EEA0-4770-9CCC-4985B0083C1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824433" y="4365949"/>
                <a:ext cx="133560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7109E0B-EE22-4FC6-8E82-55449AD450BD}"/>
                  </a:ext>
                </a:extLst>
              </p14:cNvPr>
              <p14:cNvContentPartPr/>
              <p14:nvPr/>
            </p14:nvContentPartPr>
            <p14:xfrm>
              <a:off x="4152393" y="4412389"/>
              <a:ext cx="36000" cy="255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7109E0B-EE22-4FC6-8E82-55449AD450B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143393" y="4403389"/>
                <a:ext cx="536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65572BD-D98D-4A24-BC1B-785AE902CBFC}"/>
                  </a:ext>
                </a:extLst>
              </p14:cNvPr>
              <p14:cNvContentPartPr/>
              <p14:nvPr/>
            </p14:nvContentPartPr>
            <p14:xfrm>
              <a:off x="4476753" y="4436149"/>
              <a:ext cx="160200" cy="211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65572BD-D98D-4A24-BC1B-785AE902CBF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468113" y="4427509"/>
                <a:ext cx="1778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094E8D5-6A8A-4473-8E35-D85E3B3F17E4}"/>
                  </a:ext>
                </a:extLst>
              </p14:cNvPr>
              <p14:cNvContentPartPr/>
              <p14:nvPr/>
            </p14:nvContentPartPr>
            <p14:xfrm>
              <a:off x="4116753" y="4836469"/>
              <a:ext cx="157320" cy="2401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094E8D5-6A8A-4473-8E35-D85E3B3F17E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107753" y="4827469"/>
                <a:ext cx="17496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A31CF3B-D69C-44EE-A320-47CA35DF4BA0}"/>
                  </a:ext>
                </a:extLst>
              </p14:cNvPr>
              <p14:cNvContentPartPr/>
              <p14:nvPr/>
            </p14:nvContentPartPr>
            <p14:xfrm>
              <a:off x="4464513" y="4934389"/>
              <a:ext cx="161640" cy="126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A31CF3B-D69C-44EE-A320-47CA35DF4BA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455873" y="4925389"/>
                <a:ext cx="1792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36A2E3C-2D86-4D6A-BBBB-2E35FD987E76}"/>
                  </a:ext>
                </a:extLst>
              </p14:cNvPr>
              <p14:cNvContentPartPr/>
              <p14:nvPr/>
            </p14:nvContentPartPr>
            <p14:xfrm>
              <a:off x="4716513" y="4783909"/>
              <a:ext cx="18360" cy="2545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36A2E3C-2D86-4D6A-BBBB-2E35FD987E7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07873" y="4774909"/>
                <a:ext cx="3600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9A5CCC7-1042-40A7-8CD6-291B8CBEE11B}"/>
                  </a:ext>
                </a:extLst>
              </p14:cNvPr>
              <p14:cNvContentPartPr/>
              <p14:nvPr/>
            </p14:nvContentPartPr>
            <p14:xfrm>
              <a:off x="4831713" y="4260109"/>
              <a:ext cx="194400" cy="8730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9A5CCC7-1042-40A7-8CD6-291B8CBEE11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822713" y="4251469"/>
                <a:ext cx="212040" cy="89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0E25D1F-C2DE-4046-A3F0-27AC4DBA3A2D}"/>
                  </a:ext>
                </a:extLst>
              </p14:cNvPr>
              <p14:cNvContentPartPr/>
              <p14:nvPr/>
            </p14:nvContentPartPr>
            <p14:xfrm>
              <a:off x="5441553" y="4589149"/>
              <a:ext cx="191520" cy="421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0E25D1F-C2DE-4046-A3F0-27AC4DBA3A2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432553" y="4580149"/>
                <a:ext cx="2091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262D098-D311-483A-832E-31CF170584F9}"/>
                  </a:ext>
                </a:extLst>
              </p14:cNvPr>
              <p14:cNvContentPartPr/>
              <p14:nvPr/>
            </p14:nvContentPartPr>
            <p14:xfrm>
              <a:off x="5522553" y="4716949"/>
              <a:ext cx="164520" cy="144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262D098-D311-483A-832E-31CF170584F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513553" y="4707949"/>
                <a:ext cx="18216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9662069D-2628-4B36-A4D3-D1044F9E09BB}"/>
                  </a:ext>
                </a:extLst>
              </p14:cNvPr>
              <p14:cNvContentPartPr/>
              <p14:nvPr/>
            </p14:nvContentPartPr>
            <p14:xfrm>
              <a:off x="7036353" y="4679509"/>
              <a:ext cx="170280" cy="16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9662069D-2628-4B36-A4D3-D1044F9E09B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027353" y="4670869"/>
                <a:ext cx="1879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AC49CD3D-E09E-4C4C-B590-B43FC3056705}"/>
                  </a:ext>
                </a:extLst>
              </p14:cNvPr>
              <p14:cNvContentPartPr/>
              <p14:nvPr/>
            </p14:nvContentPartPr>
            <p14:xfrm>
              <a:off x="8657793" y="4539469"/>
              <a:ext cx="199080" cy="705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AC49CD3D-E09E-4C4C-B590-B43FC305670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649137" y="4530829"/>
                <a:ext cx="216752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D6B868DE-D2B6-49B9-9F74-6BD0815B7604}"/>
                  </a:ext>
                </a:extLst>
              </p14:cNvPr>
              <p14:cNvContentPartPr/>
              <p14:nvPr/>
            </p14:nvContentPartPr>
            <p14:xfrm>
              <a:off x="2565153" y="5705869"/>
              <a:ext cx="1395720" cy="3589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D6B868DE-D2B6-49B9-9F74-6BD0815B760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56513" y="5697238"/>
                <a:ext cx="1413360" cy="376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05E54A26-7315-4053-B37D-1F4451F97A45}"/>
                  </a:ext>
                </a:extLst>
              </p14:cNvPr>
              <p14:cNvContentPartPr/>
              <p14:nvPr/>
            </p14:nvContentPartPr>
            <p14:xfrm>
              <a:off x="4756833" y="5918269"/>
              <a:ext cx="422280" cy="1605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05E54A26-7315-4053-B37D-1F4451F97A4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747833" y="5909629"/>
                <a:ext cx="4399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7DF84F6-65E7-429C-A938-BE07EDC83D4D}"/>
                  </a:ext>
                </a:extLst>
              </p14:cNvPr>
              <p14:cNvContentPartPr/>
              <p14:nvPr/>
            </p14:nvContentPartPr>
            <p14:xfrm>
              <a:off x="5344353" y="5965789"/>
              <a:ext cx="215640" cy="601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7DF84F6-65E7-429C-A938-BE07EDC83D4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335713" y="5956789"/>
                <a:ext cx="23328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7F6BB901-E30D-45A4-A0E1-DA79764F6902}"/>
                  </a:ext>
                </a:extLst>
              </p14:cNvPr>
              <p14:cNvContentPartPr/>
              <p14:nvPr/>
            </p14:nvContentPartPr>
            <p14:xfrm>
              <a:off x="4787433" y="5696869"/>
              <a:ext cx="196200" cy="1609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7F6BB901-E30D-45A4-A0E1-DA79764F690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778793" y="5688229"/>
                <a:ext cx="21384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49F46CA0-292E-4F34-A49C-812F138C07F1}"/>
                  </a:ext>
                </a:extLst>
              </p14:cNvPr>
              <p14:cNvContentPartPr/>
              <p14:nvPr/>
            </p14:nvContentPartPr>
            <p14:xfrm>
              <a:off x="5598153" y="2087149"/>
              <a:ext cx="192960" cy="1238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49F46CA0-292E-4F34-A49C-812F138C07F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589513" y="2078149"/>
                <a:ext cx="2106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2F2BA46-4361-4ED5-9449-149D7735F767}"/>
                  </a:ext>
                </a:extLst>
              </p14:cNvPr>
              <p14:cNvContentPartPr/>
              <p14:nvPr/>
            </p14:nvContentPartPr>
            <p14:xfrm>
              <a:off x="6397353" y="3290269"/>
              <a:ext cx="196920" cy="72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2F2BA46-4361-4ED5-9449-149D7735F76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388713" y="3281269"/>
                <a:ext cx="21456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9B1A257-C933-4DD1-88A2-BE3806DF9976}"/>
                  </a:ext>
                </a:extLst>
              </p14:cNvPr>
              <p14:cNvContentPartPr/>
              <p14:nvPr/>
            </p14:nvContentPartPr>
            <p14:xfrm>
              <a:off x="7094673" y="2937109"/>
              <a:ext cx="860400" cy="866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9B1A257-C933-4DD1-88A2-BE3806DF997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085673" y="2928109"/>
                <a:ext cx="878040" cy="88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D03D6F7E-DA6E-4756-B24B-E308DB1D1912}"/>
                  </a:ext>
                </a:extLst>
              </p14:cNvPr>
              <p14:cNvContentPartPr/>
              <p14:nvPr/>
            </p14:nvContentPartPr>
            <p14:xfrm>
              <a:off x="6645753" y="1969789"/>
              <a:ext cx="580320" cy="4654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D03D6F7E-DA6E-4756-B24B-E308DB1D191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637113" y="1961142"/>
                <a:ext cx="597960" cy="483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412BC01-A79A-474C-9BCC-3CE398C26822}"/>
                  </a:ext>
                </a:extLst>
              </p14:cNvPr>
              <p14:cNvContentPartPr/>
              <p14:nvPr/>
            </p14:nvContentPartPr>
            <p14:xfrm>
              <a:off x="7383033" y="4237789"/>
              <a:ext cx="1011960" cy="5054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412BC01-A79A-474C-9BCC-3CE398C2682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374390" y="4229149"/>
                <a:ext cx="1029606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D397D6B-883C-40A2-841F-C6983EBD9E57}"/>
                  </a:ext>
                </a:extLst>
              </p14:cNvPr>
              <p14:cNvContentPartPr/>
              <p14:nvPr/>
            </p14:nvContentPartPr>
            <p14:xfrm>
              <a:off x="6038793" y="4218709"/>
              <a:ext cx="804240" cy="5454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D397D6B-883C-40A2-841F-C6983EBD9E5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030153" y="4209715"/>
                <a:ext cx="821880" cy="563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382E7155-9B59-4061-80A7-BB329196D9B6}"/>
                  </a:ext>
                </a:extLst>
              </p14:cNvPr>
              <p14:cNvContentPartPr/>
              <p14:nvPr/>
            </p14:nvContentPartPr>
            <p14:xfrm>
              <a:off x="10104993" y="4228789"/>
              <a:ext cx="552240" cy="6670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382E7155-9B59-4061-80A7-BB329196D9B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0095993" y="4219789"/>
                <a:ext cx="569880" cy="68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7F364271-79FA-46AA-991F-DC0D75AEAF6C}"/>
                  </a:ext>
                </a:extLst>
              </p14:cNvPr>
              <p14:cNvContentPartPr/>
              <p14:nvPr/>
            </p14:nvContentPartPr>
            <p14:xfrm>
              <a:off x="8998713" y="4237789"/>
              <a:ext cx="942120" cy="6667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7F364271-79FA-46AA-991F-DC0D75AEAF6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989713" y="4229144"/>
                <a:ext cx="959760" cy="684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4413305C-7DF2-4099-B1F2-43324C9217A7}"/>
                  </a:ext>
                </a:extLst>
              </p14:cNvPr>
              <p14:cNvContentPartPr/>
              <p14:nvPr/>
            </p14:nvContentPartPr>
            <p14:xfrm>
              <a:off x="5742873" y="5864269"/>
              <a:ext cx="15120" cy="2894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4413305C-7DF2-4099-B1F2-43324C9217A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733873" y="5855629"/>
                <a:ext cx="327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28EAAAAB-AFE7-4047-B144-61A68E0F68E6}"/>
                  </a:ext>
                </a:extLst>
              </p14:cNvPr>
              <p14:cNvContentPartPr/>
              <p14:nvPr/>
            </p14:nvContentPartPr>
            <p14:xfrm>
              <a:off x="6810273" y="5899549"/>
              <a:ext cx="10080" cy="2242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28EAAAAB-AFE7-4047-B144-61A68E0F68E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801633" y="5890549"/>
                <a:ext cx="277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01CFBE35-F8E0-4B92-8C16-B3E7FE5FE505}"/>
                  </a:ext>
                </a:extLst>
              </p14:cNvPr>
              <p14:cNvContentPartPr/>
              <p14:nvPr/>
            </p14:nvContentPartPr>
            <p14:xfrm>
              <a:off x="6936993" y="5760949"/>
              <a:ext cx="68400" cy="44388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01CFBE35-F8E0-4B92-8C16-B3E7FE5FE50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927993" y="5751949"/>
                <a:ext cx="8604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FE2BE573-D08B-4399-A7D7-C4742F86A97F}"/>
                  </a:ext>
                </a:extLst>
              </p14:cNvPr>
              <p14:cNvContentPartPr/>
              <p14:nvPr/>
            </p14:nvContentPartPr>
            <p14:xfrm>
              <a:off x="5877513" y="5840509"/>
              <a:ext cx="815760" cy="3027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FE2BE573-D08B-4399-A7D7-C4742F86A97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868873" y="5831869"/>
                <a:ext cx="83340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6A402532-59A1-4B7C-8A13-8F2ADA24E1A5}"/>
                  </a:ext>
                </a:extLst>
              </p14:cNvPr>
              <p14:cNvContentPartPr/>
              <p14:nvPr/>
            </p14:nvContentPartPr>
            <p14:xfrm>
              <a:off x="6368193" y="3483949"/>
              <a:ext cx="530280" cy="20052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6A402532-59A1-4B7C-8A13-8F2ADA24E1A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359553" y="3475309"/>
                <a:ext cx="547920" cy="2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69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B51A69-FCCB-446A-B41E-B939C182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Bloch vector (2) 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EB8F2B-1412-42B5-B240-8A543E778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D8528-7C76-4F3E-AAE9-1D5299A8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59E8ED9-81DF-4A34-A78B-4907076BDC4E}"/>
                  </a:ext>
                </a:extLst>
              </p14:cNvPr>
              <p14:cNvContentPartPr/>
              <p14:nvPr/>
            </p14:nvContentPartPr>
            <p14:xfrm>
              <a:off x="1988510" y="2426967"/>
              <a:ext cx="6739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59E8ED9-81DF-4A34-A78B-4907076BDC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9865" y="2417979"/>
                <a:ext cx="691569" cy="2890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6678349-AB60-48CC-BFE7-5BE97CFB741F}"/>
                  </a:ext>
                </a:extLst>
              </p14:cNvPr>
              <p14:cNvContentPartPr/>
              <p14:nvPr/>
            </p14:nvContentPartPr>
            <p14:xfrm>
              <a:off x="1218110" y="2305647"/>
              <a:ext cx="592920" cy="412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6678349-AB60-48CC-BFE7-5BE97CFB74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9110" y="2296647"/>
                <a:ext cx="6105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7EC6695-16EF-4C67-849A-97A79C7B846B}"/>
                  </a:ext>
                </a:extLst>
              </p14:cNvPr>
              <p14:cNvContentPartPr/>
              <p14:nvPr/>
            </p14:nvContentPartPr>
            <p14:xfrm>
              <a:off x="3576110" y="2352807"/>
              <a:ext cx="118440" cy="367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7EC6695-16EF-4C67-849A-97A79C7B84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67110" y="2343807"/>
                <a:ext cx="13608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4EF98F5-ADC4-452A-89AB-4966C78CF856}"/>
                  </a:ext>
                </a:extLst>
              </p14:cNvPr>
              <p14:cNvContentPartPr/>
              <p14:nvPr/>
            </p14:nvContentPartPr>
            <p14:xfrm>
              <a:off x="2757110" y="2312127"/>
              <a:ext cx="705960" cy="60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4EF98F5-ADC4-452A-89AB-4966C78CF8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48470" y="2303487"/>
                <a:ext cx="72360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F7284DD-A802-4F1C-88D9-04792DF5EC6A}"/>
                  </a:ext>
                </a:extLst>
              </p14:cNvPr>
              <p14:cNvContentPartPr/>
              <p14:nvPr/>
            </p14:nvContentPartPr>
            <p14:xfrm>
              <a:off x="3805070" y="2477727"/>
              <a:ext cx="217080" cy="113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F7284DD-A802-4F1C-88D9-04792DF5EC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96430" y="2468727"/>
                <a:ext cx="23472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9699527-E1CC-4C28-B8BD-8024B9172FFC}"/>
                  </a:ext>
                </a:extLst>
              </p14:cNvPr>
              <p14:cNvContentPartPr/>
              <p14:nvPr/>
            </p14:nvContentPartPr>
            <p14:xfrm>
              <a:off x="4159670" y="2436327"/>
              <a:ext cx="524160" cy="3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9699527-E1CC-4C28-B8BD-8024B9172FF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0670" y="2427687"/>
                <a:ext cx="54180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C473D42-F747-43C2-AC62-B37249B0B619}"/>
                  </a:ext>
                </a:extLst>
              </p14:cNvPr>
              <p14:cNvContentPartPr/>
              <p14:nvPr/>
            </p14:nvContentPartPr>
            <p14:xfrm>
              <a:off x="1229990" y="3056247"/>
              <a:ext cx="150480" cy="346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C473D42-F747-43C2-AC62-B37249B0B61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20990" y="3047247"/>
                <a:ext cx="16812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B161C43-6CE9-4CEE-AE06-13B9F4FAE9D5}"/>
                  </a:ext>
                </a:extLst>
              </p14:cNvPr>
              <p14:cNvContentPartPr/>
              <p14:nvPr/>
            </p14:nvContentPartPr>
            <p14:xfrm>
              <a:off x="2294150" y="3200247"/>
              <a:ext cx="109080" cy="11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B161C43-6CE9-4CEE-AE06-13B9F4FAE9D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5510" y="3191607"/>
                <a:ext cx="12672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DB13EC8-38A1-42F4-88EB-E0C6C4CEA081}"/>
                  </a:ext>
                </a:extLst>
              </p14:cNvPr>
              <p14:cNvContentPartPr/>
              <p14:nvPr/>
            </p14:nvContentPartPr>
            <p14:xfrm>
              <a:off x="2316110" y="3272607"/>
              <a:ext cx="136800" cy="54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DB13EC8-38A1-42F4-88EB-E0C6C4CEA0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07470" y="3263607"/>
                <a:ext cx="15444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3F2BE8E-C9D0-43FC-B4F8-FDFB90F99FC4}"/>
                  </a:ext>
                </a:extLst>
              </p14:cNvPr>
              <p14:cNvContentPartPr/>
              <p14:nvPr/>
            </p14:nvContentPartPr>
            <p14:xfrm>
              <a:off x="1474430" y="2918007"/>
              <a:ext cx="659880" cy="484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3F2BE8E-C9D0-43FC-B4F8-FDFB90F99FC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65430" y="2909367"/>
                <a:ext cx="67752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1662189-DFF7-4716-B9F1-55069FB7423D}"/>
                  </a:ext>
                </a:extLst>
              </p14:cNvPr>
              <p14:cNvContentPartPr/>
              <p14:nvPr/>
            </p14:nvContentPartPr>
            <p14:xfrm>
              <a:off x="2703470" y="3173607"/>
              <a:ext cx="513360" cy="3254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1662189-DFF7-4716-B9F1-55069FB7423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94470" y="3164967"/>
                <a:ext cx="53100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3682BB6-6522-489C-850D-227619EE0DA0}"/>
                  </a:ext>
                </a:extLst>
              </p14:cNvPr>
              <p14:cNvContentPartPr/>
              <p14:nvPr/>
            </p14:nvContentPartPr>
            <p14:xfrm>
              <a:off x="1253030" y="3746007"/>
              <a:ext cx="1163880" cy="450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3682BB6-6522-489C-850D-227619EE0DA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44390" y="3737360"/>
                <a:ext cx="1181520" cy="467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EEB41CD-94AB-4E4A-8471-2586314C7A2A}"/>
                  </a:ext>
                </a:extLst>
              </p14:cNvPr>
              <p14:cNvContentPartPr/>
              <p14:nvPr/>
            </p14:nvContentPartPr>
            <p14:xfrm>
              <a:off x="2662070" y="3935727"/>
              <a:ext cx="149040" cy="68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EEB41CD-94AB-4E4A-8471-2586314C7A2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53070" y="3926727"/>
                <a:ext cx="166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865170B-7A94-4494-AE9B-46FFA889AE36}"/>
                  </a:ext>
                </a:extLst>
              </p14:cNvPr>
              <p14:cNvContentPartPr/>
              <p14:nvPr/>
            </p14:nvContentPartPr>
            <p14:xfrm>
              <a:off x="2687630" y="3993327"/>
              <a:ext cx="190080" cy="16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865170B-7A94-4494-AE9B-46FFA889AE3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78630" y="3984687"/>
                <a:ext cx="2077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D7E0BA4-FA53-4A7B-B905-7FCF8E46A8EA}"/>
                  </a:ext>
                </a:extLst>
              </p14:cNvPr>
              <p14:cNvContentPartPr/>
              <p14:nvPr/>
            </p14:nvContentPartPr>
            <p14:xfrm>
              <a:off x="2987150" y="3807567"/>
              <a:ext cx="541800" cy="552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D7E0BA4-FA53-4A7B-B905-7FCF8E46A8E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78510" y="3798927"/>
                <a:ext cx="559440" cy="57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3001223-7DE6-4D99-B305-CBB210F43F63}"/>
                  </a:ext>
                </a:extLst>
              </p14:cNvPr>
              <p14:cNvContentPartPr/>
              <p14:nvPr/>
            </p14:nvContentPartPr>
            <p14:xfrm>
              <a:off x="1371470" y="4641327"/>
              <a:ext cx="1245600" cy="4402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3001223-7DE6-4D99-B305-CBB210F43F6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62470" y="4632327"/>
                <a:ext cx="126324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0310B34-E393-49B6-A1A2-A55A21249723}"/>
                  </a:ext>
                </a:extLst>
              </p14:cNvPr>
              <p14:cNvContentPartPr/>
              <p14:nvPr/>
            </p14:nvContentPartPr>
            <p14:xfrm>
              <a:off x="2945750" y="4774527"/>
              <a:ext cx="158760" cy="38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0310B34-E393-49B6-A1A2-A55A2124972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36750" y="4765805"/>
                <a:ext cx="176400" cy="56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6EACA959-CBC6-4609-8A8B-862BB17FD614}"/>
                  </a:ext>
                </a:extLst>
              </p14:cNvPr>
              <p14:cNvContentPartPr/>
              <p14:nvPr/>
            </p14:nvContentPartPr>
            <p14:xfrm>
              <a:off x="3249950" y="4692807"/>
              <a:ext cx="379800" cy="412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6EACA959-CBC6-4609-8A8B-862BB17FD61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40950" y="4683807"/>
                <a:ext cx="39744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01AC7E9-46E0-4318-B7A3-D644621C2645}"/>
                  </a:ext>
                </a:extLst>
              </p14:cNvPr>
              <p14:cNvContentPartPr/>
              <p14:nvPr/>
            </p14:nvContentPartPr>
            <p14:xfrm>
              <a:off x="5360913" y="3557029"/>
              <a:ext cx="517320" cy="3549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01AC7E9-46E0-4318-B7A3-D644621C264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52267" y="3548029"/>
                <a:ext cx="534972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89F07DD-FF83-41A4-B341-E168234F6250}"/>
                  </a:ext>
                </a:extLst>
              </p14:cNvPr>
              <p14:cNvContentPartPr/>
              <p14:nvPr/>
            </p14:nvContentPartPr>
            <p14:xfrm>
              <a:off x="6179193" y="2436327"/>
              <a:ext cx="939240" cy="4654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89F07DD-FF83-41A4-B341-E168234F625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170553" y="2427687"/>
                <a:ext cx="956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410FFF1-200B-44BF-A4EB-06F2215AB783}"/>
                  </a:ext>
                </a:extLst>
              </p14:cNvPr>
              <p14:cNvContentPartPr/>
              <p14:nvPr/>
            </p14:nvContentPartPr>
            <p14:xfrm>
              <a:off x="7321473" y="2631087"/>
              <a:ext cx="136800" cy="140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410FFF1-200B-44BF-A4EB-06F2215AB78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2833" y="2622087"/>
                <a:ext cx="15444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F696516-876E-44C3-A907-DE30F82B3D40}"/>
                  </a:ext>
                </a:extLst>
              </p14:cNvPr>
              <p14:cNvContentPartPr/>
              <p14:nvPr/>
            </p14:nvContentPartPr>
            <p14:xfrm>
              <a:off x="7366833" y="2692287"/>
              <a:ext cx="125280" cy="3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F696516-876E-44C3-A907-DE30F82B3D4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358193" y="2683287"/>
                <a:ext cx="1429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9DDC351-C5DB-438E-B56E-E1130C8DB4CF}"/>
                  </a:ext>
                </a:extLst>
              </p14:cNvPr>
              <p14:cNvContentPartPr/>
              <p14:nvPr/>
            </p14:nvContentPartPr>
            <p14:xfrm>
              <a:off x="8487513" y="2625687"/>
              <a:ext cx="135360" cy="1850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9DDC351-C5DB-438E-B56E-E1130C8DB4C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478513" y="2617047"/>
                <a:ext cx="1530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8FCB008B-DE69-4870-8967-839B65279A11}"/>
                  </a:ext>
                </a:extLst>
              </p14:cNvPr>
              <p14:cNvContentPartPr/>
              <p14:nvPr/>
            </p14:nvContentPartPr>
            <p14:xfrm>
              <a:off x="7759953" y="2451807"/>
              <a:ext cx="600120" cy="386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8FCB008B-DE69-4870-8967-839B65279A1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751313" y="2443167"/>
                <a:ext cx="61776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6AB25CA-75E5-4D6B-85BC-8EC6D11C32FA}"/>
                  </a:ext>
                </a:extLst>
              </p14:cNvPr>
              <p14:cNvContentPartPr/>
              <p14:nvPr/>
            </p14:nvContentPartPr>
            <p14:xfrm>
              <a:off x="8834193" y="2447127"/>
              <a:ext cx="852120" cy="4899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6AB25CA-75E5-4D6B-85BC-8EC6D11C32F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825197" y="2438127"/>
                <a:ext cx="869753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B7712EA-D381-47D9-9E64-44DF39519FDE}"/>
                  </a:ext>
                </a:extLst>
              </p14:cNvPr>
              <p14:cNvContentPartPr/>
              <p14:nvPr/>
            </p14:nvContentPartPr>
            <p14:xfrm>
              <a:off x="9864153" y="2673207"/>
              <a:ext cx="144720" cy="756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B7712EA-D381-47D9-9E64-44DF39519FD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855153" y="2664567"/>
                <a:ext cx="1623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260AAC34-18EC-4288-ADBE-A4FBFC982C05}"/>
                  </a:ext>
                </a:extLst>
              </p14:cNvPr>
              <p14:cNvContentPartPr/>
              <p14:nvPr/>
            </p14:nvContentPartPr>
            <p14:xfrm>
              <a:off x="6239313" y="3435709"/>
              <a:ext cx="916200" cy="46260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260AAC34-18EC-4288-ADBE-A4FBFC982C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230673" y="3427062"/>
                <a:ext cx="933840" cy="48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42499F1E-2CE0-43B1-9829-45C010FEE5F6}"/>
                  </a:ext>
                </a:extLst>
              </p14:cNvPr>
              <p14:cNvContentPartPr/>
              <p14:nvPr/>
            </p14:nvContentPartPr>
            <p14:xfrm>
              <a:off x="7418313" y="3548389"/>
              <a:ext cx="155160" cy="597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42499F1E-2CE0-43B1-9829-45C010FEE5F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09673" y="3539389"/>
                <a:ext cx="1728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B3BC454A-4144-459A-9D78-3B1F04C45C4A}"/>
                  </a:ext>
                </a:extLst>
              </p14:cNvPr>
              <p14:cNvContentPartPr/>
              <p14:nvPr/>
            </p14:nvContentPartPr>
            <p14:xfrm>
              <a:off x="7875873" y="3537949"/>
              <a:ext cx="128160" cy="1558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B3BC454A-4144-459A-9D78-3B1F04C45C4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867233" y="3529309"/>
                <a:ext cx="1458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7ACE8306-AED7-40AF-A175-7334E8DC2269}"/>
                  </a:ext>
                </a:extLst>
              </p14:cNvPr>
              <p14:cNvContentPartPr/>
              <p14:nvPr/>
            </p14:nvContentPartPr>
            <p14:xfrm>
              <a:off x="7820433" y="3383149"/>
              <a:ext cx="31680" cy="36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7ACE8306-AED7-40AF-A175-7334E8DC226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811433" y="3374509"/>
                <a:ext cx="49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991E8A89-BD35-4642-B0EE-84314856FE33}"/>
                  </a:ext>
                </a:extLst>
              </p14:cNvPr>
              <p14:cNvContentPartPr/>
              <p14:nvPr/>
            </p14:nvContentPartPr>
            <p14:xfrm>
              <a:off x="11142513" y="2605549"/>
              <a:ext cx="484200" cy="2710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991E8A89-BD35-4642-B0EE-84314856FE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133873" y="2596549"/>
                <a:ext cx="50184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E331D622-5D84-4B04-A64B-304C88AF4E8A}"/>
                  </a:ext>
                </a:extLst>
              </p14:cNvPr>
              <p14:cNvContentPartPr/>
              <p14:nvPr/>
            </p14:nvContentPartPr>
            <p14:xfrm>
              <a:off x="10823913" y="2612749"/>
              <a:ext cx="153720" cy="1512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E331D622-5D84-4B04-A64B-304C88AF4E8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814913" y="2604109"/>
                <a:ext cx="171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67728426-5F7A-47D8-87F9-2921FE37172A}"/>
                  </a:ext>
                </a:extLst>
              </p14:cNvPr>
              <p14:cNvContentPartPr/>
              <p14:nvPr/>
            </p14:nvContentPartPr>
            <p14:xfrm>
              <a:off x="10203633" y="2575669"/>
              <a:ext cx="388800" cy="30240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67728426-5F7A-47D8-87F9-2921FE37172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194633" y="2567029"/>
                <a:ext cx="4064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789904FA-B284-47F8-8C9E-308CB182BB52}"/>
                  </a:ext>
                </a:extLst>
              </p14:cNvPr>
              <p14:cNvContentPartPr/>
              <p14:nvPr/>
            </p14:nvContentPartPr>
            <p14:xfrm>
              <a:off x="8123193" y="3341389"/>
              <a:ext cx="619200" cy="5032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789904FA-B284-47F8-8C9E-308CB182BB5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114548" y="3332749"/>
                <a:ext cx="63685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14677079-C9BE-4AEB-BAAD-A72E9A62FFC7}"/>
                  </a:ext>
                </a:extLst>
              </p14:cNvPr>
              <p14:cNvContentPartPr/>
              <p14:nvPr/>
            </p14:nvContentPartPr>
            <p14:xfrm>
              <a:off x="8961273" y="3610669"/>
              <a:ext cx="197280" cy="165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14677079-C9BE-4AEB-BAAD-A72E9A62FFC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952633" y="3602029"/>
                <a:ext cx="2149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9394B87F-C5F7-4EDE-ACF1-1733DCC52FFD}"/>
                  </a:ext>
                </a:extLst>
              </p14:cNvPr>
              <p14:cNvContentPartPr/>
              <p14:nvPr/>
            </p14:nvContentPartPr>
            <p14:xfrm>
              <a:off x="9292833" y="3352189"/>
              <a:ext cx="736560" cy="5097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9394B87F-C5F7-4EDE-ACF1-1733DCC52FF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283833" y="3343555"/>
                <a:ext cx="754200" cy="527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7DEB36FD-635C-40CD-96AE-CCAC235665FD}"/>
                  </a:ext>
                </a:extLst>
              </p14:cNvPr>
              <p14:cNvContentPartPr/>
              <p14:nvPr/>
            </p14:nvContentPartPr>
            <p14:xfrm>
              <a:off x="6290073" y="4370989"/>
              <a:ext cx="259200" cy="45648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7DEB36FD-635C-40CD-96AE-CCAC235665F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73" y="4361989"/>
                <a:ext cx="276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5E434CA9-5287-49A4-A56C-534C30324F5C}"/>
                  </a:ext>
                </a:extLst>
              </p14:cNvPr>
              <p14:cNvContentPartPr/>
              <p14:nvPr/>
            </p14:nvContentPartPr>
            <p14:xfrm>
              <a:off x="7583193" y="4549909"/>
              <a:ext cx="109080" cy="61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5E434CA9-5287-49A4-A56C-534C30324F5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74553" y="4540909"/>
                <a:ext cx="1267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A71A9DF0-E8F1-45F8-AE97-45A009CD2DB6}"/>
                  </a:ext>
                </a:extLst>
              </p14:cNvPr>
              <p14:cNvContentPartPr/>
              <p14:nvPr/>
            </p14:nvContentPartPr>
            <p14:xfrm>
              <a:off x="7591473" y="4629109"/>
              <a:ext cx="176040" cy="2304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A71A9DF0-E8F1-45F8-AE97-45A009CD2DB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82473" y="4620469"/>
                <a:ext cx="193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D4544926-6588-4FB4-9153-EC5F568781AC}"/>
                  </a:ext>
                </a:extLst>
              </p14:cNvPr>
              <p14:cNvContentPartPr/>
              <p14:nvPr/>
            </p14:nvContentPartPr>
            <p14:xfrm>
              <a:off x="6657633" y="4413469"/>
              <a:ext cx="707040" cy="53640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D4544926-6588-4FB4-9153-EC5F568781A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48633" y="4404475"/>
                <a:ext cx="724680" cy="554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45979800-F17E-43E6-9C81-A29EA0C4DE1E}"/>
                  </a:ext>
                </a:extLst>
              </p14:cNvPr>
              <p14:cNvContentPartPr/>
              <p14:nvPr/>
            </p14:nvContentPartPr>
            <p14:xfrm>
              <a:off x="8796033" y="4586989"/>
              <a:ext cx="213120" cy="1080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45979800-F17E-43E6-9C81-A29EA0C4DE1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787393" y="4577989"/>
                <a:ext cx="2307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FE6CDE0-4134-423C-80DD-F51AF88EAA48}"/>
                  </a:ext>
                </a:extLst>
              </p14:cNvPr>
              <p14:cNvContentPartPr/>
              <p14:nvPr/>
            </p14:nvContentPartPr>
            <p14:xfrm>
              <a:off x="9274113" y="4417429"/>
              <a:ext cx="401760" cy="51840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FE6CDE0-4134-423C-80DD-F51AF88EAA4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265473" y="4408789"/>
                <a:ext cx="41940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95E0ABDB-04BC-41F7-8B27-8EAC65228A62}"/>
                  </a:ext>
                </a:extLst>
              </p14:cNvPr>
              <p14:cNvContentPartPr/>
              <p14:nvPr/>
            </p14:nvContentPartPr>
            <p14:xfrm>
              <a:off x="8072073" y="4447669"/>
              <a:ext cx="518400" cy="5504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95E0ABDB-04BC-41F7-8B27-8EAC65228A6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063073" y="4439029"/>
                <a:ext cx="53604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BDA11B-641D-48A9-9F52-D102AF748D0F}"/>
                  </a:ext>
                </a:extLst>
              </p14:cNvPr>
              <p14:cNvContentPartPr/>
              <p14:nvPr/>
            </p14:nvContentPartPr>
            <p14:xfrm>
              <a:off x="7940520" y="3069720"/>
              <a:ext cx="3805200" cy="2142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BDA11B-641D-48A9-9F52-D102AF748D0F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931160" y="3060360"/>
                <a:ext cx="3823920" cy="216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2608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07368E-E1D4-4C7E-A1C7-CCD81D0AE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Bloch vector (3) 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A7AA45-A9F5-49E2-8FA8-3F67992E7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Which leads to the equations of motion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0E170-D43A-41E5-9B2A-B215D85E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CEBDB13-F1AE-4D7B-99AD-B965163AC02C}"/>
                  </a:ext>
                </a:extLst>
              </p14:cNvPr>
              <p14:cNvContentPartPr/>
              <p14:nvPr/>
            </p14:nvContentPartPr>
            <p14:xfrm>
              <a:off x="6020561" y="1532415"/>
              <a:ext cx="930600" cy="6235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CEBDB13-F1AE-4D7B-99AD-B965163AC0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1918" y="1523410"/>
                <a:ext cx="948247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757B07A1-9001-4567-86B6-99771691A203}"/>
                  </a:ext>
                </a:extLst>
              </p:cNvPr>
              <p:cNvSpPr/>
              <p:nvPr/>
            </p:nvSpPr>
            <p:spPr>
              <a:xfrm>
                <a:off x="207819" y="5476160"/>
                <a:ext cx="3976254" cy="1129540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22</m:t>
                          </m:r>
                        </m:sub>
                      </m:sSub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acc>
                            <m:accPr>
                              <m:chr m:val="̇"/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sub>
                      </m:sSub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num>
                        <m:den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21</m:t>
                              </m:r>
                            </m:sub>
                          </m:sSub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sub>
                      </m:sSub>
                      <m:r>
                        <a:rPr kumimoji="0" lang="en-AU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  <m:sup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  <m:r>
                        <a:rPr kumimoji="0" lang="en-AU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AU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m:rPr>
                          <m:sty m:val="p"/>
                        </m:rP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sSub>
                        <m:sSubPr>
                          <m:ctrlP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21</m:t>
                          </m:r>
                        </m:sub>
                      </m:sSub>
                      <m:r>
                        <a:rPr kumimoji="0" lang="en-AU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Ω</m:t>
                          </m:r>
                        </m:num>
                        <m:den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AU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AU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AU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22</m:t>
                              </m:r>
                            </m:sub>
                          </m:sSub>
                          <m:r>
                            <a:rPr kumimoji="0" lang="en-AU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AU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AU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0" lang="en-AU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757B07A1-9001-4567-86B6-99771691A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9" y="5476160"/>
                <a:ext cx="3976254" cy="1129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4880B0DD-BBD7-4B84-BDD5-7D776444E02D}"/>
                  </a:ext>
                </a:extLst>
              </p14:cNvPr>
              <p14:cNvContentPartPr/>
              <p14:nvPr/>
            </p14:nvContentPartPr>
            <p14:xfrm>
              <a:off x="207819" y="2414857"/>
              <a:ext cx="939240" cy="4654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4880B0DD-BBD7-4B84-BDD5-7D776444E0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9179" y="2406217"/>
                <a:ext cx="956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C0D59656-2F9B-4567-B31E-05445C87A03C}"/>
                  </a:ext>
                </a:extLst>
              </p14:cNvPr>
              <p14:cNvContentPartPr/>
              <p14:nvPr/>
            </p14:nvContentPartPr>
            <p14:xfrm>
              <a:off x="1350099" y="2609617"/>
              <a:ext cx="136800" cy="1404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C0D59656-2F9B-4567-B31E-05445C87A03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1099" y="2600617"/>
                <a:ext cx="15444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041B74AF-177D-4BA8-8FC9-57E62FF4E7EF}"/>
                  </a:ext>
                </a:extLst>
              </p14:cNvPr>
              <p14:cNvContentPartPr/>
              <p14:nvPr/>
            </p14:nvContentPartPr>
            <p14:xfrm>
              <a:off x="1395459" y="2670817"/>
              <a:ext cx="125280" cy="39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041B74AF-177D-4BA8-8FC9-57E62FF4E7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6459" y="2661817"/>
                <a:ext cx="1429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1EA2C281-3835-4CF2-9546-E674B590E507}"/>
                  </a:ext>
                </a:extLst>
              </p14:cNvPr>
              <p14:cNvContentPartPr/>
              <p14:nvPr/>
            </p14:nvContentPartPr>
            <p14:xfrm>
              <a:off x="2516139" y="2604217"/>
              <a:ext cx="135360" cy="1850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1EA2C281-3835-4CF2-9546-E674B590E5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07139" y="2595577"/>
                <a:ext cx="1530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43772322-9B17-41BE-A5FE-8E2E6672EC7A}"/>
                  </a:ext>
                </a:extLst>
              </p14:cNvPr>
              <p14:cNvContentPartPr/>
              <p14:nvPr/>
            </p14:nvContentPartPr>
            <p14:xfrm>
              <a:off x="1788579" y="2430337"/>
              <a:ext cx="600120" cy="38664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43772322-9B17-41BE-A5FE-8E2E6672EC7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79939" y="2421337"/>
                <a:ext cx="61776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D044447-5237-47B9-ABE2-359965ED312D}"/>
                  </a:ext>
                </a:extLst>
              </p14:cNvPr>
              <p14:cNvContentPartPr/>
              <p14:nvPr/>
            </p14:nvContentPartPr>
            <p14:xfrm>
              <a:off x="2862819" y="2425657"/>
              <a:ext cx="852120" cy="489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D044447-5237-47B9-ABE2-359965ED31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53823" y="2416657"/>
                <a:ext cx="869753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077A52C5-1206-4821-9A19-A389B2C3E3FF}"/>
                  </a:ext>
                </a:extLst>
              </p14:cNvPr>
              <p14:cNvContentPartPr/>
              <p14:nvPr/>
            </p14:nvContentPartPr>
            <p14:xfrm>
              <a:off x="3892779" y="2651737"/>
              <a:ext cx="144720" cy="756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077A52C5-1206-4821-9A19-A389B2C3E3F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83779" y="2643097"/>
                <a:ext cx="1623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7A5734A2-A713-4C22-8549-A2FA2B360BA8}"/>
                  </a:ext>
                </a:extLst>
              </p14:cNvPr>
              <p14:cNvContentPartPr/>
              <p14:nvPr/>
            </p14:nvContentPartPr>
            <p14:xfrm>
              <a:off x="267939" y="3414239"/>
              <a:ext cx="916200" cy="46260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7A5734A2-A713-4C22-8549-A2FA2B360B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9299" y="3405592"/>
                <a:ext cx="933840" cy="480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60FD8539-AADA-4606-892E-8E5AC7E5BC1F}"/>
                  </a:ext>
                </a:extLst>
              </p14:cNvPr>
              <p14:cNvContentPartPr/>
              <p14:nvPr/>
            </p14:nvContentPartPr>
            <p14:xfrm>
              <a:off x="1446939" y="3526919"/>
              <a:ext cx="155160" cy="597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60FD8539-AADA-4606-892E-8E5AC7E5BC1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37939" y="3517919"/>
                <a:ext cx="1728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D133FB3-3989-4243-B7C4-B82B1AE7BFD6}"/>
                  </a:ext>
                </a:extLst>
              </p14:cNvPr>
              <p14:cNvContentPartPr/>
              <p14:nvPr/>
            </p14:nvContentPartPr>
            <p14:xfrm>
              <a:off x="1904499" y="3516479"/>
              <a:ext cx="128160" cy="1558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D133FB3-3989-4243-B7C4-B82B1AE7BFD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95859" y="3507839"/>
                <a:ext cx="1458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7A4756D2-1F2F-4B0D-924B-4300A1DA5F5E}"/>
                  </a:ext>
                </a:extLst>
              </p14:cNvPr>
              <p14:cNvContentPartPr/>
              <p14:nvPr/>
            </p14:nvContentPartPr>
            <p14:xfrm>
              <a:off x="1849059" y="3361679"/>
              <a:ext cx="31680" cy="367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7A4756D2-1F2F-4B0D-924B-4300A1DA5F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40059" y="3352679"/>
                <a:ext cx="49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1B9B0EDD-964E-4D2C-BE6E-05D6F37E8E03}"/>
                  </a:ext>
                </a:extLst>
              </p14:cNvPr>
              <p14:cNvContentPartPr/>
              <p14:nvPr/>
            </p14:nvContentPartPr>
            <p14:xfrm>
              <a:off x="5171139" y="2584079"/>
              <a:ext cx="484200" cy="2710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1B9B0EDD-964E-4D2C-BE6E-05D6F37E8E0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62499" y="2575079"/>
                <a:ext cx="50184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F2400207-9F81-41BC-8741-0E4ED7577ABC}"/>
                  </a:ext>
                </a:extLst>
              </p14:cNvPr>
              <p14:cNvContentPartPr/>
              <p14:nvPr/>
            </p14:nvContentPartPr>
            <p14:xfrm>
              <a:off x="4852539" y="2591279"/>
              <a:ext cx="153720" cy="1512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F2400207-9F81-41BC-8741-0E4ED7577AB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43539" y="2582279"/>
                <a:ext cx="1713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47E3ECB-6B24-4759-89D6-2E9364654551}"/>
                  </a:ext>
                </a:extLst>
              </p14:cNvPr>
              <p14:cNvContentPartPr/>
              <p14:nvPr/>
            </p14:nvContentPartPr>
            <p14:xfrm>
              <a:off x="4232259" y="2554199"/>
              <a:ext cx="388800" cy="30240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47E3ECB-6B24-4759-89D6-2E936465455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23259" y="2545559"/>
                <a:ext cx="4064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C308CA10-3FAC-42E4-939F-7451B432367B}"/>
                  </a:ext>
                </a:extLst>
              </p14:cNvPr>
              <p14:cNvContentPartPr/>
              <p14:nvPr/>
            </p14:nvContentPartPr>
            <p14:xfrm>
              <a:off x="2151819" y="3319919"/>
              <a:ext cx="619200" cy="5032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C308CA10-3FAC-42E4-939F-7451B432367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43174" y="3311279"/>
                <a:ext cx="63685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68CDD9FA-F5D8-448E-801F-8E94BC6D0893}"/>
                  </a:ext>
                </a:extLst>
              </p14:cNvPr>
              <p14:cNvContentPartPr/>
              <p14:nvPr/>
            </p14:nvContentPartPr>
            <p14:xfrm>
              <a:off x="2989899" y="3589199"/>
              <a:ext cx="197280" cy="165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68CDD9FA-F5D8-448E-801F-8E94BC6D089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80899" y="3580199"/>
                <a:ext cx="2149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701DD1C5-8645-4F54-A7B0-E16BEA80454E}"/>
                  </a:ext>
                </a:extLst>
              </p14:cNvPr>
              <p14:cNvContentPartPr/>
              <p14:nvPr/>
            </p14:nvContentPartPr>
            <p14:xfrm>
              <a:off x="3321459" y="3330719"/>
              <a:ext cx="736560" cy="5097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701DD1C5-8645-4F54-A7B0-E16BEA80454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12459" y="3322085"/>
                <a:ext cx="754200" cy="527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1E5B668D-B8CF-4A1A-9462-2AD70A5CDC9E}"/>
                  </a:ext>
                </a:extLst>
              </p14:cNvPr>
              <p14:cNvContentPartPr/>
              <p14:nvPr/>
            </p14:nvContentPartPr>
            <p14:xfrm>
              <a:off x="318699" y="4349519"/>
              <a:ext cx="259200" cy="4564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1E5B668D-B8CF-4A1A-9462-2AD70A5CDC9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09699" y="4340519"/>
                <a:ext cx="276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FA89208-8D3D-41C9-A8DF-0C8338C48017}"/>
                  </a:ext>
                </a:extLst>
              </p14:cNvPr>
              <p14:cNvContentPartPr/>
              <p14:nvPr/>
            </p14:nvContentPartPr>
            <p14:xfrm>
              <a:off x="1611819" y="4528439"/>
              <a:ext cx="109080" cy="61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FA89208-8D3D-41C9-A8DF-0C8338C4801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602819" y="4519439"/>
                <a:ext cx="1267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3394003B-6930-4253-845A-5265C9B6C599}"/>
                  </a:ext>
                </a:extLst>
              </p14:cNvPr>
              <p14:cNvContentPartPr/>
              <p14:nvPr/>
            </p14:nvContentPartPr>
            <p14:xfrm>
              <a:off x="1620099" y="4607639"/>
              <a:ext cx="176040" cy="2304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3394003B-6930-4253-845A-5265C9B6C59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611099" y="4598639"/>
                <a:ext cx="193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917A5C70-4FC8-465A-A435-7F395313CC14}"/>
                  </a:ext>
                </a:extLst>
              </p14:cNvPr>
              <p14:cNvContentPartPr/>
              <p14:nvPr/>
            </p14:nvContentPartPr>
            <p14:xfrm>
              <a:off x="686259" y="4391999"/>
              <a:ext cx="707040" cy="5364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917A5C70-4FC8-465A-A435-7F395313CC1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7259" y="4383005"/>
                <a:ext cx="724680" cy="554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37D9ED57-F4B6-4B70-BCD0-AFE9751EDA35}"/>
                  </a:ext>
                </a:extLst>
              </p14:cNvPr>
              <p14:cNvContentPartPr/>
              <p14:nvPr/>
            </p14:nvContentPartPr>
            <p14:xfrm>
              <a:off x="2824659" y="4565519"/>
              <a:ext cx="213120" cy="108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37D9ED57-F4B6-4B70-BCD0-AFE9751EDA3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15659" y="4556519"/>
                <a:ext cx="2307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F7C8F344-7486-4F72-83DD-8C0F7694DC67}"/>
                  </a:ext>
                </a:extLst>
              </p14:cNvPr>
              <p14:cNvContentPartPr/>
              <p14:nvPr/>
            </p14:nvContentPartPr>
            <p14:xfrm>
              <a:off x="3302739" y="4395959"/>
              <a:ext cx="401760" cy="51840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F7C8F344-7486-4F72-83DD-8C0F7694DC6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294099" y="4387319"/>
                <a:ext cx="41940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8D924CA5-75C3-490A-A66B-E9B05AEAD3B1}"/>
                  </a:ext>
                </a:extLst>
              </p14:cNvPr>
              <p14:cNvContentPartPr/>
              <p14:nvPr/>
            </p14:nvContentPartPr>
            <p14:xfrm>
              <a:off x="2100699" y="4426199"/>
              <a:ext cx="518400" cy="5504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8D924CA5-75C3-490A-A66B-E9B05AEAD3B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091699" y="4417199"/>
                <a:ext cx="536040" cy="568080"/>
              </a:xfrm>
              <a:prstGeom prst="rect">
                <a:avLst/>
              </a:prstGeom>
            </p:spPr>
          </p:pic>
        </mc:Fallback>
      </mc:AlternateContent>
      <p:sp>
        <p:nvSpPr>
          <p:cNvPr id="148" name="Rectangle 147">
            <a:extLst>
              <a:ext uri="{FF2B5EF4-FFF2-40B4-BE49-F238E27FC236}">
                <a16:creationId xmlns:a16="http://schemas.microsoft.com/office/drawing/2014/main" id="{C6F432FF-5697-4E27-8898-C2E03D82EBE0}"/>
              </a:ext>
            </a:extLst>
          </p:cNvPr>
          <p:cNvSpPr/>
          <p:nvPr/>
        </p:nvSpPr>
        <p:spPr>
          <a:xfrm>
            <a:off x="138545" y="2216727"/>
            <a:ext cx="5659582" cy="293716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1CC9A77-21A3-420B-A519-FD0C57E38580}"/>
                  </a:ext>
                </a:extLst>
              </p14:cNvPr>
              <p14:cNvContentPartPr/>
              <p14:nvPr/>
            </p14:nvContentPartPr>
            <p14:xfrm>
              <a:off x="347040" y="1334160"/>
              <a:ext cx="11835720" cy="5166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1CC9A77-21A3-420B-A519-FD0C57E385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7680" y="1324800"/>
                <a:ext cx="11854440" cy="518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452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A261-8122-44D5-B77F-8A275250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Bloch vector (4)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61C8FEB-E123-4FE7-BBD5-29FFEDDEC9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For a pure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GB" b="0" dirty="0"/>
                  <a:t>.</a:t>
                </a:r>
              </a:p>
              <a:p>
                <a:r>
                  <a:rPr lang="en-GB" dirty="0"/>
                  <a:t>Let’s calculate the length of the Bloch vector:</a:t>
                </a:r>
                <a:endParaRPr lang="en-AU" b="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61C8FEB-E123-4FE7-BBD5-29FFEDDEC9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8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07DD6-71F5-41A2-882A-FF203C0B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413459D-0E35-48FF-94AE-BDB08E61F0A7}"/>
                  </a:ext>
                </a:extLst>
              </p14:cNvPr>
              <p14:cNvContentPartPr/>
              <p14:nvPr/>
            </p14:nvContentPartPr>
            <p14:xfrm>
              <a:off x="2949993" y="2474149"/>
              <a:ext cx="20160" cy="34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413459D-0E35-48FF-94AE-BDB08E61F0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1353" y="2465509"/>
                <a:ext cx="378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0B3B968-416F-4274-A93F-56B921484BA9}"/>
                  </a:ext>
                </a:extLst>
              </p14:cNvPr>
              <p14:cNvContentPartPr/>
              <p14:nvPr/>
            </p14:nvContentPartPr>
            <p14:xfrm>
              <a:off x="3789513" y="2421589"/>
              <a:ext cx="126000" cy="9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0B3B968-416F-4274-A93F-56B921484B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0873" y="2412949"/>
                <a:ext cx="1436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3544C3-F879-4CEC-BE5E-54997D68C76B}"/>
                  </a:ext>
                </a:extLst>
              </p14:cNvPr>
              <p14:cNvContentPartPr/>
              <p14:nvPr/>
            </p14:nvContentPartPr>
            <p14:xfrm>
              <a:off x="3048993" y="2462629"/>
              <a:ext cx="636120" cy="340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3544C3-F879-4CEC-BE5E-54997D68C7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0353" y="2453989"/>
                <a:ext cx="65376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2342018-2B09-428A-94B3-44810325B40B}"/>
                  </a:ext>
                </a:extLst>
              </p14:cNvPr>
              <p14:cNvContentPartPr/>
              <p14:nvPr/>
            </p14:nvContentPartPr>
            <p14:xfrm>
              <a:off x="4082553" y="2575669"/>
              <a:ext cx="9792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2342018-2B09-428A-94B3-44810325B4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3913" y="2567029"/>
                <a:ext cx="1155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6733740-AABF-44E0-8CD4-9893B61C88C2}"/>
                  </a:ext>
                </a:extLst>
              </p14:cNvPr>
              <p14:cNvContentPartPr/>
              <p14:nvPr/>
            </p14:nvContentPartPr>
            <p14:xfrm>
              <a:off x="4095513" y="2648029"/>
              <a:ext cx="138240" cy="9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6733740-AABF-44E0-8CD4-9893B61C88C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6513" y="2639029"/>
                <a:ext cx="1558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F72FFA-93DB-43EF-9980-A2ABE8EDE5D0}"/>
                  </a:ext>
                </a:extLst>
              </p14:cNvPr>
              <p14:cNvContentPartPr/>
              <p14:nvPr/>
            </p14:nvContentPartPr>
            <p14:xfrm>
              <a:off x="4207320" y="2304000"/>
              <a:ext cx="7618320" cy="2968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F72FFA-93DB-43EF-9980-A2ABE8EDE5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97960" y="2294640"/>
                <a:ext cx="7637040" cy="298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2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9B24F-D264-43A3-A1BC-7F69FB84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Meaning of the Bloch vector (1)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C568D-9E8C-4CE5-9792-F687D389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8E4D29-E762-4ABF-9BDB-4FE9EAB201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980245" y="1863437"/>
            <a:ext cx="3596195" cy="35202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CE7AB20-FD64-42D2-A263-3F93FB95FF90}"/>
                  </a:ext>
                </a:extLst>
              </p14:cNvPr>
              <p14:cNvContentPartPr/>
              <p14:nvPr/>
            </p14:nvContentPartPr>
            <p14:xfrm>
              <a:off x="872881" y="2619988"/>
              <a:ext cx="259200" cy="456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CE7AB20-FD64-42D2-A263-3F93FB95FF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3881" y="2610988"/>
                <a:ext cx="2768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8B38B12-58C0-4BC1-891B-245AB351B5AF}"/>
                  </a:ext>
                </a:extLst>
              </p14:cNvPr>
              <p14:cNvContentPartPr/>
              <p14:nvPr/>
            </p14:nvContentPartPr>
            <p14:xfrm>
              <a:off x="2166001" y="2798908"/>
              <a:ext cx="109080" cy="6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8B38B12-58C0-4BC1-891B-245AB351B5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7001" y="2789908"/>
                <a:ext cx="1267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0672766-9AE8-4994-829C-9CDDBBBB4BFD}"/>
                  </a:ext>
                </a:extLst>
              </p14:cNvPr>
              <p14:cNvContentPartPr/>
              <p14:nvPr/>
            </p14:nvContentPartPr>
            <p14:xfrm>
              <a:off x="2174281" y="2878108"/>
              <a:ext cx="176040" cy="2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0672766-9AE8-4994-829C-9CDDBBBB4B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65281" y="2869108"/>
                <a:ext cx="193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7F643E0-7243-4B11-90E9-C9F715516277}"/>
                  </a:ext>
                </a:extLst>
              </p14:cNvPr>
              <p14:cNvContentPartPr/>
              <p14:nvPr/>
            </p14:nvContentPartPr>
            <p14:xfrm>
              <a:off x="1240441" y="2662468"/>
              <a:ext cx="707040" cy="536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7F643E0-7243-4B11-90E9-C9F71551627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31441" y="2653474"/>
                <a:ext cx="724680" cy="554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8C960B0-D16B-4540-B6AF-BF8AC6EB16F7}"/>
                  </a:ext>
                </a:extLst>
              </p14:cNvPr>
              <p14:cNvContentPartPr/>
              <p14:nvPr/>
            </p14:nvContentPartPr>
            <p14:xfrm>
              <a:off x="3378841" y="2835988"/>
              <a:ext cx="21312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8C960B0-D16B-4540-B6AF-BF8AC6EB16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69841" y="2826988"/>
                <a:ext cx="2307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86D7A9E-74BB-4DD6-AAA2-6A63317FC4AF}"/>
                  </a:ext>
                </a:extLst>
              </p14:cNvPr>
              <p14:cNvContentPartPr/>
              <p14:nvPr/>
            </p14:nvContentPartPr>
            <p14:xfrm>
              <a:off x="3856921" y="2666428"/>
              <a:ext cx="401760" cy="518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86D7A9E-74BB-4DD6-AAA2-6A63317FC4A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48281" y="2657788"/>
                <a:ext cx="41940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75E6CF8-12FF-4F45-8573-F4F17B3D257A}"/>
                  </a:ext>
                </a:extLst>
              </p14:cNvPr>
              <p14:cNvContentPartPr/>
              <p14:nvPr/>
            </p14:nvContentPartPr>
            <p14:xfrm>
              <a:off x="2654881" y="2696668"/>
              <a:ext cx="518400" cy="550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75E6CF8-12FF-4F45-8573-F4F17B3D257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45881" y="2687668"/>
                <a:ext cx="53604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19C6AF8-7B47-4D5F-8DF3-98AB561E7851}"/>
                  </a:ext>
                </a:extLst>
              </p14:cNvPr>
              <p14:cNvContentPartPr/>
              <p14:nvPr/>
            </p14:nvContentPartPr>
            <p14:xfrm>
              <a:off x="4758415" y="2751618"/>
              <a:ext cx="214920" cy="16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19C6AF8-7B47-4D5F-8DF3-98AB561E785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749415" y="2742978"/>
                <a:ext cx="2325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018A86C-F6EB-4EEB-8D96-6BB81BE9D960}"/>
                  </a:ext>
                </a:extLst>
              </p14:cNvPr>
              <p14:cNvContentPartPr/>
              <p14:nvPr/>
            </p14:nvContentPartPr>
            <p14:xfrm>
              <a:off x="4799095" y="2810658"/>
              <a:ext cx="274680" cy="13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018A86C-F6EB-4EEB-8D96-6BB81BE9D96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790455" y="2802018"/>
                <a:ext cx="2923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A336998-0D75-46BB-88D7-7EB32288BEB0}"/>
                  </a:ext>
                </a:extLst>
              </p14:cNvPr>
              <p14:cNvContentPartPr/>
              <p14:nvPr/>
            </p14:nvContentPartPr>
            <p14:xfrm>
              <a:off x="4775335" y="2876538"/>
              <a:ext cx="286920" cy="36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A336998-0D75-46BB-88D7-7EB32288BEB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766335" y="2867538"/>
                <a:ext cx="3045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C556AD8-36FC-4703-BF50-62D0A8B2E112}"/>
                  </a:ext>
                </a:extLst>
              </p14:cNvPr>
              <p14:cNvContentPartPr/>
              <p14:nvPr/>
            </p14:nvContentPartPr>
            <p14:xfrm>
              <a:off x="5333695" y="2728938"/>
              <a:ext cx="428760" cy="226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C556AD8-36FC-4703-BF50-62D0A8B2E11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25055" y="2720298"/>
                <a:ext cx="4464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845457-AD9E-41F9-ADB1-FB211E288D3C}"/>
                  </a:ext>
                </a:extLst>
              </p14:cNvPr>
              <p14:cNvContentPartPr/>
              <p14:nvPr/>
            </p14:nvContentPartPr>
            <p14:xfrm>
              <a:off x="8660520" y="1328760"/>
              <a:ext cx="1259640" cy="4588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845457-AD9E-41F9-ADB1-FB211E288D3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51160" y="1319400"/>
                <a:ext cx="1278360" cy="460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49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9B24F-D264-43A3-A1BC-7F69FB84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Meaning of the Bloch vector (2)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EBEBE-EC71-4AD6-BACB-38607B3D8C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6357" y="1532415"/>
                <a:ext cx="6153715" cy="4376944"/>
              </a:xfrm>
            </p:spPr>
            <p:txBody>
              <a:bodyPr/>
              <a:lstStyle/>
              <a:p>
                <a:r>
                  <a:rPr lang="en-AU" dirty="0"/>
                  <a:t>Recall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So </a:t>
                </a:r>
                <a:endParaRPr lang="en-GB" dirty="0"/>
              </a:p>
              <a:p>
                <a:endParaRPr lang="en-AU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EBEBE-EC71-4AD6-BACB-38607B3D8C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357" y="1532415"/>
                <a:ext cx="6153715" cy="4376944"/>
              </a:xfrm>
              <a:blipFill>
                <a:blip r:embed="rId3"/>
                <a:stretch>
                  <a:fillRect l="-1090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C568D-9E8C-4CE5-9792-F687D389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8E4D29-E762-4ABF-9BDB-4FE9EAB201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6980245" y="1863437"/>
            <a:ext cx="3596195" cy="3520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B3D141F-90C0-4903-8656-1BE2A95434B1}"/>
                  </a:ext>
                </a:extLst>
              </p:cNvPr>
              <p:cNvSpPr/>
              <p:nvPr/>
            </p:nvSpPr>
            <p:spPr>
              <a:xfrm>
                <a:off x="124512" y="6172501"/>
                <a:ext cx="4981941" cy="562975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unc>
                        <m:func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AU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AU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AU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AU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B3D141F-90C0-4903-8656-1BE2A95434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12" y="6172501"/>
                <a:ext cx="4981941" cy="562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B683068-486C-4949-9096-876513701189}"/>
                  </a:ext>
                </a:extLst>
              </p14:cNvPr>
              <p14:cNvContentPartPr/>
              <p14:nvPr/>
            </p14:nvContentPartPr>
            <p14:xfrm>
              <a:off x="1521153" y="3143378"/>
              <a:ext cx="103320" cy="86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B683068-486C-4949-9096-8765137011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2153" y="3134738"/>
                <a:ext cx="1209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AEA1CBB4-7E91-4933-B791-77D9310FBD6F}"/>
                  </a:ext>
                </a:extLst>
              </p14:cNvPr>
              <p14:cNvContentPartPr/>
              <p14:nvPr/>
            </p14:nvContentPartPr>
            <p14:xfrm>
              <a:off x="1560393" y="3194498"/>
              <a:ext cx="111240" cy="54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AEA1CBB4-7E91-4933-B791-77D9310FBD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1393" y="3185858"/>
                <a:ext cx="1288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8ADEAAC-E75C-494D-837A-F524DE92E0DF}"/>
                  </a:ext>
                </a:extLst>
              </p14:cNvPr>
              <p14:cNvContentPartPr/>
              <p14:nvPr/>
            </p14:nvContentPartPr>
            <p14:xfrm>
              <a:off x="1025433" y="2956898"/>
              <a:ext cx="404280" cy="341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8ADEAAC-E75C-494D-837A-F524DE92E0D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6441" y="2948258"/>
                <a:ext cx="421904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713FAC-EA0E-432C-899D-E032F8F93D7F}"/>
                  </a:ext>
                </a:extLst>
              </p14:cNvPr>
              <p14:cNvContentPartPr/>
              <p14:nvPr/>
            </p14:nvContentPartPr>
            <p14:xfrm>
              <a:off x="1852560" y="2796120"/>
              <a:ext cx="8672760" cy="3497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713FAC-EA0E-432C-899D-E032F8F93D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43200" y="2786760"/>
                <a:ext cx="8691480" cy="40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E07C52C-064B-4DA2-85A0-814C1154493D}"/>
                  </a:ext>
                </a:extLst>
              </p14:cNvPr>
              <p14:cNvContentPartPr/>
              <p14:nvPr/>
            </p14:nvContentPartPr>
            <p14:xfrm>
              <a:off x="756371" y="4191163"/>
              <a:ext cx="1301040" cy="512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E07C52C-064B-4DA2-85A0-814C1154493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7731" y="4182169"/>
                <a:ext cx="1318680" cy="5299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2EB0712-BDAA-4055-B4D3-859223874812}"/>
                  </a:ext>
                </a:extLst>
              </p14:cNvPr>
              <p14:cNvContentPartPr/>
              <p14:nvPr/>
            </p14:nvContentPartPr>
            <p14:xfrm>
              <a:off x="180731" y="4374403"/>
              <a:ext cx="247680" cy="114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2EB0712-BDAA-4055-B4D3-85922387481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731" y="4365431"/>
                <a:ext cx="265320" cy="132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68F39D3-2C4B-4689-B70E-06D40F2F3A7F}"/>
                  </a:ext>
                </a:extLst>
              </p14:cNvPr>
              <p14:cNvContentPartPr/>
              <p14:nvPr/>
            </p14:nvContentPartPr>
            <p14:xfrm>
              <a:off x="1609931" y="6604603"/>
              <a:ext cx="3375000" cy="138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68F39D3-2C4B-4689-B70E-06D40F2F3A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01291" y="6595941"/>
                <a:ext cx="3392640" cy="156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9940EF-7C22-40D9-96A7-FFFD02091ACC}"/>
                  </a:ext>
                </a:extLst>
              </p14:cNvPr>
              <p14:cNvContentPartPr/>
              <p14:nvPr/>
            </p14:nvContentPartPr>
            <p14:xfrm>
              <a:off x="168491" y="4931683"/>
              <a:ext cx="327600" cy="161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9940EF-7C22-40D9-96A7-FFFD02091AC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9481" y="4923043"/>
                <a:ext cx="345259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C91494E-2E7F-4CE4-A1F3-C2CF270F48C1}"/>
                  </a:ext>
                </a:extLst>
              </p14:cNvPr>
              <p14:cNvContentPartPr/>
              <p14:nvPr/>
            </p14:nvContentPartPr>
            <p14:xfrm>
              <a:off x="925571" y="4759603"/>
              <a:ext cx="1051920" cy="5752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C91494E-2E7F-4CE4-A1F3-C2CF270F48C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6931" y="4750609"/>
                <a:ext cx="1069560" cy="5929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86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9B24F-D264-43A3-A1BC-7F69FB84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Meaning of the Bloch vector (3)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EBEBE-EC71-4AD6-BACB-38607B3D8C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6358" y="1532415"/>
                <a:ext cx="5400000" cy="477833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is the degree of atomic excitation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  <m:m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en-GB" i="0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 are the components of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⟨</m:t>
                    </m:r>
                    <m:acc>
                      <m:accPr>
                        <m:chr m:val="̂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AU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GB" dirty="0"/>
                  <a:t> which oscillate in phase and quadrature with the coupling field.</a:t>
                </a:r>
              </a:p>
              <a:p>
                <a:pPr marL="0" lvl="1" indent="0">
                  <a:buNone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Only a dipole moment when the atom is a superposition of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/>
                  <a:t> is off-diagonal)</a:t>
                </a:r>
              </a:p>
              <a:p>
                <a:pPr lvl="1"/>
                <a:endParaRPr lang="en-GB" dirty="0"/>
              </a:p>
              <a:p>
                <a:pPr marL="0" lvl="1" indent="0">
                  <a:buNone/>
                </a:pPr>
                <a:r>
                  <a:rPr lang="en-AU" dirty="0"/>
                  <a:t>Equivalently</a:t>
                </a:r>
                <a:r>
                  <a:rPr lang="en-GB" dirty="0"/>
                  <a:t>, the azimuthal angle represents the relative phase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EBEBE-EC71-4AD6-BACB-38607B3D8C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358" y="1532415"/>
                <a:ext cx="5400000" cy="4778330"/>
              </a:xfrm>
              <a:blipFill>
                <a:blip r:embed="rId2"/>
                <a:stretch>
                  <a:fillRect l="-1242" t="-6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C568D-9E8C-4CE5-9792-F687D389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8E4D29-E762-4ABF-9BDB-4FE9EAB201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980245" y="1863437"/>
            <a:ext cx="3596195" cy="35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AD7-F773-4463-A4E2-B99BD8BD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Saturation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5C0542-A232-47CC-9214-DE3122DDF5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Steady state excited state population: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AU" b="0" dirty="0"/>
              </a:p>
              <a:p>
                <a:r>
                  <a:rPr lang="en-AU" dirty="0"/>
                  <a:t>where</a:t>
                </a:r>
                <a:endParaRPr lang="en-AU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den>
                          </m:f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AU" b="0" dirty="0"/>
                  <a:t>Remember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AU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AU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= excited state decay rate (linewidth)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5C0542-A232-47CC-9214-DE3122DDF5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3579D-7FF1-4416-B863-61D64911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F82459-6417-4673-803A-CE3CFEFAFD4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88" y="1940334"/>
            <a:ext cx="5400675" cy="355994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CAB0AB6-DB67-4A21-AE5B-1E2259D5090E}"/>
                  </a:ext>
                </a:extLst>
              </p14:cNvPr>
              <p14:cNvContentPartPr/>
              <p14:nvPr/>
            </p14:nvContentPartPr>
            <p14:xfrm>
              <a:off x="1212480" y="1562040"/>
              <a:ext cx="9554760" cy="4537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AB0AB6-DB67-4A21-AE5B-1E2259D509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3120" y="1552680"/>
                <a:ext cx="9573480" cy="455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01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C75239-D3CD-408C-B9C2-E3C7ABE0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Bloch sphere (1)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04B1B-687B-438E-BB46-8EB1DC5A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C97922A-0E93-42C0-9E25-FFD2BD4B642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379676" y="1504099"/>
            <a:ext cx="3377019" cy="3414109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B1D4ED6-9E29-4120-8386-BF7A2A091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1219" y="1578383"/>
            <a:ext cx="3406131" cy="33342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854C8F-B6CB-4F49-8818-D779186B352B}"/>
              </a:ext>
            </a:extLst>
          </p:cNvPr>
          <p:cNvSpPr txBox="1">
            <a:spLocks/>
          </p:cNvSpPr>
          <p:nvPr/>
        </p:nvSpPr>
        <p:spPr>
          <a:xfrm>
            <a:off x="316358" y="5021997"/>
            <a:ext cx="5400000" cy="1515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 on the z-axis?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 on the sphere?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3696494-8368-4829-BB53-579E24A5F155}"/>
              </a:ext>
            </a:extLst>
          </p:cNvPr>
          <p:cNvSpPr txBox="1">
            <a:spLocks/>
          </p:cNvSpPr>
          <p:nvPr/>
        </p:nvSpPr>
        <p:spPr>
          <a:xfrm>
            <a:off x="6313741" y="5021997"/>
            <a:ext cx="5400000" cy="887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On-resonant excitation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533D54-79B0-41AA-99FC-A917468C65F1}"/>
                  </a:ext>
                </a:extLst>
              </p14:cNvPr>
              <p14:cNvContentPartPr/>
              <p14:nvPr/>
            </p14:nvContentPartPr>
            <p14:xfrm>
              <a:off x="2793960" y="1562040"/>
              <a:ext cx="7475040" cy="4350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533D54-79B0-41AA-99FC-A917468C65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4600" y="1552680"/>
                <a:ext cx="7493760" cy="436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50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C75239-D3CD-408C-B9C2-E3C7ABE0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Bloch sphere (2)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04B1B-687B-438E-BB46-8EB1DC5A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C97922A-0E93-42C0-9E25-FFD2BD4B642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69" y="1605379"/>
            <a:ext cx="3827937" cy="3334205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B1D4ED6-9E29-4120-8386-BF7A2A091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48" y="1578383"/>
            <a:ext cx="3395073" cy="33342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854C8F-B6CB-4F49-8818-D779186B352B}"/>
              </a:ext>
            </a:extLst>
          </p:cNvPr>
          <p:cNvSpPr txBox="1">
            <a:spLocks/>
          </p:cNvSpPr>
          <p:nvPr/>
        </p:nvSpPr>
        <p:spPr>
          <a:xfrm>
            <a:off x="316358" y="5021997"/>
            <a:ext cx="5400000" cy="1515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Equatorial evolution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3696494-8368-4829-BB53-579E24A5F155}"/>
              </a:ext>
            </a:extLst>
          </p:cNvPr>
          <p:cNvSpPr txBox="1">
            <a:spLocks/>
          </p:cNvSpPr>
          <p:nvPr/>
        </p:nvSpPr>
        <p:spPr>
          <a:xfrm>
            <a:off x="6313741" y="5021997"/>
            <a:ext cx="5400000" cy="887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Off-resonant excitation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7519-512F-448D-937D-F02C8C54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Relaxation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6B0A95-3A9E-430F-87BE-4080A5CE27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Recall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AU" i="1" dirty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AU" dirty="0">
                          <a:latin typeface="Cambria Math" panose="02040503050406030204" pitchFamily="18" charset="0"/>
                        </a:rPr>
                        <m:t>Γ</m:t>
                      </m:r>
                      <m:sSub>
                        <m:sSubPr>
                          <m:ctrlPr>
                            <a:rPr lang="en-AU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AU" i="1" dirty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AU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AU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What does decay look like?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6B0A95-3A9E-430F-87BE-4080A5CE27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83EEA-CF4F-40B6-8B94-1FE1D25C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C660FA6-9C46-46B2-B3ED-C7D065F172F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754092" y="1900971"/>
            <a:ext cx="3718352" cy="36398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AEA925-BFD3-4857-A646-8C2A8CE1C12C}"/>
                  </a:ext>
                </a:extLst>
              </p14:cNvPr>
              <p14:cNvContentPartPr/>
              <p14:nvPr/>
            </p14:nvContentPartPr>
            <p14:xfrm>
              <a:off x="1150920" y="1853640"/>
              <a:ext cx="9122040" cy="3423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AEA925-BFD3-4857-A646-8C2A8CE1C1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1560" y="1844280"/>
                <a:ext cx="9140760" cy="34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5795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3CC1-8F5D-4D63-BDB7-6DEF0B52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Frequency measurement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4F1FD-FC5C-4F21-9AE8-3D197EF9AF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Idea: we want to measure the energy splitting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pPr marL="216000" lvl="2" indent="0">
                  <a:buNone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dirty="0"/>
                  <a:t> long interaction times required for small energy splitting</a:t>
                </a:r>
              </a:p>
              <a:p>
                <a:pPr marL="216000" lvl="2" indent="0">
                  <a:buNone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dirty="0"/>
                  <a:t> Need sharp resonance peak 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4F1FD-FC5C-4F21-9AE8-3D197EF9AF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CCA13-0C0C-4A7B-9906-8FADEF36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6E975342-26B8-4CFB-88C6-072330D38B9E}"/>
                  </a:ext>
                </a:extLst>
              </p14:cNvPr>
              <p14:cNvContentPartPr/>
              <p14:nvPr/>
            </p14:nvContentPartPr>
            <p14:xfrm>
              <a:off x="6511110" y="1902447"/>
              <a:ext cx="4553280" cy="41799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6E975342-26B8-4CFB-88C6-072330D38B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2110" y="1893447"/>
                <a:ext cx="4570920" cy="4197600"/>
              </a:xfrm>
              <a:prstGeom prst="rect">
                <a:avLst/>
              </a:prstGeom>
            </p:spPr>
          </p:pic>
        </mc:Fallback>
      </mc:AlternateContent>
      <p:sp>
        <p:nvSpPr>
          <p:cNvPr id="123" name="Rectangle 122">
            <a:extLst>
              <a:ext uri="{FF2B5EF4-FFF2-40B4-BE49-F238E27FC236}">
                <a16:creationId xmlns:a16="http://schemas.microsoft.com/office/drawing/2014/main" id="{82F22094-2947-4FB1-902B-CDDB62B75D3F}"/>
              </a:ext>
            </a:extLst>
          </p:cNvPr>
          <p:cNvSpPr/>
          <p:nvPr/>
        </p:nvSpPr>
        <p:spPr>
          <a:xfrm>
            <a:off x="670410" y="2092036"/>
            <a:ext cx="4317226" cy="184958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E71085C-BF2F-4BEA-8E81-FFDC0CD78972}"/>
                  </a:ext>
                </a:extLst>
              </p14:cNvPr>
              <p14:cNvContentPartPr/>
              <p14:nvPr/>
            </p14:nvContentPartPr>
            <p14:xfrm>
              <a:off x="718200" y="2429640"/>
              <a:ext cx="10184400" cy="3978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E71085C-BF2F-4BEA-8E81-FFDC0CD789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840" y="2420280"/>
                <a:ext cx="10203120" cy="399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6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1411-605C-424B-8DE3-0F16822E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Ramsey 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3DDD-67B0-4728-AB4F-FCDF26044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Method of separated oscillatory fields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230C8-C861-49F9-AAAA-3E5FFE36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D043AF-B8C5-4AC6-913F-3412B4318991}"/>
              </a:ext>
            </a:extLst>
          </p:cNvPr>
          <p:cNvGrpSpPr/>
          <p:nvPr/>
        </p:nvGrpSpPr>
        <p:grpSpPr>
          <a:xfrm>
            <a:off x="5288497" y="1532415"/>
            <a:ext cx="1288268" cy="1854116"/>
            <a:chOff x="2339919" y="4802035"/>
            <a:chExt cx="1288268" cy="18541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110EB1-923C-4931-AEB3-865C799901ED}"/>
                </a:ext>
              </a:extLst>
            </p:cNvPr>
            <p:cNvSpPr/>
            <p:nvPr/>
          </p:nvSpPr>
          <p:spPr>
            <a:xfrm>
              <a:off x="2339919" y="6379152"/>
              <a:ext cx="12176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Norman Ramsey</a:t>
              </a: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69087405-EA16-49B9-AD58-762DB09C4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77443" y="4802035"/>
              <a:ext cx="1077829" cy="1577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mage result for nobel prize">
              <a:extLst>
                <a:ext uri="{FF2B5EF4-FFF2-40B4-BE49-F238E27FC236}">
                  <a16:creationId xmlns:a16="http://schemas.microsoft.com/office/drawing/2014/main" id="{7FDBC964-AC55-4844-A3B7-A3128E185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357" y="6444736"/>
              <a:ext cx="145830" cy="14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14" name="Ink 3113">
                <a:extLst>
                  <a:ext uri="{FF2B5EF4-FFF2-40B4-BE49-F238E27FC236}">
                    <a16:creationId xmlns:a16="http://schemas.microsoft.com/office/drawing/2014/main" id="{C097B875-2FC4-458B-937B-47BDB47859C5}"/>
                  </a:ext>
                </a:extLst>
              </p14:cNvPr>
              <p14:cNvContentPartPr/>
              <p14:nvPr/>
            </p14:nvContentPartPr>
            <p14:xfrm>
              <a:off x="496905" y="3981983"/>
              <a:ext cx="6305760" cy="1992960"/>
            </p14:xfrm>
          </p:contentPart>
        </mc:Choice>
        <mc:Fallback xmlns="">
          <p:pic>
            <p:nvPicPr>
              <p:cNvPr id="3114" name="Ink 3113">
                <a:extLst>
                  <a:ext uri="{FF2B5EF4-FFF2-40B4-BE49-F238E27FC236}">
                    <a16:creationId xmlns:a16="http://schemas.microsoft.com/office/drawing/2014/main" id="{C097B875-2FC4-458B-937B-47BDB47859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905" y="3972983"/>
                <a:ext cx="6377400" cy="2010600"/>
              </a:xfrm>
              <a:prstGeom prst="rect">
                <a:avLst/>
              </a:prstGeom>
            </p:spPr>
          </p:pic>
        </mc:Fallback>
      </mc:AlternateContent>
      <p:pic>
        <p:nvPicPr>
          <p:cNvPr id="3116" name="Picture 3115">
            <a:extLst>
              <a:ext uri="{FF2B5EF4-FFF2-40B4-BE49-F238E27FC236}">
                <a16:creationId xmlns:a16="http://schemas.microsoft.com/office/drawing/2014/main" id="{19B81135-3162-47DB-A699-2A498A1A4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83" y="2168995"/>
            <a:ext cx="4789057" cy="938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4">
                <a:extLst>
                  <a:ext uri="{FF2B5EF4-FFF2-40B4-BE49-F238E27FC236}">
                    <a16:creationId xmlns:a16="http://schemas.microsoft.com/office/drawing/2014/main" id="{51E289BC-A79F-4F33-855D-05E9EF427C13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6982851" y="1532415"/>
                <a:ext cx="4730889" cy="4376944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b="0" i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n-AU" b="0" i="0" dirty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 (rotation around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-axis)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Interaction time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spot size/beam velocity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Tune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AU" b="0" i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AU" b="0" i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Procession occurs for time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AU" dirty="0"/>
                  <a:t> at a rate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</m:oMath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Vary the distance L</a:t>
                </a:r>
                <a:endParaRPr lang="en-GB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77" name="Content Placeholder 4">
                <a:extLst>
                  <a:ext uri="{FF2B5EF4-FFF2-40B4-BE49-F238E27FC236}">
                    <a16:creationId xmlns:a16="http://schemas.microsoft.com/office/drawing/2014/main" id="{51E289BC-A79F-4F33-855D-05E9EF427C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982851" y="1532415"/>
                <a:ext cx="4730889" cy="4376944"/>
              </a:xfrm>
              <a:blipFill>
                <a:blip r:embed="rId7"/>
                <a:stretch>
                  <a:fillRect l="-1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77A08F-0346-4F09-8403-DDD7D1E344FA}"/>
                  </a:ext>
                </a:extLst>
              </p14:cNvPr>
              <p14:cNvContentPartPr/>
              <p14:nvPr/>
            </p14:nvContentPartPr>
            <p14:xfrm>
              <a:off x="578880" y="4393080"/>
              <a:ext cx="3795120" cy="810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77A08F-0346-4F09-8403-DDD7D1E344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520" y="4383720"/>
                <a:ext cx="3813840" cy="82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66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13205-1CC5-4800-978E-ADD22520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Ramsey interferometry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04971-7B0E-4A5B-8117-AE423E48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6240A-89FE-4891-85CF-433B9DDB5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77" y="2464644"/>
            <a:ext cx="2186826" cy="2114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54F01-5BB2-409A-8239-96FC5BC9D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88" y="2464644"/>
            <a:ext cx="2241043" cy="2060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CAA95-39E9-42DE-94A2-BBC6B9A05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116" y="2424057"/>
            <a:ext cx="2078388" cy="206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F8C4F-2B23-4571-A823-57FDB8147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2289" y="2464644"/>
            <a:ext cx="2024169" cy="19887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F7B97F2-6863-4C7D-B8EC-33903CA55EBD}"/>
                  </a:ext>
                </a:extLst>
              </p14:cNvPr>
              <p14:cNvContentPartPr/>
              <p14:nvPr/>
            </p14:nvContentPartPr>
            <p14:xfrm>
              <a:off x="2947825" y="4650405"/>
              <a:ext cx="6404040" cy="20232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F7B97F2-6863-4C7D-B8EC-33903CA55E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9185" y="4641765"/>
                <a:ext cx="6421680" cy="20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31242D-4C91-40A1-AFDB-907D9BBDA12A}"/>
                  </a:ext>
                </a:extLst>
              </p14:cNvPr>
              <p14:cNvContentPartPr/>
              <p14:nvPr/>
            </p14:nvContentPartPr>
            <p14:xfrm>
              <a:off x="1388880" y="3166200"/>
              <a:ext cx="10646280" cy="333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31242D-4C91-40A1-AFDB-907D9BBDA12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9520" y="3156840"/>
                <a:ext cx="10665000" cy="33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77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6C40-17A7-4925-823C-28FAE048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Ramsey fringes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65426-743A-47C1-BC89-E0820BD8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20102E-3AD5-463C-A67B-C8793623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72" y="3061690"/>
            <a:ext cx="2511233" cy="2223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84DE5-2781-4DFE-AA07-0B9B83DCA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56" y="5707994"/>
            <a:ext cx="3127664" cy="6128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96E96E-86FD-4446-AC04-41BE767D3001}"/>
              </a:ext>
            </a:extLst>
          </p:cNvPr>
          <p:cNvGrpSpPr/>
          <p:nvPr/>
        </p:nvGrpSpPr>
        <p:grpSpPr>
          <a:xfrm>
            <a:off x="4503656" y="3061690"/>
            <a:ext cx="2517895" cy="3293373"/>
            <a:chOff x="4503656" y="3061690"/>
            <a:chExt cx="2517895" cy="3293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4094C1-A4AB-468D-8A8C-A551B90FF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7052" y="3061690"/>
              <a:ext cx="1950173" cy="23821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7F53C6-5624-41E9-AE8B-0660B3606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3656" y="5607293"/>
              <a:ext cx="2517895" cy="74777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D5B3ADC-B63F-47E3-8F45-1FB146527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313" y="1592716"/>
            <a:ext cx="3184687" cy="14374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D5689B-CB8C-4AD3-819D-1DC0E9A8B131}"/>
              </a:ext>
            </a:extLst>
          </p:cNvPr>
          <p:cNvGrpSpPr/>
          <p:nvPr/>
        </p:nvGrpSpPr>
        <p:grpSpPr>
          <a:xfrm>
            <a:off x="7469267" y="1544788"/>
            <a:ext cx="4378948" cy="4704740"/>
            <a:chOff x="7469267" y="1544788"/>
            <a:chExt cx="4378948" cy="47047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D888E-5409-4C19-98EC-F51EDDB8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52245" y="1544788"/>
              <a:ext cx="2793278" cy="15333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2193FF-4AFC-459E-93AD-F906D554B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12568" y="3333895"/>
              <a:ext cx="3872632" cy="156382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2560CA-7A08-42FA-97CF-6C315277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9267" y="5153482"/>
              <a:ext cx="4378948" cy="1096046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D5D22DA-93B3-4CD2-AF70-FE26D099C564}"/>
                  </a:ext>
                </a:extLst>
              </p14:cNvPr>
              <p14:cNvContentPartPr/>
              <p14:nvPr/>
            </p14:nvContentPartPr>
            <p14:xfrm>
              <a:off x="7190178" y="1208584"/>
              <a:ext cx="360" cy="5221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D5D22DA-93B3-4CD2-AF70-FE26D099C56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1538" y="1199584"/>
                <a:ext cx="18000" cy="52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B23230-996E-49B1-85E6-BDC8EBE18A50}"/>
                  </a:ext>
                </a:extLst>
              </p:cNvPr>
              <p:cNvSpPr txBox="1"/>
              <p:nvPr/>
            </p:nvSpPr>
            <p:spPr>
              <a:xfrm>
                <a:off x="7021551" y="601565"/>
                <a:ext cx="348109" cy="474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𝛿𝜔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B23230-996E-49B1-85E6-BDC8EBE18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551" y="601565"/>
                <a:ext cx="348109" cy="47436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C71630-C63D-4F9D-9C22-F748FB598500}"/>
                  </a:ext>
                </a:extLst>
              </p:cNvPr>
              <p:cNvSpPr txBox="1"/>
              <p:nvPr/>
            </p:nvSpPr>
            <p:spPr>
              <a:xfrm>
                <a:off x="407176" y="1573009"/>
                <a:ext cx="1678601" cy="622350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𝑒𝑒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GB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Δ</m:t>
                                  </m:r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kumimoji="0" lang="en-GB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C71630-C63D-4F9D-9C22-F748FB598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76" y="1573009"/>
                <a:ext cx="1678601" cy="6223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16FC65-BDE9-4376-B27C-1FB84371C068}"/>
                  </a:ext>
                </a:extLst>
              </p14:cNvPr>
              <p14:cNvContentPartPr/>
              <p14:nvPr/>
            </p14:nvContentPartPr>
            <p14:xfrm>
              <a:off x="931680" y="409680"/>
              <a:ext cx="7770240" cy="6076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16FC65-BDE9-4376-B27C-1FB84371C06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2320" y="400320"/>
                <a:ext cx="7788960" cy="609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55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E5C1-EC0B-4518-A573-CA2BBB5C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Modern frequency standards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1A29-C1E4-438D-B75B-EB54A9BD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s://www.bipm.org/utils/common/img/enews/2017-07-atomic-clock.png">
            <a:extLst>
              <a:ext uri="{FF2B5EF4-FFF2-40B4-BE49-F238E27FC236}">
                <a16:creationId xmlns:a16="http://schemas.microsoft.com/office/drawing/2014/main" id="{44A4D6C7-228D-4738-BD6D-4A5D289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68" y="2272268"/>
            <a:ext cx="4522914" cy="33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3BD250-355F-43A4-AD86-954F28603C6A}"/>
              </a:ext>
            </a:extLst>
          </p:cNvPr>
          <p:cNvGrpSpPr/>
          <p:nvPr/>
        </p:nvGrpSpPr>
        <p:grpSpPr>
          <a:xfrm>
            <a:off x="478259" y="2291540"/>
            <a:ext cx="6174553" cy="3379375"/>
            <a:chOff x="478259" y="2291540"/>
            <a:chExt cx="6174553" cy="33793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0BAE4D-EF84-4A5F-AAF2-4529D2E9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259" y="2291540"/>
              <a:ext cx="3034668" cy="24298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9AAB3E-A867-438F-A91D-1E455B839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6821" y="2490446"/>
              <a:ext cx="3195991" cy="31187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7F9984-8F7E-4F06-99A6-5BED72A17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259" y="4940218"/>
              <a:ext cx="2682106" cy="7306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4D3C90-4B6A-40E6-B4EF-A779633C8533}"/>
              </a:ext>
            </a:extLst>
          </p:cNvPr>
          <p:cNvSpPr txBox="1"/>
          <p:nvPr/>
        </p:nvSpPr>
        <p:spPr>
          <a:xfrm>
            <a:off x="6789357" y="5827943"/>
            <a:ext cx="4926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November for the redefinition of SI units!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284350-5572-497A-A602-5FB3A88990CF}"/>
                  </a:ext>
                </a:extLst>
              </p14:cNvPr>
              <p14:cNvContentPartPr/>
              <p14:nvPr/>
            </p14:nvContentPartPr>
            <p14:xfrm>
              <a:off x="7378560" y="3208320"/>
              <a:ext cx="857520" cy="42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284350-5572-497A-A602-5FB3A88990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9200" y="3198960"/>
                <a:ext cx="876240" cy="6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84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FE31-55C1-44B8-A486-6A74B656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Magnetic resonance (1)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E8A530-42AF-4420-8AEF-1F0233E77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Consider a spin-1/2 system in a magnetic field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b="1" dirty="0"/>
              </a:p>
              <a:p>
                <a:r>
                  <a:rPr lang="en-AU" dirty="0"/>
                  <a:t>The interaction component of the Hamiltonian is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1" i="1" dirty="0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</m:acc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AU" b="1" i="1" dirty="0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GB" b="1" dirty="0"/>
              </a:p>
              <a:p>
                <a:r>
                  <a:rPr lang="en-AU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acc>
                    <m:r>
                      <a:rPr lang="en-AU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 is the magnetic dipole moment. We consider a static magnetic field oriented along the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AU" dirty="0"/>
                  <a:t>-axis, so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acc>
                    <m:r>
                      <a:rPr lang="en-AU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AU" b="1" i="1" dirty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AU" b="1" i="1" dirty="0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A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A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AU" dirty="0"/>
              </a:p>
              <a:p>
                <a:r>
                  <a:rPr lang="en-AU" dirty="0"/>
                  <a:t>In the absence of a magnetic field, the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;±1/2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e>
                    </m:d>
                  </m:oMath>
                </a14:m>
                <a:r>
                  <a:rPr lang="en-GB" dirty="0"/>
                  <a:t> are degenerate, but this is lifted with a non-zero magnetic field (Zeeman shift)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E8A530-42AF-4420-8AEF-1F0233E77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 r="-1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F2A4B-A00C-4749-8A85-2C3F577C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A633642-D3F3-46F1-95D0-04B81B1C7276}"/>
                  </a:ext>
                </a:extLst>
              </p14:cNvPr>
              <p14:cNvContentPartPr/>
              <p14:nvPr/>
            </p14:nvContentPartPr>
            <p14:xfrm>
              <a:off x="7649178" y="1305172"/>
              <a:ext cx="3776400" cy="4498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A633642-D3F3-46F1-95D0-04B81B1C72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0178" y="1296532"/>
                <a:ext cx="3794040" cy="45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00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FE31-55C1-44B8-A486-6A74B656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Magnetic resonance (2)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E8A530-42AF-4420-8AEF-1F0233E77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AU" b="1" i="1" dirty="0">
                  <a:latin typeface="Cambria Math" panose="02040503050406030204" pitchFamily="18" charset="0"/>
                </a:endParaRPr>
              </a:p>
              <a:p>
                <a:endParaRPr lang="en-AU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AU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</m:acc>
                      <m:r>
                        <a:rPr lang="en-AU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i="1" dirty="0">
                          <a:latin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̂"/>
                          <m:ctrlPr>
                            <a:rPr lang="en-AU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1" i="1" dirty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Hence the energy is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b="0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E8A530-42AF-4420-8AEF-1F0233E77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F2A4B-A00C-4749-8A85-2C3F577C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A633642-D3F3-46F1-95D0-04B81B1C7276}"/>
                  </a:ext>
                </a:extLst>
              </p14:cNvPr>
              <p14:cNvContentPartPr/>
              <p14:nvPr/>
            </p14:nvContentPartPr>
            <p14:xfrm>
              <a:off x="7649178" y="1305172"/>
              <a:ext cx="3776400" cy="4498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A633642-D3F3-46F1-95D0-04B81B1C72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0178" y="1296532"/>
                <a:ext cx="3794040" cy="45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E695951-5744-4002-A338-F829ACA5F4D1}"/>
                  </a:ext>
                </a:extLst>
              </p14:cNvPr>
              <p14:cNvContentPartPr/>
              <p14:nvPr/>
            </p14:nvContentPartPr>
            <p14:xfrm>
              <a:off x="10445298" y="3293452"/>
              <a:ext cx="1176840" cy="558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E695951-5744-4002-A338-F829ACA5F4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36298" y="3284806"/>
                <a:ext cx="1194480" cy="5760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7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ED57-A2DA-4352-A933-86B7BEDF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Saturation broadening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268C59-AB2E-49C5-B432-90762B7C3B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Scattering rate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→∞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AU" i="1" dirty="0">
                  <a:latin typeface="Cambria Math" panose="02040503050406030204" pitchFamily="18" charset="0"/>
                </a:endParaRPr>
              </a:p>
              <a:p>
                <a:endParaRPr lang="en-AU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→∞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AU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The minimum width of the transition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AU" b="0" dirty="0"/>
              </a:p>
              <a:p>
                <a:pPr marL="774900" lvl="2" indent="-3429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AU" dirty="0"/>
                  <a:t> is often called the transition linewidth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As we increase the coupling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dirty="0"/>
                  <a:t>) the linewidth of the transition increases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268C59-AB2E-49C5-B432-90762B7C3B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112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EE3E9-4A9F-4B17-ACAD-23796B7A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A28B9D-FE59-4823-B734-A95A345035E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88" y="1863546"/>
            <a:ext cx="5400675" cy="371352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86CC65-0B04-4742-9C86-599214B37B33}"/>
                  </a:ext>
                </a:extLst>
              </p14:cNvPr>
              <p14:cNvContentPartPr/>
              <p14:nvPr/>
            </p14:nvContentPartPr>
            <p14:xfrm>
              <a:off x="7891200" y="657720"/>
              <a:ext cx="3795120" cy="1125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86CC65-0B04-4742-9C86-599214B37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1840" y="648360"/>
                <a:ext cx="3813840" cy="114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6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18E5-44D3-45F3-B9F4-FB3E60A0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Expectation values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AB328-92DD-4094-9DB6-2FF450F183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Let’s compute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⟨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AU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dirty="0" smtClean="0">
                        <a:latin typeface="Cambria Math" panose="02040503050406030204" pitchFamily="18" charset="0"/>
                      </a:rPr>
                      <m:t>and</m:t>
                    </m:r>
                    <m:d>
                      <m:dPr>
                        <m:begChr m:val="⟨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AU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AB328-92DD-4094-9DB6-2FF450F183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A0B10-F0F6-44C9-B7B7-06FF5186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28E32A-8354-44F1-B36B-1CF4CF1A9FD4}"/>
                  </a:ext>
                </a:extLst>
              </p:cNvPr>
              <p:cNvSpPr/>
              <p:nvPr/>
            </p:nvSpPr>
            <p:spPr>
              <a:xfrm>
                <a:off x="7365025" y="5559046"/>
                <a:ext cx="2293256" cy="506485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d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𝑖𝐸𝑡</m:t>
                              </m:r>
                            </m:num>
                            <m:den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  <m:d>
                            <m:dPr>
                              <m:ctrlP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28E32A-8354-44F1-B36B-1CF4CF1A9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025" y="5559046"/>
                <a:ext cx="2293256" cy="506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29C0861-5FA4-42AC-A6CE-A6A708C1CB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5642" y="1581618"/>
                <a:ext cx="5400000" cy="43769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16000" indent="-216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32000" indent="-216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time evolution of </a:t>
                </a:r>
                <a14:m>
                  <m:oMath xmlns:m="http://schemas.openxmlformats.org/officeDocument/2006/math">
                    <m:r>
                      <a:rPr kumimoji="0" lang="en-AU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A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is given by the Liouville-von Neumann equation: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AU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AU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ℏ</m:t>
                      </m:r>
                      <m:f>
                        <m:fPr>
                          <m:ctrlP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num>
                        <m:den>
                          <m: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0" lang="en-AU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  <m: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AU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29C0861-5FA4-42AC-A6CE-A6A708C1C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2" y="1581618"/>
                <a:ext cx="5400000" cy="4376944"/>
              </a:xfrm>
              <a:prstGeom prst="rect">
                <a:avLst/>
              </a:prstGeom>
              <a:blipFill>
                <a:blip r:embed="rId5"/>
                <a:stretch>
                  <a:fillRect l="-1129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E2EDD11-E749-4873-8AEC-AFE854604440}"/>
                  </a:ext>
                </a:extLst>
              </p14:cNvPr>
              <p14:cNvContentPartPr/>
              <p14:nvPr/>
            </p14:nvContentPartPr>
            <p14:xfrm>
              <a:off x="244440" y="1873800"/>
              <a:ext cx="12137400" cy="4798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E2EDD11-E749-4873-8AEC-AFE8546044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080" y="1864440"/>
                <a:ext cx="12156120" cy="48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1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AD5A-5FC5-4FE6-A057-91FC853B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Precession and magnetisation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0E49A8-3AB3-4FCF-AD6D-1A5AE85A53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The spin vector undergoes precession around the magnetic 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AU" dirty="0"/>
                  <a:t>) axis with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dirty="0"/>
                  <a:t>, known as the Larmor frequency</a:t>
                </a:r>
              </a:p>
              <a:p>
                <a:endParaRPr lang="en-AU" dirty="0"/>
              </a:p>
              <a:p>
                <a:r>
                  <a:rPr lang="en-AU" dirty="0"/>
                  <a:t>T</a:t>
                </a:r>
                <a:r>
                  <a:rPr lang="en-GB" dirty="0"/>
                  <a:t>he magnetisation of the system is the total magnetic dipole moment (per unit volume) and is proportional to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AU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0E49A8-3AB3-4FCF-AD6D-1A5AE85A5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 r="-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6CA8B-1253-486D-9C06-35C23DB1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4DBC834-5392-48B4-8BD9-BF2090088F63}"/>
              </a:ext>
            </a:extLst>
          </p:cNvPr>
          <p:cNvGrpSpPr/>
          <p:nvPr/>
        </p:nvGrpSpPr>
        <p:grpSpPr>
          <a:xfrm>
            <a:off x="541124" y="4663536"/>
            <a:ext cx="1115446" cy="1874090"/>
            <a:chOff x="2458634" y="4802035"/>
            <a:chExt cx="1115446" cy="187409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D4963A1-6852-48A1-A824-F814EE47242C}"/>
                </a:ext>
              </a:extLst>
            </p:cNvPr>
            <p:cNvSpPr/>
            <p:nvPr/>
          </p:nvSpPr>
          <p:spPr>
            <a:xfrm>
              <a:off x="2467168" y="6399126"/>
              <a:ext cx="10983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Joseph Larmor</a:t>
              </a:r>
            </a:p>
          </p:txBody>
        </p:sp>
        <p:pic>
          <p:nvPicPr>
            <p:cNvPr id="92" name="Picture 6">
              <a:extLst>
                <a:ext uri="{FF2B5EF4-FFF2-40B4-BE49-F238E27FC236}">
                  <a16:creationId xmlns:a16="http://schemas.microsoft.com/office/drawing/2014/main" id="{51502639-0609-42C3-A19E-4C97BAB60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8634" y="4802035"/>
              <a:ext cx="1115446" cy="1577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5F1351-EE8A-4B4D-93D9-6CE36BCE79F5}"/>
                  </a:ext>
                </a:extLst>
              </p14:cNvPr>
              <p14:cNvContentPartPr/>
              <p14:nvPr/>
            </p14:nvContentPartPr>
            <p14:xfrm>
              <a:off x="6764298" y="1541445"/>
              <a:ext cx="3882960" cy="3326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5F1351-EE8A-4B4D-93D9-6CE36BCE7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55298" y="1532444"/>
                <a:ext cx="3900600" cy="33436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241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D212-6EB3-4606-8121-62A6DEE0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10296000" cy="887360"/>
          </a:xfrm>
        </p:spPr>
        <p:txBody>
          <a:bodyPr/>
          <a:lstStyle/>
          <a:p>
            <a:r>
              <a:rPr lang="en-AU" dirty="0"/>
              <a:t>State coupling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FEDC28-3D68-4140-98EE-68A6F4E095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Introduce a coupling field between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</m:oMath>
                </a14:m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This is a 2-level system as seen previously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What is different about the coupling field?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Δl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±1,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=0,±1,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=0,±1,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=0,±1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Require a (nuclear) non-zero spin</a:t>
                </a:r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dirty="0"/>
                  <a:t>Non-zero nuclear spin 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endParaRPr lang="en-AU" dirty="0"/>
              </a:p>
              <a:p>
                <a:endParaRPr lang="en-AU" dirty="0"/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AU" dirty="0"/>
                  <a:t>: </a:t>
                </a:r>
                <a:r>
                  <a:rPr lang="en-AU" baseline="30000" dirty="0"/>
                  <a:t>1</a:t>
                </a:r>
                <a:r>
                  <a:rPr lang="en-AU" dirty="0"/>
                  <a:t>H, </a:t>
                </a:r>
                <a:r>
                  <a:rPr lang="en-AU" baseline="30000" dirty="0"/>
                  <a:t>3</a:t>
                </a:r>
                <a:r>
                  <a:rPr lang="en-AU" dirty="0"/>
                  <a:t>H, </a:t>
                </a:r>
                <a:r>
                  <a:rPr lang="en-AU" baseline="30000" dirty="0"/>
                  <a:t>13</a:t>
                </a:r>
                <a:r>
                  <a:rPr lang="en-AU" dirty="0"/>
                  <a:t>C, </a:t>
                </a:r>
                <a:r>
                  <a:rPr lang="en-AU" baseline="30000" dirty="0"/>
                  <a:t>15</a:t>
                </a:r>
                <a:r>
                  <a:rPr lang="en-AU" dirty="0"/>
                  <a:t>N, …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FEDC28-3D68-4140-98EE-68A6F4E095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E0CE1-F873-44C9-A6FB-FAA8F47C5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AC92FA-61EA-40E4-8E98-DC32DEC939E9}"/>
              </a:ext>
            </a:extLst>
          </p:cNvPr>
          <p:cNvGrpSpPr/>
          <p:nvPr/>
        </p:nvGrpSpPr>
        <p:grpSpPr>
          <a:xfrm>
            <a:off x="7619658" y="937499"/>
            <a:ext cx="3862800" cy="3028680"/>
            <a:chOff x="7619658" y="937499"/>
            <a:chExt cx="3862800" cy="30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D982F89-2178-4EE0-A8AC-9D7931A413D3}"/>
                    </a:ext>
                  </a:extLst>
                </p14:cNvPr>
                <p14:cNvContentPartPr/>
                <p14:nvPr/>
              </p14:nvContentPartPr>
              <p14:xfrm>
                <a:off x="7935018" y="1004099"/>
                <a:ext cx="198720" cy="2768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D982F89-2178-4EE0-A8AC-9D7931A413D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26018" y="995100"/>
                  <a:ext cx="216360" cy="27860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394691A-DD66-4E15-9C3E-7E999D5964BC}"/>
                    </a:ext>
                  </a:extLst>
                </p14:cNvPr>
                <p14:cNvContentPartPr/>
                <p14:nvPr/>
              </p14:nvContentPartPr>
              <p14:xfrm>
                <a:off x="10811418" y="937499"/>
                <a:ext cx="204120" cy="2969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394691A-DD66-4E15-9C3E-7E999D5964B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802418" y="928499"/>
                  <a:ext cx="221760" cy="29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522B681-2A11-4BAC-ABB4-033E943782C5}"/>
                    </a:ext>
                  </a:extLst>
                </p14:cNvPr>
                <p14:cNvContentPartPr/>
                <p14:nvPr/>
              </p14:nvContentPartPr>
              <p14:xfrm>
                <a:off x="10240818" y="975659"/>
                <a:ext cx="181800" cy="2990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522B681-2A11-4BAC-ABB4-033E943782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231836" y="966659"/>
                  <a:ext cx="199405" cy="30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DEF79C-AED5-469D-9DEE-E6B7460C5A09}"/>
                    </a:ext>
                  </a:extLst>
                </p14:cNvPr>
                <p14:cNvContentPartPr/>
                <p14:nvPr/>
              </p14:nvContentPartPr>
              <p14:xfrm>
                <a:off x="9642138" y="954419"/>
                <a:ext cx="216360" cy="2912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DEF79C-AED5-469D-9DEE-E6B7460C5A0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33138" y="945419"/>
                  <a:ext cx="234000" cy="29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8BA57AB-F142-4C33-BCA7-9F859E279399}"/>
                    </a:ext>
                  </a:extLst>
                </p14:cNvPr>
                <p14:cNvContentPartPr/>
                <p14:nvPr/>
              </p14:nvContentPartPr>
              <p14:xfrm>
                <a:off x="9056778" y="947939"/>
                <a:ext cx="241920" cy="2952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8BA57AB-F142-4C33-BCA7-9F859E27939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47765" y="938939"/>
                  <a:ext cx="259586" cy="29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3F78D47-1C21-4B5F-800B-3978C52BA71F}"/>
                    </a:ext>
                  </a:extLst>
                </p14:cNvPr>
                <p14:cNvContentPartPr/>
                <p14:nvPr/>
              </p14:nvContentPartPr>
              <p14:xfrm>
                <a:off x="8522178" y="968819"/>
                <a:ext cx="151920" cy="2843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3F78D47-1C21-4B5F-800B-3978C52BA71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13178" y="959820"/>
                  <a:ext cx="169560" cy="28609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DA9FA98-6038-4DE3-88C3-922C84230D01}"/>
                    </a:ext>
                  </a:extLst>
                </p14:cNvPr>
                <p14:cNvContentPartPr/>
                <p14:nvPr/>
              </p14:nvContentPartPr>
              <p14:xfrm>
                <a:off x="11225058" y="1824179"/>
                <a:ext cx="257400" cy="619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DA9FA98-6038-4DE3-88C3-922C84230D0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216058" y="1815184"/>
                  <a:ext cx="275040" cy="63683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8835D3F-0BFA-4525-91D3-7916AC94451A}"/>
                </a:ext>
              </a:extLst>
            </p:cNvPr>
            <p:cNvGrpSpPr/>
            <p:nvPr/>
          </p:nvGrpSpPr>
          <p:grpSpPr>
            <a:xfrm>
              <a:off x="9267738" y="1972445"/>
              <a:ext cx="360000" cy="1219320"/>
              <a:chOff x="5339003" y="3378165"/>
              <a:chExt cx="360000" cy="121932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5688D2-ED4C-4F24-8983-CC46897E024B}"/>
                  </a:ext>
                </a:extLst>
              </p:cNvPr>
              <p:cNvSpPr/>
              <p:nvPr/>
            </p:nvSpPr>
            <p:spPr>
              <a:xfrm>
                <a:off x="5339003" y="3763153"/>
                <a:ext cx="360000" cy="360000"/>
              </a:xfrm>
              <a:prstGeom prst="ellipse">
                <a:avLst/>
              </a:prstGeom>
              <a:solidFill>
                <a:srgbClr val="00A0D7">
                  <a:alpha val="75000"/>
                </a:srgbClr>
              </a:solidFill>
              <a:ln w="18000">
                <a:solidFill>
                  <a:srgbClr val="00A0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A0D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D1070C68-D473-4A39-91AC-778955587FA1}"/>
                      </a:ext>
                    </a:extLst>
                  </p14:cNvPr>
                  <p14:cNvContentPartPr/>
                  <p14:nvPr/>
                </p14:nvContentPartPr>
                <p14:xfrm>
                  <a:off x="5521218" y="3395445"/>
                  <a:ext cx="360" cy="12020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D1070C68-D473-4A39-91AC-778955587FA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512218" y="3386445"/>
                    <a:ext cx="18000" cy="12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853DD85E-7EEC-4699-8DBC-3C72C9B8C029}"/>
                      </a:ext>
                    </a:extLst>
                  </p14:cNvPr>
                  <p14:cNvContentPartPr/>
                  <p14:nvPr/>
                </p14:nvContentPartPr>
                <p14:xfrm>
                  <a:off x="5442018" y="3378165"/>
                  <a:ext cx="179280" cy="12168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853DD85E-7EEC-4699-8DBC-3C72C9B8C02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433378" y="3369525"/>
                    <a:ext cx="196920" cy="139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52845A7-A996-4142-97D9-F33ED37D9EC0}"/>
                    </a:ext>
                  </a:extLst>
                </p14:cNvPr>
                <p14:cNvContentPartPr/>
                <p14:nvPr/>
              </p14:nvContentPartPr>
              <p14:xfrm>
                <a:off x="7619658" y="2463539"/>
                <a:ext cx="1649160" cy="338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52845A7-A996-4142-97D9-F33ED37D9EC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10660" y="2454549"/>
                  <a:ext cx="1666796" cy="356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0B46A37-EFAB-45B8-B1FD-C7F35FEAFABA}"/>
                    </a:ext>
                  </a:extLst>
                </p14:cNvPr>
                <p14:cNvContentPartPr/>
                <p14:nvPr/>
              </p14:nvContentPartPr>
              <p14:xfrm>
                <a:off x="7917018" y="1874219"/>
                <a:ext cx="760320" cy="362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0B46A37-EFAB-45B8-B1FD-C7F35FEAFA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08018" y="1865219"/>
                  <a:ext cx="777960" cy="38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1F60D69-136F-42B1-9FDB-BF050B0A913A}"/>
                  </a:ext>
                </a:extLst>
              </p14:cNvPr>
              <p14:cNvContentPartPr/>
              <p14:nvPr/>
            </p14:nvContentPartPr>
            <p14:xfrm>
              <a:off x="6811098" y="4350525"/>
              <a:ext cx="4519080" cy="2237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1F60D69-136F-42B1-9FDB-BF050B0A913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02098" y="4341525"/>
                <a:ext cx="4536720" cy="22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A32977C-8159-490F-A01D-835C8AA8BA00}"/>
                  </a:ext>
                </a:extLst>
              </p14:cNvPr>
              <p14:cNvContentPartPr/>
              <p14:nvPr/>
            </p14:nvContentPartPr>
            <p14:xfrm>
              <a:off x="1657800" y="3875400"/>
              <a:ext cx="2820600" cy="13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A32977C-8159-490F-A01D-835C8AA8BA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48440" y="3866040"/>
                <a:ext cx="2839320" cy="15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065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A0DD8-2530-4DA3-A6ED-5F6833AD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Molecules experience a shift in resonance peak depending on atomic arrangement (isomers, conformation)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Shielding/exposure of nucleus due to electronegativity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Anisotropy due to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-bonded electrons generating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AU" b="1" dirty="0"/>
                  <a:t> </a:t>
                </a:r>
                <a:r>
                  <a:rPr lang="en-AU" dirty="0"/>
                  <a:t>field</a:t>
                </a:r>
                <a:endParaRPr lang="en-AU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A0DD8-2530-4DA3-A6ED-5F6833AD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B37541A-5A54-4A70-ABDE-37695983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Chemical shift (1)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C2C80-B38B-4631-923E-83615930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10F6D-332D-4422-8B6F-CB75275FB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19" y="4777116"/>
            <a:ext cx="5256339" cy="1182388"/>
          </a:xfrm>
          <a:prstGeom prst="rect">
            <a:avLst/>
          </a:prstGeom>
        </p:spPr>
      </p:pic>
      <p:pic>
        <p:nvPicPr>
          <p:cNvPr id="1026" name="Picture 2" descr="Image result for proton chemical shift table">
            <a:extLst>
              <a:ext uri="{FF2B5EF4-FFF2-40B4-BE49-F238E27FC236}">
                <a16:creationId xmlns:a16="http://schemas.microsoft.com/office/drawing/2014/main" id="{E55C8967-E89D-4C46-939A-AD43FDDB93FA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63" y="320374"/>
            <a:ext cx="5400675" cy="40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5ECFB3F-7908-4252-B1F1-F97882B5F2C7}"/>
              </a:ext>
            </a:extLst>
          </p:cNvPr>
          <p:cNvGrpSpPr/>
          <p:nvPr/>
        </p:nvGrpSpPr>
        <p:grpSpPr>
          <a:xfrm>
            <a:off x="7074908" y="4482112"/>
            <a:ext cx="3365629" cy="2186924"/>
            <a:chOff x="6370732" y="1532415"/>
            <a:chExt cx="4391025" cy="2853208"/>
          </a:xfrm>
        </p:grpSpPr>
        <p:pic>
          <p:nvPicPr>
            <p:cNvPr id="1030" name="Picture 6" descr="Image result for proton chemical spectrum">
              <a:extLst>
                <a:ext uri="{FF2B5EF4-FFF2-40B4-BE49-F238E27FC236}">
                  <a16:creationId xmlns:a16="http://schemas.microsoft.com/office/drawing/2014/main" id="{6C00BF45-F83A-46D0-80FE-685942001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732" y="1585273"/>
              <a:ext cx="4391025" cy="280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345AF4-C717-4BF1-89F1-68EABF8EC663}"/>
                </a:ext>
              </a:extLst>
            </p:cNvPr>
            <p:cNvSpPr/>
            <p:nvPr/>
          </p:nvSpPr>
          <p:spPr>
            <a:xfrm>
              <a:off x="7158251" y="1532415"/>
              <a:ext cx="1856095" cy="1156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B5EF-AE5F-4CBD-817D-CB90C08E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Chemical shift (2)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BA837-F153-4605-A6B3-839BE8DA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Image result for proton chemical shift table">
            <a:extLst>
              <a:ext uri="{FF2B5EF4-FFF2-40B4-BE49-F238E27FC236}">
                <a16:creationId xmlns:a16="http://schemas.microsoft.com/office/drawing/2014/main" id="{6A4EE30E-DB9E-4A41-815E-24263111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3" y="1127970"/>
            <a:ext cx="4839901" cy="5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proton chemical spectrum">
            <a:extLst>
              <a:ext uri="{FF2B5EF4-FFF2-40B4-BE49-F238E27FC236}">
                <a16:creationId xmlns:a16="http://schemas.microsoft.com/office/drawing/2014/main" id="{58EF82A3-62E5-48DE-B9CF-EC662961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49" y="1937982"/>
            <a:ext cx="5602251" cy="43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DCA2914-3B80-4581-99C8-DF4A06FD4063}"/>
                  </a:ext>
                </a:extLst>
              </p14:cNvPr>
              <p14:cNvContentPartPr/>
              <p14:nvPr/>
            </p14:nvContentPartPr>
            <p14:xfrm>
              <a:off x="5905800" y="5304600"/>
              <a:ext cx="5083200" cy="8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DCA2914-3B80-4581-99C8-DF4A06FD40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6440" y="5295240"/>
                <a:ext cx="510192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8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7677-BE2E-422D-AAE4-0D527069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NMR apparatus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9E5C5-1A55-467C-86B3-071872844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All the same, just bigger 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3</a:t>
            </a:r>
            <a:r>
              <a:rPr lang="en-AU" baseline="30000" dirty="0"/>
              <a:t>rd</a:t>
            </a:r>
            <a:r>
              <a:rPr lang="en-AU" dirty="0"/>
              <a:t> year labs: 0.5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Bio21: &gt;20 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F69DE-4A22-41A0-B99E-267FAEE4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Image result for teachspin NMR">
            <a:extLst>
              <a:ext uri="{FF2B5EF4-FFF2-40B4-BE49-F238E27FC236}">
                <a16:creationId xmlns:a16="http://schemas.microsoft.com/office/drawing/2014/main" id="{C7646699-0713-463C-A0AA-08CD6EC2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31" y="1136175"/>
            <a:ext cx="3373260" cy="25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io21 nmr">
            <a:extLst>
              <a:ext uri="{FF2B5EF4-FFF2-40B4-BE49-F238E27FC236}">
                <a16:creationId xmlns:a16="http://schemas.microsoft.com/office/drawing/2014/main" id="{BE3BE8D3-B474-400E-90E0-431DBD4F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30" y="4005840"/>
            <a:ext cx="3379487" cy="22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31" name="Ink 4130">
                <a:extLst>
                  <a:ext uri="{FF2B5EF4-FFF2-40B4-BE49-F238E27FC236}">
                    <a16:creationId xmlns:a16="http://schemas.microsoft.com/office/drawing/2014/main" id="{E65780B7-48A4-4E93-9EF7-689CD4227183}"/>
                  </a:ext>
                </a:extLst>
              </p14:cNvPr>
              <p14:cNvContentPartPr/>
              <p14:nvPr/>
            </p14:nvContentPartPr>
            <p14:xfrm>
              <a:off x="537021" y="3489866"/>
              <a:ext cx="4260960" cy="3047760"/>
            </p14:xfrm>
          </p:contentPart>
        </mc:Choice>
        <mc:Fallback xmlns="">
          <p:pic>
            <p:nvPicPr>
              <p:cNvPr id="4131" name="Ink 4130">
                <a:extLst>
                  <a:ext uri="{FF2B5EF4-FFF2-40B4-BE49-F238E27FC236}">
                    <a16:creationId xmlns:a16="http://schemas.microsoft.com/office/drawing/2014/main" id="{E65780B7-48A4-4E93-9EF7-689CD42271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381" y="3481226"/>
                <a:ext cx="4278600" cy="30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05F5AE-2856-487E-86E2-8F64F8CD7834}"/>
                  </a:ext>
                </a:extLst>
              </p14:cNvPr>
              <p14:cNvContentPartPr/>
              <p14:nvPr/>
            </p14:nvContentPartPr>
            <p14:xfrm>
              <a:off x="1428120" y="5140800"/>
              <a:ext cx="2039040" cy="461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05F5AE-2856-487E-86E2-8F64F8CD78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8760" y="5131440"/>
                <a:ext cx="2057760" cy="48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503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3AAF9C8-20A9-45E7-8924-92D88C64FF6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28765" y="395066"/>
                <a:ext cx="10296000" cy="887360"/>
              </a:xfrm>
            </p:spPr>
            <p:txBody>
              <a:bodyPr/>
              <a:lstStyle/>
              <a:p>
                <a:r>
                  <a:rPr lang="en-AU" dirty="0"/>
                  <a:t>Precession in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AU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3AAF9C8-20A9-45E7-8924-92D88C64F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28765" y="395066"/>
                <a:ext cx="10296000" cy="887360"/>
              </a:xfrm>
              <a:blipFill>
                <a:blip r:embed="rId3"/>
                <a:stretch>
                  <a:fillRect l="-1480" b="-2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AC8C1-BE0B-4F8E-93D2-BB9AE08AF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Suppose that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AU" b="0" dirty="0"/>
                  <a:t> and we put in 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AU" b="0" dirty="0"/>
                  <a:t> pulse. Now </a:t>
                </a:r>
                <a:r>
                  <a:rPr lang="en-AU" dirty="0"/>
                  <a:t>the magnetisation is in the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AU" b="0" dirty="0"/>
                  <a:t> plane, undergoing precession at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AU" b="0" dirty="0"/>
              </a:p>
              <a:p>
                <a:endParaRPr lang="en-AU" dirty="0"/>
              </a:p>
              <a:p>
                <a:r>
                  <a:rPr lang="en-AU" dirty="0"/>
                  <a:t>Precession occurs at a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regardless of where on the Bloch sphere we are.</a:t>
                </a:r>
              </a:p>
              <a:p>
                <a:endParaRPr lang="en-AU" dirty="0"/>
              </a:p>
              <a:p>
                <a:r>
                  <a:rPr lang="en-AU" dirty="0"/>
                  <a:t>Measure</a:t>
                </a:r>
                <a:r>
                  <a:rPr lang="en-GB" dirty="0"/>
                  <a:t> signal in our pickup coil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AC8C1-BE0B-4F8E-93D2-BB9AE08AF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42" r="-16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704A7-46C3-40FC-A0A9-AD228DF7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7DB9E3-4B58-45E6-9BCF-D4DDBF108394}"/>
                  </a:ext>
                </a:extLst>
              </p14:cNvPr>
              <p14:cNvContentPartPr/>
              <p14:nvPr/>
            </p14:nvContentPartPr>
            <p14:xfrm>
              <a:off x="7047978" y="614445"/>
              <a:ext cx="4348440" cy="2776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7DB9E3-4B58-45E6-9BCF-D4DDBF1083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8978" y="605445"/>
                <a:ext cx="4366080" cy="27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1C983C3-04E0-4F30-AD5C-C17FF8EE74ED}"/>
                  </a:ext>
                </a:extLst>
              </p14:cNvPr>
              <p14:cNvContentPartPr/>
              <p14:nvPr/>
            </p14:nvContentPartPr>
            <p14:xfrm>
              <a:off x="7047978" y="3578743"/>
              <a:ext cx="4348440" cy="2776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1C983C3-04E0-4F30-AD5C-C17FF8EE74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8978" y="3569743"/>
                <a:ext cx="4366080" cy="27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69535CD-568A-4773-BED0-ECD108CD1643}"/>
                  </a:ext>
                </a:extLst>
              </p14:cNvPr>
              <p14:cNvContentPartPr/>
              <p14:nvPr/>
            </p14:nvContentPartPr>
            <p14:xfrm>
              <a:off x="3038040" y="575640"/>
              <a:ext cx="8568360" cy="5750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69535CD-568A-4773-BED0-ECD108CD164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28680" y="566280"/>
                <a:ext cx="8587080" cy="576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8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4175-97DD-4717-9E39-5F51E926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Pulse sequences (1)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6B623-0EAE-47E5-8C56-BC7EAC5520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6358" y="1532415"/>
                <a:ext cx="5400000" cy="2186600"/>
              </a:xfrm>
            </p:spPr>
            <p:txBody>
              <a:bodyPr/>
              <a:lstStyle/>
              <a:p>
                <a:r>
                  <a:rPr lang="en-AU" dirty="0"/>
                  <a:t>Want the most accurate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AU" b="0" dirty="0"/>
              </a:p>
              <a:p>
                <a:r>
                  <a:rPr lang="en-AU" dirty="0"/>
                  <a:t>Use Ramsey interferometry?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Does not work well with inhomogeneous broadening</a:t>
                </a:r>
              </a:p>
              <a:p>
                <a:r>
                  <a:rPr lang="en-AU" dirty="0"/>
                  <a:t>But let’s try!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6B623-0EAE-47E5-8C56-BC7EAC5520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358" y="1532415"/>
                <a:ext cx="5400000" cy="2186600"/>
              </a:xfrm>
              <a:blipFill>
                <a:blip r:embed="rId3"/>
                <a:stretch>
                  <a:fillRect l="-1242" t="-1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608A5-E052-423B-A06C-6FAE7E53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C7EFE-6FED-4D30-9FDE-867019A13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651" y="3801963"/>
            <a:ext cx="2578266" cy="233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6637B-BA5E-4AC4-8A65-BA240F3E8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144" y="3810418"/>
            <a:ext cx="2557804" cy="2369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5BDD3-4F80-476C-92C9-C397C5247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9175" y="3784890"/>
            <a:ext cx="2414566" cy="2394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405AC7-E152-40E7-A970-94C18D157DC6}"/>
                  </a:ext>
                </a:extLst>
              </p:cNvPr>
              <p:cNvSpPr txBox="1"/>
              <p:nvPr/>
            </p:nvSpPr>
            <p:spPr>
              <a:xfrm>
                <a:off x="5044984" y="4746871"/>
                <a:ext cx="1958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A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405AC7-E152-40E7-A970-94C18D157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984" y="4746871"/>
                <a:ext cx="195823" cy="276999"/>
              </a:xfrm>
              <a:prstGeom prst="rect">
                <a:avLst/>
              </a:prstGeom>
              <a:blipFill>
                <a:blip r:embed="rId7"/>
                <a:stretch>
                  <a:fillRect l="-31250" r="-2500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3AC888-1924-49CA-AEB7-66F1B4A23BF3}"/>
                  </a:ext>
                </a:extLst>
              </p:cNvPr>
              <p:cNvSpPr txBox="1"/>
              <p:nvPr/>
            </p:nvSpPr>
            <p:spPr>
              <a:xfrm>
                <a:off x="8669015" y="4733310"/>
                <a:ext cx="194092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3AC888-1924-49CA-AEB7-66F1B4A23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015" y="4733310"/>
                <a:ext cx="194092" cy="470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FA2E6D-5614-411D-86D5-7D7A413210A4}"/>
                  </a:ext>
                </a:extLst>
              </p:cNvPr>
              <p:cNvSpPr txBox="1"/>
              <p:nvPr/>
            </p:nvSpPr>
            <p:spPr>
              <a:xfrm>
                <a:off x="1400491" y="4733310"/>
                <a:ext cx="194092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FA2E6D-5614-411D-86D5-7D7A41321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491" y="4733310"/>
                <a:ext cx="194092" cy="470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D7B1B9-ED59-42B7-87AA-919A4A58B8F0}"/>
                  </a:ext>
                </a:extLst>
              </p:cNvPr>
              <p:cNvSpPr txBox="1"/>
              <p:nvPr/>
            </p:nvSpPr>
            <p:spPr>
              <a:xfrm>
                <a:off x="106175" y="4830131"/>
                <a:ext cx="8582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A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A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b>
                      </m:sSub>
                      <m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D7B1B9-ED59-42B7-87AA-919A4A58B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5" y="4830131"/>
                <a:ext cx="858248" cy="276999"/>
              </a:xfrm>
              <a:prstGeom prst="rect">
                <a:avLst/>
              </a:prstGeom>
              <a:blipFill>
                <a:blip r:embed="rId10"/>
                <a:stretch>
                  <a:fillRect l="-6383" r="-6383" b="-23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DFF80B4-1DC8-45E8-A524-3A1E514E566A}"/>
                  </a:ext>
                </a:extLst>
              </p14:cNvPr>
              <p14:cNvContentPartPr/>
              <p14:nvPr/>
            </p14:nvContentPartPr>
            <p14:xfrm>
              <a:off x="6246011" y="928091"/>
              <a:ext cx="4473000" cy="2043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DFF80B4-1DC8-45E8-A524-3A1E514E566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37011" y="919451"/>
                <a:ext cx="4490640" cy="20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780832-2BE8-4AC7-8EE4-5D1D87468CF1}"/>
                  </a:ext>
                </a:extLst>
              </p14:cNvPr>
              <p14:cNvContentPartPr/>
              <p14:nvPr/>
            </p14:nvContentPartPr>
            <p14:xfrm>
              <a:off x="9417240" y="4003200"/>
              <a:ext cx="2045520" cy="2053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780832-2BE8-4AC7-8EE4-5D1D87468CF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07880" y="3993840"/>
                <a:ext cx="2064240" cy="207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1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6187-E4EB-448B-8DAF-75FEACA0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Pulse sequences (2)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5539E-2DBA-4318-9EB9-B4BB0DF9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133227A-74B4-4F56-863F-3C80B72C53C7}"/>
                  </a:ext>
                </a:extLst>
              </p14:cNvPr>
              <p14:cNvContentPartPr/>
              <p14:nvPr/>
            </p14:nvContentPartPr>
            <p14:xfrm>
              <a:off x="3094963" y="1457404"/>
              <a:ext cx="5821200" cy="235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133227A-74B4-4F56-863F-3C80B72C53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86323" y="1448404"/>
                <a:ext cx="5838840" cy="2370240"/>
              </a:xfrm>
              <a:prstGeom prst="rect">
                <a:avLst/>
              </a:prstGeom>
            </p:spPr>
          </p:pic>
        </mc:Fallback>
      </mc:AlternateContent>
      <p:pic>
        <p:nvPicPr>
          <p:cNvPr id="76" name="Picture 75">
            <a:extLst>
              <a:ext uri="{FF2B5EF4-FFF2-40B4-BE49-F238E27FC236}">
                <a16:creationId xmlns:a16="http://schemas.microsoft.com/office/drawing/2014/main" id="{722E642E-1871-4F4E-A54A-892ABE37E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54" y="3801963"/>
            <a:ext cx="2578266" cy="2333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4BC1891-B4D7-4F0E-B436-B656027400F0}"/>
                  </a:ext>
                </a:extLst>
              </p:cNvPr>
              <p:cNvSpPr txBox="1"/>
              <p:nvPr/>
            </p:nvSpPr>
            <p:spPr>
              <a:xfrm>
                <a:off x="3564197" y="4746871"/>
                <a:ext cx="1958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A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4BC1891-B4D7-4F0E-B436-B65602740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197" y="4746871"/>
                <a:ext cx="195823" cy="276999"/>
              </a:xfrm>
              <a:prstGeom prst="rect">
                <a:avLst/>
              </a:prstGeom>
              <a:blipFill>
                <a:blip r:embed="rId5"/>
                <a:stretch>
                  <a:fillRect l="-31250" r="-2500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FCBEF4A-840F-41C0-A40F-5E5DD909C463}"/>
                  </a:ext>
                </a:extLst>
              </p:cNvPr>
              <p:cNvSpPr txBox="1"/>
              <p:nvPr/>
            </p:nvSpPr>
            <p:spPr>
              <a:xfrm>
                <a:off x="656685" y="4733310"/>
                <a:ext cx="194092" cy="470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FCBEF4A-840F-41C0-A40F-5E5DD909C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85" y="4733310"/>
                <a:ext cx="194092" cy="470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755310A-BCBA-4F39-9453-001DF5C0049B}"/>
                  </a:ext>
                </a:extLst>
              </p:cNvPr>
              <p:cNvSpPr txBox="1"/>
              <p:nvPr/>
            </p:nvSpPr>
            <p:spPr>
              <a:xfrm>
                <a:off x="205349" y="4830131"/>
                <a:ext cx="3820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A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755310A-BCBA-4F39-9453-001DF5C00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49" y="4830131"/>
                <a:ext cx="382028" cy="276999"/>
              </a:xfrm>
              <a:prstGeom prst="rect">
                <a:avLst/>
              </a:prstGeom>
              <a:blipFill>
                <a:blip r:embed="rId7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8DB59B2A-97EF-48F9-9420-5F69CBFA5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597" y="3810418"/>
            <a:ext cx="2557804" cy="236907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9984930-0E6D-4B7C-8C02-866F61CB3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647" y="3814434"/>
            <a:ext cx="2481512" cy="238828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6FDE54B-6730-44F9-A670-732D67488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7771" y="3810004"/>
            <a:ext cx="2530490" cy="2369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782FE42-E4C8-4864-A4FB-0BF7F45DD542}"/>
                  </a:ext>
                </a:extLst>
              </p:cNvPr>
              <p:cNvSpPr txBox="1"/>
              <p:nvPr/>
            </p:nvSpPr>
            <p:spPr>
              <a:xfrm>
                <a:off x="6452978" y="4746871"/>
                <a:ext cx="194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782FE42-E4C8-4864-A4FB-0BF7F45DD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978" y="4746871"/>
                <a:ext cx="194092" cy="276999"/>
              </a:xfrm>
              <a:prstGeom prst="rect">
                <a:avLst/>
              </a:prstGeom>
              <a:blipFill>
                <a:blip r:embed="rId11"/>
                <a:stretch>
                  <a:fillRect l="-19355" r="-193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2518336-DF17-41EC-B754-33A5195A532F}"/>
                  </a:ext>
                </a:extLst>
              </p:cNvPr>
              <p:cNvSpPr/>
              <p:nvPr/>
            </p:nvSpPr>
            <p:spPr>
              <a:xfrm>
                <a:off x="9146648" y="4746871"/>
                <a:ext cx="3787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A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2518336-DF17-41EC-B754-33A5195A5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648" y="4746871"/>
                <a:ext cx="37875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DCD244-70D9-40E2-A0CE-D85CCF65DB80}"/>
                  </a:ext>
                </a:extLst>
              </p14:cNvPr>
              <p14:cNvContentPartPr/>
              <p14:nvPr/>
            </p14:nvContentPartPr>
            <p14:xfrm>
              <a:off x="7774571" y="2695137"/>
              <a:ext cx="9720" cy="14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DCD244-70D9-40E2-A0CE-D85CCF65DB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65571" y="2686497"/>
                <a:ext cx="2736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E7045B-9443-41B5-B1CD-5AE9D6F31524}"/>
                  </a:ext>
                </a:extLst>
              </p14:cNvPr>
              <p14:cNvContentPartPr/>
              <p14:nvPr/>
            </p14:nvContentPartPr>
            <p14:xfrm>
              <a:off x="7807691" y="2833017"/>
              <a:ext cx="21960" cy="60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E7045B-9443-41B5-B1CD-5AE9D6F315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98691" y="2824377"/>
                <a:ext cx="3960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312706-AB76-4566-911C-03B96A463CA8}"/>
                  </a:ext>
                </a:extLst>
              </p14:cNvPr>
              <p14:cNvContentPartPr/>
              <p14:nvPr/>
            </p14:nvContentPartPr>
            <p14:xfrm>
              <a:off x="7832531" y="2956137"/>
              <a:ext cx="10440" cy="43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312706-AB76-4566-911C-03B96A463C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23891" y="2947137"/>
                <a:ext cx="280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F65E25A-9823-4B9A-9730-A853C6D6A8FB}"/>
                  </a:ext>
                </a:extLst>
              </p14:cNvPr>
              <p14:cNvContentPartPr/>
              <p14:nvPr/>
            </p14:nvContentPartPr>
            <p14:xfrm>
              <a:off x="7819211" y="3133617"/>
              <a:ext cx="3960" cy="40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F65E25A-9823-4B9A-9730-A853C6D6A8F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10211" y="3124617"/>
                <a:ext cx="2160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19E42E-6CDA-474F-BB6C-3E672A469BBD}"/>
                  </a:ext>
                </a:extLst>
              </p14:cNvPr>
              <p14:cNvContentPartPr/>
              <p14:nvPr/>
            </p14:nvContentPartPr>
            <p14:xfrm>
              <a:off x="7807691" y="3246297"/>
              <a:ext cx="6120" cy="32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19E42E-6CDA-474F-BB6C-3E672A469BB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98691" y="3237657"/>
                <a:ext cx="237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9D8A3A4-F2BA-4B47-9D8B-E4E2C2AE0BD4}"/>
                  </a:ext>
                </a:extLst>
              </p14:cNvPr>
              <p14:cNvContentPartPr/>
              <p14:nvPr/>
            </p14:nvContentPartPr>
            <p14:xfrm>
              <a:off x="7789691" y="3578577"/>
              <a:ext cx="6840" cy="50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9D8A3A4-F2BA-4B47-9D8B-E4E2C2AE0BD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80691" y="3569577"/>
                <a:ext cx="244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252AFB8-238A-4A50-BECA-830F012293D3}"/>
                  </a:ext>
                </a:extLst>
              </p14:cNvPr>
              <p14:cNvContentPartPr/>
              <p14:nvPr/>
            </p14:nvContentPartPr>
            <p14:xfrm>
              <a:off x="7661531" y="3357177"/>
              <a:ext cx="182880" cy="145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252AFB8-238A-4A50-BECA-830F012293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52891" y="3348177"/>
                <a:ext cx="2005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3590FB9-1235-4A91-B8FC-AF0002550E06}"/>
                  </a:ext>
                </a:extLst>
              </p14:cNvPr>
              <p14:cNvContentPartPr/>
              <p14:nvPr/>
            </p14:nvContentPartPr>
            <p14:xfrm>
              <a:off x="5132520" y="4670280"/>
              <a:ext cx="3840120" cy="82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3590FB9-1235-4A91-B8FC-AF0002550E0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3160" y="4660920"/>
                <a:ext cx="3858840" cy="83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41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4" grpId="0"/>
      <p:bldP spid="8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A438-DB96-4B53-9123-D8DA3E9C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Spin echo (1)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884DC-1196-4E03-8716-A407AFB4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F01461C-D495-418C-83D6-DF1FF955440C}"/>
                  </a:ext>
                </a:extLst>
              </p14:cNvPr>
              <p14:cNvContentPartPr/>
              <p14:nvPr/>
            </p14:nvContentPartPr>
            <p14:xfrm>
              <a:off x="9164058" y="3759657"/>
              <a:ext cx="6120" cy="11592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F01461C-D495-418C-83D6-DF1FF95544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55058" y="3750657"/>
                <a:ext cx="237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E13C13B0-A124-4D50-9993-6E153BA79725}"/>
                  </a:ext>
                </a:extLst>
              </p14:cNvPr>
              <p14:cNvContentPartPr/>
              <p14:nvPr/>
            </p14:nvContentPartPr>
            <p14:xfrm>
              <a:off x="1611505" y="4110125"/>
              <a:ext cx="8607960" cy="1845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E13C13B0-A124-4D50-9993-6E153BA797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2505" y="4101125"/>
                <a:ext cx="8625600" cy="18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E65C505-DFD2-4D5B-8FB7-671B76757E17}"/>
                  </a:ext>
                </a:extLst>
              </p14:cNvPr>
              <p14:cNvContentPartPr/>
              <p14:nvPr/>
            </p14:nvContentPartPr>
            <p14:xfrm>
              <a:off x="1590985" y="1718457"/>
              <a:ext cx="8596440" cy="17704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E65C505-DFD2-4D5B-8FB7-671B76757E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2345" y="1709817"/>
                <a:ext cx="8614080" cy="178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6895CFF9-166F-421A-B0CC-ABF047928BA7}"/>
                  </a:ext>
                </a:extLst>
              </p14:cNvPr>
              <p14:cNvContentPartPr/>
              <p14:nvPr/>
            </p14:nvContentPartPr>
            <p14:xfrm>
              <a:off x="2092680" y="3084120"/>
              <a:ext cx="9499320" cy="27223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6895CFF9-166F-421A-B0CC-ABF047928B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83320" y="3074760"/>
                <a:ext cx="9518040" cy="27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26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6FDA7-3C1A-415C-B790-DB684449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Susceptibility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414A51-96A8-45D7-A409-2448293BBD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Recall that the susceptibility is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𝑛</m:t>
                          </m:r>
                          <m:sSubSup>
                            <m:sSubSup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w</a:t>
                </a:r>
                <a:r>
                  <a:rPr lang="en-GB" dirty="0"/>
                  <a:t>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den>
                          </m:f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AU" b="0" dirty="0"/>
              </a:p>
              <a:p>
                <a:r>
                  <a:rPr lang="en-AU" dirty="0"/>
                  <a:t>The refractive index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ra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≈1+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414A51-96A8-45D7-A409-2448293BB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B2422-018F-4000-A1F2-95396363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C23F1D-CBE6-4D90-8C51-711B89EF946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488" y="1888094"/>
            <a:ext cx="5400675" cy="366442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F2CB070-6F36-4073-B3FF-583AED2C6797}"/>
                  </a:ext>
                </a:extLst>
              </p14:cNvPr>
              <p14:cNvContentPartPr/>
              <p14:nvPr/>
            </p14:nvContentPartPr>
            <p14:xfrm>
              <a:off x="8361865" y="1486365"/>
              <a:ext cx="549360" cy="402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F2CB070-6F36-4073-B3FF-583AED2C67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4213" y="1468365"/>
                <a:ext cx="585023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B80CDD9-637E-43AE-A262-09B57EDD6360}"/>
                  </a:ext>
                </a:extLst>
              </p14:cNvPr>
              <p14:cNvContentPartPr/>
              <p14:nvPr/>
            </p14:nvContentPartPr>
            <p14:xfrm>
              <a:off x="9405505" y="1501485"/>
              <a:ext cx="608400" cy="405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B80CDD9-637E-43AE-A262-09B57EDD63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87505" y="1483485"/>
                <a:ext cx="64404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F8DBE5-65A4-45C8-8173-FC4BE601F6CC}"/>
                  </a:ext>
                </a:extLst>
              </p14:cNvPr>
              <p14:cNvContentPartPr/>
              <p14:nvPr/>
            </p14:nvContentPartPr>
            <p14:xfrm>
              <a:off x="1485360" y="2490120"/>
              <a:ext cx="2225880" cy="1272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F8DBE5-65A4-45C8-8173-FC4BE601F6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76000" y="2480760"/>
                <a:ext cx="2244600" cy="12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2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DE0F-C895-4B4C-944A-32839D23D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Spin echo (2)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49B97-0C9D-47CC-B818-1E408DCF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GWM HahnEchoDecay.gif">
            <a:extLst>
              <a:ext uri="{FF2B5EF4-FFF2-40B4-BE49-F238E27FC236}">
                <a16:creationId xmlns:a16="http://schemas.microsoft.com/office/drawing/2014/main" id="{0AE44397-BC94-47FE-B00D-1041D55EE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74" y="178306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hildren running">
            <a:extLst>
              <a:ext uri="{FF2B5EF4-FFF2-40B4-BE49-F238E27FC236}">
                <a16:creationId xmlns:a16="http://schemas.microsoft.com/office/drawing/2014/main" id="{7B169A07-7DA9-4370-A346-276B280D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5" y="2857141"/>
            <a:ext cx="24669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4F5195-7485-4C8D-8C6E-ABE00E458274}"/>
                  </a:ext>
                </a:extLst>
              </p14:cNvPr>
              <p14:cNvContentPartPr/>
              <p14:nvPr/>
            </p14:nvContentPartPr>
            <p14:xfrm>
              <a:off x="8789760" y="2914560"/>
              <a:ext cx="1659600" cy="1043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4F5195-7485-4C8D-8C6E-ABE00E4582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80400" y="2905200"/>
                <a:ext cx="1678320" cy="10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73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8327-22CE-4A47-9D38-0CF7E79D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Relaxation: T1 and T2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8018E-0436-4218-B5ED-08D7E592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B7AC22-4DC4-4AAF-97B8-807CE672F66D}"/>
                  </a:ext>
                </a:extLst>
              </p14:cNvPr>
              <p14:cNvContentPartPr/>
              <p14:nvPr/>
            </p14:nvContentPartPr>
            <p14:xfrm>
              <a:off x="1428378" y="1700565"/>
              <a:ext cx="3675600" cy="1721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B7AC22-4DC4-4AAF-97B8-807CE672F6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9738" y="1691925"/>
                <a:ext cx="3693240" cy="17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87CB30-EEF4-4138-92BF-02273B944193}"/>
                  </a:ext>
                </a:extLst>
              </p14:cNvPr>
              <p14:cNvContentPartPr/>
              <p14:nvPr/>
            </p14:nvContentPartPr>
            <p14:xfrm>
              <a:off x="1456818" y="4035165"/>
              <a:ext cx="3886560" cy="1730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87CB30-EEF4-4138-92BF-02273B9441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8178" y="4026167"/>
                <a:ext cx="3904200" cy="17481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6283E60-84CD-46EA-B161-3CB889862D36}"/>
                  </a:ext>
                </a:extLst>
              </p14:cNvPr>
              <p14:cNvContentPartPr/>
              <p14:nvPr/>
            </p14:nvContentPartPr>
            <p14:xfrm>
              <a:off x="6253460" y="1757431"/>
              <a:ext cx="4303080" cy="1721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6283E60-84CD-46EA-B161-3CB889862D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44460" y="1748791"/>
                <a:ext cx="4320720" cy="17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DF8194C-B8FE-4223-9A89-B75BC9AAD5F9}"/>
                  </a:ext>
                </a:extLst>
              </p14:cNvPr>
              <p14:cNvContentPartPr/>
              <p14:nvPr/>
            </p14:nvContentPartPr>
            <p14:xfrm>
              <a:off x="6105499" y="4208311"/>
              <a:ext cx="4821480" cy="16146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DF8194C-B8FE-4223-9A89-B75BC9AAD5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96499" y="4199311"/>
                <a:ext cx="4839120" cy="163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B9DFE9-E2E0-440E-B267-DE24E32ED050}"/>
                  </a:ext>
                </a:extLst>
              </p14:cNvPr>
              <p14:cNvContentPartPr/>
              <p14:nvPr/>
            </p14:nvContentPartPr>
            <p14:xfrm>
              <a:off x="6924138" y="1704057"/>
              <a:ext cx="231840" cy="1699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B9DFE9-E2E0-440E-B267-DE24E32ED0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15138" y="1695417"/>
                <a:ext cx="24948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BB5FCC0-8A51-4F5F-B249-3FDB921526E6}"/>
                  </a:ext>
                </a:extLst>
              </p14:cNvPr>
              <p14:cNvContentPartPr/>
              <p14:nvPr/>
            </p14:nvContentPartPr>
            <p14:xfrm>
              <a:off x="6803178" y="1983057"/>
              <a:ext cx="416520" cy="1800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BB5FCC0-8A51-4F5F-B249-3FDB921526E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4538" y="1974417"/>
                <a:ext cx="43416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6E1A61A-C5B9-4462-91EE-569FB9B901DD}"/>
                  </a:ext>
                </a:extLst>
              </p14:cNvPr>
              <p14:cNvContentPartPr/>
              <p14:nvPr/>
            </p14:nvContentPartPr>
            <p14:xfrm>
              <a:off x="6321138" y="2287617"/>
              <a:ext cx="3978360" cy="699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6E1A61A-C5B9-4462-91EE-569FB9B901D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12139" y="2278977"/>
                <a:ext cx="3995998" cy="71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B0409FFC-9A57-44F8-8CFE-21B4BC30FAED}"/>
                  </a:ext>
                </a:extLst>
              </p14:cNvPr>
              <p14:cNvContentPartPr/>
              <p14:nvPr/>
            </p14:nvContentPartPr>
            <p14:xfrm>
              <a:off x="8998818" y="1682097"/>
              <a:ext cx="267120" cy="1573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B0409FFC-9A57-44F8-8CFE-21B4BC30FAE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89818" y="1673118"/>
                <a:ext cx="284760" cy="1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2FB7D57-C118-4E04-A224-B188F25C5E6B}"/>
                  </a:ext>
                </a:extLst>
              </p14:cNvPr>
              <p14:cNvContentPartPr/>
              <p14:nvPr/>
            </p14:nvContentPartPr>
            <p14:xfrm>
              <a:off x="8854818" y="1972257"/>
              <a:ext cx="542880" cy="1526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2FB7D57-C118-4E04-A224-B188F25C5E6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46172" y="1963617"/>
                <a:ext cx="560532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C8EBF26-FCB2-4A65-8F1B-F18852CB8821}"/>
                  </a:ext>
                </a:extLst>
              </p14:cNvPr>
              <p14:cNvContentPartPr/>
              <p14:nvPr/>
            </p14:nvContentPartPr>
            <p14:xfrm>
              <a:off x="7810818" y="1652577"/>
              <a:ext cx="260640" cy="1436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C8EBF26-FCB2-4A65-8F1B-F18852CB88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01818" y="1643577"/>
                <a:ext cx="2782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C06F83A-173F-469E-B658-7406F083BE93}"/>
                  </a:ext>
                </a:extLst>
              </p14:cNvPr>
              <p14:cNvContentPartPr/>
              <p14:nvPr/>
            </p14:nvContentPartPr>
            <p14:xfrm>
              <a:off x="7684098" y="1965777"/>
              <a:ext cx="568080" cy="1587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C06F83A-173F-469E-B658-7406F083BE9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75458" y="1957137"/>
                <a:ext cx="5857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D707C01D-E440-4553-8D34-AB0E8A61C886}"/>
                  </a:ext>
                </a:extLst>
              </p14:cNvPr>
              <p14:cNvContentPartPr/>
              <p14:nvPr/>
            </p14:nvContentPartPr>
            <p14:xfrm>
              <a:off x="5817138" y="1732137"/>
              <a:ext cx="385560" cy="1868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D707C01D-E440-4553-8D34-AB0E8A61C88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08498" y="1723497"/>
                <a:ext cx="4032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EDFB14C6-E7C0-42D1-A1BB-14877BCC58A2}"/>
                  </a:ext>
                </a:extLst>
              </p14:cNvPr>
              <p14:cNvContentPartPr/>
              <p14:nvPr/>
            </p14:nvContentPartPr>
            <p14:xfrm>
              <a:off x="5990298" y="4080777"/>
              <a:ext cx="206640" cy="1918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EDFB14C6-E7C0-42D1-A1BB-14877BCC58A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81658" y="4071777"/>
                <a:ext cx="22428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AFE6858-DD98-491A-85E2-B689E3317C2E}"/>
                  </a:ext>
                </a:extLst>
              </p14:cNvPr>
              <p14:cNvContentPartPr/>
              <p14:nvPr/>
            </p14:nvContentPartPr>
            <p14:xfrm>
              <a:off x="10972698" y="5040177"/>
              <a:ext cx="237600" cy="1904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AFE6858-DD98-491A-85E2-B689E3317C2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964058" y="5031177"/>
                <a:ext cx="2552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AC9D965-1B37-4B74-9802-ECE42C58BCD0}"/>
                  </a:ext>
                </a:extLst>
              </p14:cNvPr>
              <p14:cNvContentPartPr/>
              <p14:nvPr/>
            </p14:nvContentPartPr>
            <p14:xfrm>
              <a:off x="1782720" y="2264040"/>
              <a:ext cx="9661680" cy="4162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AC9D965-1B37-4B74-9802-ECE42C58BCD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73360" y="2254680"/>
                <a:ext cx="9680400" cy="418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8529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C8FE5-5790-4765-8B6C-5AD0CCAB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Probing the local environment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A649B-A5E5-4CD4-9001-E664B17C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AD92B6-37DD-421A-ADBB-5DC1F9FBF1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2851" y="1532414"/>
            <a:ext cx="5400000" cy="5005211"/>
          </a:xfrm>
        </p:spPr>
        <p:txBody>
          <a:bodyPr/>
          <a:lstStyle/>
          <a:p>
            <a:r>
              <a:rPr lang="en-AU" dirty="0"/>
              <a:t>Perform pulse sequences to find T1 and T2 for ensemble</a:t>
            </a:r>
          </a:p>
          <a:p>
            <a:r>
              <a:rPr lang="en-AU" dirty="0"/>
              <a:t>Different environments have different T1 and T2</a:t>
            </a:r>
          </a:p>
          <a:p>
            <a:endParaRPr lang="en-AU" dirty="0"/>
          </a:p>
          <a:p>
            <a:r>
              <a:rPr lang="en-AU" dirty="0"/>
              <a:t>What about spatial information?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Do NMR in a local environment and raster scan: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2050" name="Picture 2" descr="Image result for body tissue t1 time">
            <a:extLst>
              <a:ext uri="{FF2B5EF4-FFF2-40B4-BE49-F238E27FC236}">
                <a16:creationId xmlns:a16="http://schemas.microsoft.com/office/drawing/2014/main" id="{349F7ECD-B503-46F0-90D5-88422EACB1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88" y="3831362"/>
            <a:ext cx="4985361" cy="19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quantum pulse sequence">
            <a:extLst>
              <a:ext uri="{FF2B5EF4-FFF2-40B4-BE49-F238E27FC236}">
                <a16:creationId xmlns:a16="http://schemas.microsoft.com/office/drawing/2014/main" id="{409EDFFE-E427-4699-B1BA-18A69409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79" y="1684788"/>
            <a:ext cx="4997370" cy="174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nature.com/polopoly_fs/7.42735.1488882665!/image/WEB_kangaroo_raw_physics_scale.jpg_gen/derivatives/landscape_300/WEB_kangaroo_raw_physics_scale.jpg">
            <a:extLst>
              <a:ext uri="{FF2B5EF4-FFF2-40B4-BE49-F238E27FC236}">
                <a16:creationId xmlns:a16="http://schemas.microsoft.com/office/drawing/2014/main" id="{DD503E96-C9E9-4D8A-9C45-E9AFBA16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13" y="4257755"/>
            <a:ext cx="1883675" cy="18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7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9C8B-2F82-43A5-9F6E-ED2FC5E71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Imaging with NMR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026FA3-016F-4256-9A52-F4D09E7ED3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Introduce a field gradient</a:t>
                </a:r>
              </a:p>
              <a:p>
                <a:endParaRPr lang="en-AU" dirty="0"/>
              </a:p>
              <a:p>
                <a:r>
                  <a:rPr lang="en-AU" dirty="0"/>
                  <a:t>Different Larmor frequencies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What does this mean for excitation?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r>
                  <a:rPr lang="en-AU" dirty="0"/>
                  <a:t>Precession rates only depend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AU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Signal quickly becomes a mess. How can be separate frequencies? 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026FA3-016F-4256-9A52-F4D09E7ED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55477-BBA0-44BC-A051-4ADC83F2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D264ED23-E1F7-4B50-B435-D2AC591A6732}"/>
                  </a:ext>
                </a:extLst>
              </p14:cNvPr>
              <p14:cNvContentPartPr/>
              <p14:nvPr/>
            </p14:nvContentPartPr>
            <p14:xfrm>
              <a:off x="5923838" y="2241183"/>
              <a:ext cx="4625280" cy="31183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D264ED23-E1F7-4B50-B435-D2AC591A67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4838" y="2232543"/>
                <a:ext cx="4642920" cy="31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4067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AEB1-98EB-490C-A5E9-604A3F52E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(N)MRI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E2A8B-927A-4845-878F-9850BE4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Add tomography, shake and stir…</a:t>
            </a:r>
          </a:p>
          <a:p>
            <a:endParaRPr lang="en-AU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C71CC-0D65-4909-8E3D-D2FD7385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Image result for MRI magnet coil layout">
            <a:extLst>
              <a:ext uri="{FF2B5EF4-FFF2-40B4-BE49-F238E27FC236}">
                <a16:creationId xmlns:a16="http://schemas.microsoft.com/office/drawing/2014/main" id="{D627397E-326B-45E1-BBAA-6D7E0C012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60" y="3643178"/>
            <a:ext cx="4711961" cy="281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NMR schematic">
            <a:extLst>
              <a:ext uri="{FF2B5EF4-FFF2-40B4-BE49-F238E27FC236}">
                <a16:creationId xmlns:a16="http://schemas.microsoft.com/office/drawing/2014/main" id="{42060FF1-3268-4E5F-9103-CBF312B5F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72" y="75063"/>
            <a:ext cx="4394579" cy="32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crubs turk">
            <a:extLst>
              <a:ext uri="{FF2B5EF4-FFF2-40B4-BE49-F238E27FC236}">
                <a16:creationId xmlns:a16="http://schemas.microsoft.com/office/drawing/2014/main" id="{C31D1ABF-75FB-474B-9B8F-AEA875D6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27" y="225828"/>
            <a:ext cx="2361238" cy="314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1 weighted mri brain">
            <a:extLst>
              <a:ext uri="{FF2B5EF4-FFF2-40B4-BE49-F238E27FC236}">
                <a16:creationId xmlns:a16="http://schemas.microsoft.com/office/drawing/2014/main" id="{A36F9A72-798C-40B3-8DA7-5F48FB6DC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8" y="2356443"/>
            <a:ext cx="49530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24805 -0.028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02E1E1B-1419-44AC-9212-4D40E339C7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5" t="10548" r="23834"/>
          <a:stretch/>
        </p:blipFill>
        <p:spPr>
          <a:xfrm rot="16200000">
            <a:off x="281516" y="-281519"/>
            <a:ext cx="6879659" cy="74426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2A7E-6AF5-4DCA-BC9A-A304D902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87F9A-6B83-403E-BCC7-BF544C883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9C5CE95-7F48-4679-A496-79B01A5A9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The light shift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229165-1E7E-471B-BA76-606FBDC516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8E8FCA-F7A9-4AB3-818C-39A20C62C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721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7ADD-B36C-4F17-BFF4-6AEDE6B6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Energy eigenstates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E02E42-4EEC-4299-9A45-0E30E26B7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All of the physics here has been built upon the two level system: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dirty="0"/>
                  <a:t> are eigenstates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A</a:t>
                </a:r>
                <a:r>
                  <a:rPr lang="en-GB" dirty="0"/>
                  <a:t>re they eigenstates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E02E42-4EEC-4299-9A45-0E30E26B7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4FE55-473C-4C6F-9201-23564257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F5525D0-6004-401E-B5BA-3180F7293FEA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en-AU" dirty="0"/>
                  <a:t>Consider a pure state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W</a:t>
                </a:r>
                <a:r>
                  <a:rPr lang="en-GB" dirty="0"/>
                  <a:t>e know this gives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AU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RWA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AU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AU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num>
                                  <m:den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AU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num>
                                  <m:den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acc>
                        <m:accPr>
                          <m:chr m:val="̃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F5525D0-6004-401E-B5BA-3180F7293F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4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1A971E-E121-4500-ACCD-11ECF0CE6BC6}"/>
                  </a:ext>
                </a:extLst>
              </p14:cNvPr>
              <p14:cNvContentPartPr/>
              <p14:nvPr/>
            </p14:nvContentPartPr>
            <p14:xfrm>
              <a:off x="945978" y="2413397"/>
              <a:ext cx="3502080" cy="1730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1A971E-E121-4500-ACCD-11ECF0CE6B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338" y="2404397"/>
                <a:ext cx="3519720" cy="17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9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4">
            <a:extLst>
              <a:ext uri="{FF2B5EF4-FFF2-40B4-BE49-F238E27FC236}">
                <a16:creationId xmlns:a16="http://schemas.microsoft.com/office/drawing/2014/main" id="{6FBF07D8-9B76-4B71-9F01-72C8C30896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741" y="1532415"/>
            <a:ext cx="5400000" cy="4376944"/>
          </a:xfrm>
        </p:spPr>
        <p:txBody>
          <a:bodyPr/>
          <a:lstStyle/>
          <a:p>
            <a:r>
              <a:rPr lang="en-AU" dirty="0"/>
              <a:t>In the uncoupled case: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90DD3-29C9-4BBB-BACA-8A5D70BB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Energy eigenstates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F47329-AF17-4777-BFC9-752D82547D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6358" y="1532415"/>
                <a:ext cx="5400000" cy="4376944"/>
              </a:xfrm>
            </p:spPr>
            <p:txBody>
              <a:bodyPr/>
              <a:lstStyle/>
              <a:p>
                <a:r>
                  <a:rPr lang="en-AU" dirty="0"/>
                  <a:t>Then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=ℏ</m:t>
                      </m:r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AU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AU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num>
                                  <m:den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AU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num>
                                  <m:den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T</a:t>
                </a:r>
                <a:r>
                  <a:rPr lang="en-GB" dirty="0"/>
                  <a:t>he eigenvalues of this are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with corresponding eigenvectors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and the St</a:t>
                </a:r>
                <a:r>
                  <a:rPr lang="fr-FR" dirty="0" err="1"/>
                  <a:t>ückelberg</a:t>
                </a:r>
                <a:r>
                  <a:rPr lang="fr-FR" dirty="0"/>
                  <a:t> angle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0≤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F47329-AF17-4777-BFC9-752D82547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358" y="1532415"/>
                <a:ext cx="5400000" cy="4376944"/>
              </a:xfrm>
              <a:blipFill>
                <a:blip r:embed="rId3"/>
                <a:stretch>
                  <a:fillRect l="-1242" t="-696" b="-5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4EA84-0253-4A12-8795-D00A7780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60" y="6172501"/>
            <a:ext cx="75368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5DF6B78-E40C-43B8-B52E-1F1C2D8BE2F4}"/>
                  </a:ext>
                </a:extLst>
              </p14:cNvPr>
              <p14:cNvContentPartPr/>
              <p14:nvPr/>
            </p14:nvContentPartPr>
            <p14:xfrm>
              <a:off x="6698401" y="2325304"/>
              <a:ext cx="4630680" cy="30956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5DF6B78-E40C-43B8-B52E-1F1C2D8BE2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9761" y="2316664"/>
                <a:ext cx="4648320" cy="31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2128CD8-E4CB-46E0-A193-1A869A1C1586}"/>
                  </a:ext>
                </a:extLst>
              </p14:cNvPr>
              <p14:cNvContentPartPr/>
              <p14:nvPr/>
            </p14:nvContentPartPr>
            <p14:xfrm>
              <a:off x="6941520" y="2980440"/>
              <a:ext cx="1089720" cy="738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2128CD8-E4CB-46E0-A193-1A869A1C15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5680" y="2917080"/>
                <a:ext cx="1121040" cy="86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0F8D70-C5DD-4003-869C-7ABD9C707FB6}"/>
                  </a:ext>
                </a:extLst>
              </p14:cNvPr>
              <p14:cNvContentPartPr/>
              <p14:nvPr/>
            </p14:nvContentPartPr>
            <p14:xfrm>
              <a:off x="6769080" y="2841840"/>
              <a:ext cx="4133520" cy="2286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0F8D70-C5DD-4003-869C-7ABD9C707F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53240" y="2778480"/>
                <a:ext cx="4164840" cy="24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61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024E-4147-4D5E-8EE2-54249167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Landau-Zener crossings (1)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FECD56-B1FF-47C5-B8E0-5D7707A037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What happens with a coupling?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Identify uncoupled eigenstates for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The coupling lifts the degeneracy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and introduces an </a:t>
                </a:r>
                <a:r>
                  <a:rPr lang="en-GB" i="1" dirty="0"/>
                  <a:t>avoided crossing</a:t>
                </a:r>
                <a:r>
                  <a:rPr lang="en-GB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For atoms coupled to light fields, this shift is called the AC Stark shift</a:t>
                </a:r>
                <a:endParaRPr lang="en-GB" dirty="0"/>
              </a:p>
              <a:p>
                <a:r>
                  <a:rPr lang="en-AU" dirty="0"/>
                  <a:t>The states arising combined light/atom Hamiltonians are often called dressed states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FECD56-B1FF-47C5-B8E0-5D7707A037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8786F-1ED9-414E-BA69-64B365AA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BA87F071-71EA-4734-B0C6-3FCFE6296B41}"/>
                  </a:ext>
                </a:extLst>
              </p14:cNvPr>
              <p14:cNvContentPartPr/>
              <p14:nvPr/>
            </p14:nvContentPartPr>
            <p14:xfrm>
              <a:off x="6219618" y="2256856"/>
              <a:ext cx="5109463" cy="32324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BA87F071-71EA-4734-B0C6-3FCFE6296B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0978" y="2248216"/>
                <a:ext cx="5127103" cy="325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9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A7B6-037F-4F56-872B-B463AA117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Landau-Zener crossings (2)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FCEC83-53B5-4623-AAA4-4ECBE67925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Appear everywhere in physics</a:t>
                </a:r>
              </a:p>
              <a:p>
                <a:endParaRPr lang="en-AU" dirty="0"/>
              </a:p>
              <a:p>
                <a:r>
                  <a:rPr lang="en-AU" dirty="0"/>
                  <a:t>Coupling between excited states of </a:t>
                </a:r>
                <a:r>
                  <a:rPr lang="en-AU" dirty="0" err="1"/>
                  <a:t>Rb</a:t>
                </a:r>
                <a:r>
                  <a:rPr lang="en-AU" dirty="0"/>
                  <a:t> in an electric field: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acc>
                        <m:accPr>
                          <m:chr m:val="̂"/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FCEC83-53B5-4623-AAA4-4ECBE67925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87401-B8A6-41C0-8EF0-28FDA997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D1D91E-0F96-4E89-A71F-2F41D212753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576765" y="1424006"/>
            <a:ext cx="4594906" cy="4606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BBDF2-86E9-48D3-9C60-AC18FC13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509298"/>
            <a:ext cx="1885750" cy="26632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A41C81-FB21-4F4A-9E92-8C001A568DED}"/>
                  </a:ext>
                </a:extLst>
              </p14:cNvPr>
              <p14:cNvContentPartPr/>
              <p14:nvPr/>
            </p14:nvContentPartPr>
            <p14:xfrm>
              <a:off x="7446240" y="2725200"/>
              <a:ext cx="1159200" cy="2758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A41C81-FB21-4F4A-9E92-8C001A568D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6880" y="2715840"/>
                <a:ext cx="1177920" cy="27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225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2B63-DBD8-4416-AB6C-0D56418A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Slow light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7917C-9F06-4AD3-97C0-4AFDD18A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B27569-EBB1-45B3-BD83-500094994A1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99600" y="2164858"/>
            <a:ext cx="3690750" cy="2167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DDDBD-2AB7-41B0-BDEA-C6BC4C6E9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0" y="4448274"/>
            <a:ext cx="2525250" cy="15552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B71A02A-7D5F-4CD0-9510-85D283D82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36207" y="1321253"/>
            <a:ext cx="4677534" cy="4376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AFA851-A719-45AD-8E2B-7245A7137953}"/>
                  </a:ext>
                </a:extLst>
              </p:cNvPr>
              <p:cNvSpPr/>
              <p:nvPr/>
            </p:nvSpPr>
            <p:spPr>
              <a:xfrm>
                <a:off x="4715039" y="4726817"/>
                <a:ext cx="1712968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sub>
                      </m:sSub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AU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𝜔</m:t>
                      </m:r>
                      <m:f>
                        <m:fPr>
                          <m:ctrlP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𝑑𝑛</m:t>
                          </m:r>
                        </m:num>
                        <m:den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A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AFA851-A719-45AD-8E2B-7245A71379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039" y="4726817"/>
                <a:ext cx="1712968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77A7383-7749-4BAC-99D9-00C6959E7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158" y="1769501"/>
            <a:ext cx="2975073" cy="28075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095879-C5B5-4C6F-82B4-E13E7131FC38}"/>
                  </a:ext>
                </a:extLst>
              </p14:cNvPr>
              <p14:cNvContentPartPr/>
              <p14:nvPr/>
            </p14:nvContentPartPr>
            <p14:xfrm>
              <a:off x="4707720" y="3642120"/>
              <a:ext cx="5237280" cy="1905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095879-C5B5-4C6F-82B4-E13E7131FC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98360" y="3632760"/>
                <a:ext cx="5256000" cy="192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90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32E2-601C-4C2C-8A4E-B16EFF2C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Adiabatic passage (1)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618A79-CD6B-4C0A-89D6-76C3298D03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Suppose you want to transfer the population from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AU" dirty="0"/>
                  <a:t>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AU" dirty="0"/>
                  <a:t> with high efficiency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b="0" dirty="0"/>
                  <a:t>Use Rabi: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-pulse?</a:t>
                </a:r>
              </a:p>
              <a:p>
                <a:r>
                  <a:rPr lang="en-AU" dirty="0"/>
                  <a:t>The dressed states provide a way for population transfer with near-unity probability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Slowly sweep the coupling to transfer to population to between uncoupled eigenstates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How to do experimentally?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What does it mean to go from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en-AU" dirty="0"/>
                  <a:t>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</m:oMath>
                </a14:m>
                <a:r>
                  <a:rPr lang="en-AU" dirty="0"/>
                  <a:t>?</a:t>
                </a:r>
              </a:p>
              <a:p>
                <a:r>
                  <a:rPr lang="en-AU" dirty="0"/>
                  <a:t>How fast is too fast?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618A79-CD6B-4C0A-89D6-76C3298D03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CACCA-63D8-40AD-9F99-6A6430A1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F27A75A-B064-4FD2-BA08-DA523BB42009}"/>
                  </a:ext>
                </a:extLst>
              </p14:cNvPr>
              <p14:cNvContentPartPr/>
              <p14:nvPr/>
            </p14:nvContentPartPr>
            <p14:xfrm>
              <a:off x="6201618" y="2325304"/>
              <a:ext cx="5127463" cy="3386832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F27A75A-B064-4FD2-BA08-DA523BB420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92978" y="2316664"/>
                <a:ext cx="5145103" cy="3404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243DEB-1DDC-4427-A3A8-1CA4969517DB}"/>
                  </a:ext>
                </a:extLst>
              </p14:cNvPr>
              <p14:cNvContentPartPr/>
              <p14:nvPr/>
            </p14:nvContentPartPr>
            <p14:xfrm>
              <a:off x="6755040" y="3374280"/>
              <a:ext cx="4808160" cy="1817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243DEB-1DDC-4427-A3A8-1CA4969517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5680" y="3364920"/>
                <a:ext cx="4826880" cy="183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516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6246-A60A-4AF5-9867-06916F61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Adiabatic passage (2)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0D197-9744-4399-8F28-09DB47EAFF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Chirping the field: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r>
                  <a:rPr lang="en-AU" dirty="0"/>
                  <a:t>R</a:t>
                </a:r>
                <a:r>
                  <a:rPr lang="en-GB" dirty="0"/>
                  <a:t>WA: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S</a:t>
                </a:r>
                <a:r>
                  <a:rPr lang="en-GB" dirty="0"/>
                  <a:t>o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T</a:t>
                </a:r>
                <a:r>
                  <a:rPr lang="en-GB" dirty="0"/>
                  <a:t>hen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AU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0D197-9744-4399-8F28-09DB47EAFF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EFB33-227C-4A15-8677-B7591D09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FCF0C18-B87D-4AFA-B4F6-EA7AEFE62CB1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en-AU" dirty="0"/>
                  <a:t>Differentiate and substitute: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Δ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Transform </a:t>
                </a:r>
                <a:r>
                  <a:rPr lang="en-GB" dirty="0"/>
                  <a:t>to </a:t>
                </a:r>
                <a:r>
                  <a:rPr lang="en-GB" i="1" dirty="0"/>
                  <a:t>another</a:t>
                </a:r>
                <a:r>
                  <a:rPr lang="en-GB" dirty="0"/>
                  <a:t> rotating frame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Assume linear chirp,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&gt;0</m:t>
                        </m:r>
                      </m:e>
                    </m:d>
                  </m:oMath>
                </a14:m>
                <a:r>
                  <a:rPr lang="en-GB" dirty="0"/>
                  <a:t> and introduce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ad>
                        <m:radPr>
                          <m:degHide m:val="on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ra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FCF0C18-B87D-4AFA-B4F6-EA7AEFE62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3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3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30C2-2D29-46EC-8B31-94CA3BF15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Adiabatic passage (3)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BE4616-8248-4911-AA36-626ECFC43E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Solutions are parabolic-cylinder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𝑖𝑧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AU" dirty="0"/>
                  <a:t>I</a:t>
                </a:r>
                <a:r>
                  <a:rPr lang="en-GB" dirty="0"/>
                  <a:t>t can be shown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𝑖𝑧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And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→∞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AU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→∞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AU" dirty="0"/>
              </a:p>
              <a:p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  <m: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→∞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BE4616-8248-4911-AA36-626ECFC43E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F6187-A19B-43A8-BF94-CAD93090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251FB74-6EE0-468E-A79B-34E495943486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en-AU" dirty="0"/>
                  <a:t>So finally, the fraction </a:t>
                </a:r>
                <a:r>
                  <a:rPr lang="en-AU" i="1" dirty="0"/>
                  <a:t>lost</a:t>
                </a:r>
                <a:r>
                  <a:rPr lang="en-AU" dirty="0"/>
                  <a:t> during the sweep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  <m: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→∞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b="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AU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b="0" i="0" smtClean="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num>
                                        <m:den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𝑑𝑡</m:t>
                                          </m:r>
                                        </m:den>
                                      </m:f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AU" b="0" i="1" dirty="0"/>
              </a:p>
              <a:p>
                <a:r>
                  <a:rPr lang="en-AU" dirty="0"/>
                  <a:t>Which is the Landau-Zener result.</a:t>
                </a:r>
              </a:p>
              <a:p>
                <a:r>
                  <a:rPr lang="en-AU" b="0" dirty="0"/>
                  <a:t>What happens when: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≫</m:t>
                      </m:r>
                      <m:d>
                        <m:dPr>
                          <m:begChr m:val="|"/>
                          <m:endChr m:val="|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AU" b="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251FB74-6EE0-468E-A79B-34E4959434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4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7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1BA3-4A93-4254-97AF-13949D9E3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Adiabatic passage (4)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363F66-6450-4E88-92DD-C13B689AB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41" y="2246878"/>
            <a:ext cx="5392185" cy="33636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F42FE-859A-4300-9F83-B27DAA0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Image result for adiabatic passage landau zener">
            <a:extLst>
              <a:ext uri="{FF2B5EF4-FFF2-40B4-BE49-F238E27FC236}">
                <a16:creationId xmlns:a16="http://schemas.microsoft.com/office/drawing/2014/main" id="{3F65CB17-3B6B-47E6-87AF-D316C69BEFC1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96" y="1910081"/>
            <a:ext cx="4840805" cy="40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C96461-278A-4516-A769-05CD25E09CA1}"/>
                  </a:ext>
                </a:extLst>
              </p14:cNvPr>
              <p14:cNvContentPartPr/>
              <p14:nvPr/>
            </p14:nvContentPartPr>
            <p14:xfrm>
              <a:off x="835200" y="2417040"/>
              <a:ext cx="5126400" cy="3150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C96461-278A-4516-A769-05CD25E09C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840" y="2407680"/>
                <a:ext cx="5145120" cy="31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A9EF-967A-468C-9ECB-FB20B7D3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Rapid adiabatic passage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7025AF-0DC3-4175-A593-0931B0AD2A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6358" y="1532415"/>
                <a:ext cx="5400000" cy="4376944"/>
              </a:xfrm>
            </p:spPr>
            <p:txBody>
              <a:bodyPr/>
              <a:lstStyle/>
              <a:p>
                <a:r>
                  <a:rPr lang="en-AU" dirty="0"/>
                  <a:t>No decay 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GB" dirty="0"/>
                  <a:t>, we can’t go too slow!</a:t>
                </a:r>
              </a:p>
              <a:p>
                <a:endParaRPr lang="en-AU" dirty="0"/>
              </a:p>
              <a:p>
                <a:r>
                  <a:rPr lang="en-AU" dirty="0"/>
                  <a:t>C</a:t>
                </a:r>
                <a:r>
                  <a:rPr lang="en-GB" dirty="0"/>
                  <a:t>an be extended to multi-level systems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“Counter-intuitive” pulse sequence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High efficiency transfer – can produce ground state atoms/molecules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r>
                  <a:rPr lang="en-AU" dirty="0"/>
                  <a:t>Used for “teleportation” with BECs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7025AF-0DC3-4175-A593-0931B0AD2A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6358" y="1532415"/>
                <a:ext cx="5400000" cy="4376944"/>
              </a:xfrm>
              <a:blipFill>
                <a:blip r:embed="rId2"/>
                <a:stretch>
                  <a:fillRect l="-1242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44E60-F844-4D8B-8211-9389519B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5FD05-EB40-4E5B-9305-AD7FB0E6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678" y="1337017"/>
            <a:ext cx="4221997" cy="2033865"/>
          </a:xfrm>
          <a:prstGeom prst="rect">
            <a:avLst/>
          </a:prstGeom>
        </p:spPr>
      </p:pic>
      <p:pic>
        <p:nvPicPr>
          <p:cNvPr id="5122" name="Picture 2" descr="Image result for Stirap molecule state preparation">
            <a:extLst>
              <a:ext uri="{FF2B5EF4-FFF2-40B4-BE49-F238E27FC236}">
                <a16:creationId xmlns:a16="http://schemas.microsoft.com/office/drawing/2014/main" id="{7B396FC0-ADB1-43EB-9F78-40855001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675" y="1678675"/>
            <a:ext cx="2761040" cy="37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00D9E-6CD8-4D11-B8D6-741D88822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069" y="3864782"/>
            <a:ext cx="3810575" cy="24025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098EBF-CD5A-43F7-9D24-1C3E131ABBA8}"/>
                  </a:ext>
                </a:extLst>
              </p14:cNvPr>
              <p14:cNvContentPartPr/>
              <p14:nvPr/>
            </p14:nvContentPartPr>
            <p14:xfrm>
              <a:off x="4947840" y="1549080"/>
              <a:ext cx="6687360" cy="375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098EBF-CD5A-43F7-9D24-1C3E131ABB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38480" y="1539720"/>
                <a:ext cx="6706080" cy="377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79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FF5F-BC0B-4173-85D2-5D9D2156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Rotating wave approximation (1)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57C4FC-896E-45D0-9638-955EB58A94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In can be shown (to first order) that the shift to the energies of unperturbed states is given a light field is given by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ℏ</m:t>
                        </m:r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i="1">
                            <a:latin typeface="Cambria Math" panose="02040503050406030204" pitchFamily="18" charset="0"/>
                          </a:rPr>
                          <m:t>ℏ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AU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AU" dirty="0"/>
                  <a:t>Let’s </a:t>
                </a:r>
                <a:r>
                  <a:rPr lang="en-GB" dirty="0"/>
                  <a:t>put in the counterrotating term, but as a field with frequency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/>
                  <a:t>. This gives rise to a shift, but with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→−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Yielding a shift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ΔE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4(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57C4FC-896E-45D0-9638-955EB58A94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42" t="-696" r="-1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954CE-C37F-4495-A5A8-A2A5A0EF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E654B7C-9FB9-44C4-8BE5-88E9685A824D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en-AU" dirty="0"/>
                  <a:t>Equal and opposite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ΔE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AU" dirty="0"/>
              </a:p>
              <a:p>
                <a:r>
                  <a:rPr lang="en-AU" dirty="0"/>
                  <a:t>Putting this all together: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ΔE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ΔE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AU" b="0" dirty="0"/>
              </a:p>
              <a:p>
                <a:r>
                  <a:rPr lang="en-AU" dirty="0"/>
                  <a:t>So to lowest order, the correction the resonance frequency is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N</a:t>
                </a:r>
                <a:r>
                  <a:rPr lang="en-GB" dirty="0"/>
                  <a:t>ow, orders of magnitude: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GHz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→2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-pulse in 1ns</a:t>
                </a:r>
              </a:p>
              <a:p>
                <a:pPr algn="ctr"/>
                <a:r>
                  <a:rPr lang="en-AU" dirty="0"/>
                  <a:t>F</a:t>
                </a:r>
                <a:r>
                  <a:rPr lang="en-GB" dirty="0"/>
                  <a:t>or 1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m light,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AU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kHz</a:t>
                </a:r>
              </a:p>
              <a:p>
                <a:pPr algn="ctr"/>
                <a:r>
                  <a:rPr lang="en-AU" dirty="0"/>
                  <a:t>(</a:t>
                </a:r>
                <a:r>
                  <a:rPr lang="en-GB" dirty="0"/>
                  <a:t>1 part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dirty="0"/>
                  <a:t> 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E654B7C-9FB9-44C4-8BE5-88E9685A82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4"/>
                <a:stretch>
                  <a:fillRect l="-1242" t="-557" b="-115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956402-373A-4B58-A938-6E112E938EDA}"/>
                  </a:ext>
                </a:extLst>
              </p14:cNvPr>
              <p14:cNvContentPartPr/>
              <p14:nvPr/>
            </p14:nvContentPartPr>
            <p14:xfrm>
              <a:off x="7247160" y="4630320"/>
              <a:ext cx="3471120" cy="1631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956402-373A-4B58-A938-6E112E938E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7800" y="4620960"/>
                <a:ext cx="3489840" cy="165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1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08E-99C1-42D0-8629-335CEFFA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Rotating wave approximation (2)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69E1B-9B81-4704-BD99-CDAF5D98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 descr="https://upload.wikimedia.org/wikipedia/commons/f/f2/TLSRWA.gif">
            <a:extLst>
              <a:ext uri="{FF2B5EF4-FFF2-40B4-BE49-F238E27FC236}">
                <a16:creationId xmlns:a16="http://schemas.microsoft.com/office/drawing/2014/main" id="{D250AD8F-B9C9-455F-B365-9EBF30FD64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66" y="2343451"/>
            <a:ext cx="34290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b/ba/Rotating_pot_lid_demonstrating_blocksieger_shift.gif">
            <a:extLst>
              <a:ext uri="{FF2B5EF4-FFF2-40B4-BE49-F238E27FC236}">
                <a16:creationId xmlns:a16="http://schemas.microsoft.com/office/drawing/2014/main" id="{9B9068BA-78B1-4059-9F43-9C9C40EDE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948" y="286483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FCB215-34B1-4490-925B-1F1269BB8A2F}"/>
                  </a:ext>
                </a:extLst>
              </p14:cNvPr>
              <p14:cNvContentPartPr/>
              <p14:nvPr/>
            </p14:nvContentPartPr>
            <p14:xfrm>
              <a:off x="7813440" y="3796920"/>
              <a:ext cx="110880" cy="148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FCB215-34B1-4490-925B-1F1269BB8A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04080" y="3787560"/>
                <a:ext cx="129600" cy="16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88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6C35B-9813-405F-8500-3CB64D5D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 descr="Image result for Fin film">
            <a:extLst>
              <a:ext uri="{FF2B5EF4-FFF2-40B4-BE49-F238E27FC236}">
                <a16:creationId xmlns:a16="http://schemas.microsoft.com/office/drawing/2014/main" id="{80CD5CB3-B523-48E9-A12C-41DF2EFD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1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3AE6DBE-8810-4884-BFD3-ABF9EE58EC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567" r="145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F6771-B9BB-4F97-8BB0-8051356D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7892A2-380C-4BCD-9146-34DA6D74C8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2B3F02A-205D-44AD-A1CC-3BB1E3FDC1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Transient effects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89BFEE5-7D28-4C7C-A499-0ABF867FD8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6B03A2-674D-496D-B2C3-02E9BAC0FD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630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1E5FB28-A18F-4BD8-9FD0-F9322617F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Solving the OBEs (1)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7A1C8761-B9C8-4188-BC67-ECAAB26C27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All effects have thus far have been steady-state effects, that is, with no time dependence. We now turn to transient effects.</a:t>
                </a:r>
              </a:p>
              <a:p>
                <a:r>
                  <a:rPr lang="en-AU" dirty="0"/>
                  <a:t>From the OBEs, we have: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̇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n-AU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AU" b="0" i="0" dirty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AU" dirty="0"/>
                  <a:t>How to solve?</a:t>
                </a:r>
                <a:endParaRPr lang="en-GB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7A1C8761-B9C8-4188-BC67-ECAAB26C27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8" t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DCC99-0782-4D27-95A8-A2460AB9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25CA48-1D21-4511-8B9C-25C03EE917DD}"/>
                  </a:ext>
                </a:extLst>
              </p14:cNvPr>
              <p14:cNvContentPartPr/>
              <p14:nvPr/>
            </p14:nvContentPartPr>
            <p14:xfrm>
              <a:off x="2588760" y="4511520"/>
              <a:ext cx="7626960" cy="1437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25CA48-1D21-4511-8B9C-25C03EE917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9400" y="4502160"/>
                <a:ext cx="7645680" cy="145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451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DDE5-41F3-4736-9763-D7CC887D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Solving the OBEs (2)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E624F-B77B-4CFC-9450-C660E20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2DD25-61AE-413C-B4D2-EF2365C9B2E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339455-5047-4DC1-BC3A-DFBE329F4FFF}"/>
                  </a:ext>
                </a:extLst>
              </p14:cNvPr>
              <p14:cNvContentPartPr/>
              <p14:nvPr/>
            </p14:nvContentPartPr>
            <p14:xfrm>
              <a:off x="617760" y="967680"/>
              <a:ext cx="11489040" cy="5850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339455-5047-4DC1-BC3A-DFBE329F4F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400" y="958320"/>
                <a:ext cx="11507760" cy="586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7279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16x9" id="{E4E72F1A-F900-4F24-AF10-CEAA15258909}" vid="{98FA2EAE-BBE2-4046-9DB6-4706523E0098}"/>
    </a:ext>
  </a:extLst>
</a:theme>
</file>

<file path=ppt/theme/theme3.xml><?xml version="1.0" encoding="utf-8"?>
<a:theme xmlns:a="http://schemas.openxmlformats.org/drawingml/2006/main" name="University of Melbourne-Layout B">
  <a:themeElements>
    <a:clrScheme name="University of Melbourn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16x9" id="{E4E72F1A-F900-4F24-AF10-CEAA15258909}" vid="{C230D052-C90C-4D80-AACA-CE83386B87D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2067</Words>
  <Application>Microsoft Office PowerPoint</Application>
  <PresentationFormat>Widescreen</PresentationFormat>
  <Paragraphs>444</Paragraphs>
  <Slides>67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Georgia</vt:lpstr>
      <vt:lpstr>Office Theme</vt:lpstr>
      <vt:lpstr>University of Melbourne</vt:lpstr>
      <vt:lpstr>University of Melbourne-Layout B</vt:lpstr>
      <vt:lpstr>PowerPoint Presentation</vt:lpstr>
      <vt:lpstr>Feedback</vt:lpstr>
      <vt:lpstr>Saturation</vt:lpstr>
      <vt:lpstr>Saturation broadening</vt:lpstr>
      <vt:lpstr>Susceptibility</vt:lpstr>
      <vt:lpstr>Slow light</vt:lpstr>
      <vt:lpstr>PowerPoint Presentation</vt:lpstr>
      <vt:lpstr>Solving the OBEs (1)</vt:lpstr>
      <vt:lpstr>Solving the OBEs (2)</vt:lpstr>
      <vt:lpstr>Rabi oscillations</vt:lpstr>
      <vt:lpstr>Tuning the oscillations</vt:lpstr>
      <vt:lpstr>Tuning the oscillations (DIY)</vt:lpstr>
      <vt:lpstr>Tuning pulse duration (DIY)</vt:lpstr>
      <vt:lpstr>Tuning pulse duration</vt:lpstr>
      <vt:lpstr>Creating superpositions</vt:lpstr>
      <vt:lpstr>Nitrogen vacancy centre Rabi oscillation</vt:lpstr>
      <vt:lpstr>PowerPoint Presentation</vt:lpstr>
      <vt:lpstr>Third year labs: Rabi oscillations in atomic vapour</vt:lpstr>
      <vt:lpstr>What about damping?</vt:lpstr>
      <vt:lpstr>Decay with ensembles (1)</vt:lpstr>
      <vt:lpstr>Decay with ensembles (2)</vt:lpstr>
      <vt:lpstr>PowerPoint Presentation</vt:lpstr>
      <vt:lpstr>The Bloch vector (1) </vt:lpstr>
      <vt:lpstr>The Bloch vector (2) </vt:lpstr>
      <vt:lpstr>The Bloch vector (3) </vt:lpstr>
      <vt:lpstr>The Bloch vector (4)</vt:lpstr>
      <vt:lpstr>Meaning of the Bloch vector (1)</vt:lpstr>
      <vt:lpstr>Meaning of the Bloch vector (2)</vt:lpstr>
      <vt:lpstr>Meaning of the Bloch vector (3)</vt:lpstr>
      <vt:lpstr>The Bloch sphere (1)</vt:lpstr>
      <vt:lpstr>The Bloch sphere (2)</vt:lpstr>
      <vt:lpstr>Relaxation</vt:lpstr>
      <vt:lpstr>Frequency measurement</vt:lpstr>
      <vt:lpstr>The Ramsey method</vt:lpstr>
      <vt:lpstr>Ramsey interferometry</vt:lpstr>
      <vt:lpstr>Ramsey fringes</vt:lpstr>
      <vt:lpstr>Modern frequency standards</vt:lpstr>
      <vt:lpstr>Magnetic resonance (1)</vt:lpstr>
      <vt:lpstr>Magnetic resonance (2)</vt:lpstr>
      <vt:lpstr>Expectation values</vt:lpstr>
      <vt:lpstr>Precession and magnetisation</vt:lpstr>
      <vt:lpstr>State coupling</vt:lpstr>
      <vt:lpstr>Chemical shift (1)</vt:lpstr>
      <vt:lpstr>Chemical shift (2)</vt:lpstr>
      <vt:lpstr>NMR apparatus</vt:lpstr>
      <vt:lpstr>Precession in x-y </vt:lpstr>
      <vt:lpstr>Pulse sequences (1)</vt:lpstr>
      <vt:lpstr>Pulse sequences (2)</vt:lpstr>
      <vt:lpstr>Spin echo (1)</vt:lpstr>
      <vt:lpstr>Spin echo (2)</vt:lpstr>
      <vt:lpstr>Relaxation: T1 and T2</vt:lpstr>
      <vt:lpstr>Probing the local environment</vt:lpstr>
      <vt:lpstr>Imaging with NMR</vt:lpstr>
      <vt:lpstr>(N)MRI</vt:lpstr>
      <vt:lpstr>PowerPoint Presentation</vt:lpstr>
      <vt:lpstr>Energy eigenstates</vt:lpstr>
      <vt:lpstr>Energy eigenstates</vt:lpstr>
      <vt:lpstr>Landau-Zener crossings (1)</vt:lpstr>
      <vt:lpstr>Landau-Zener crossings (2)</vt:lpstr>
      <vt:lpstr>Adiabatic passage (1)</vt:lpstr>
      <vt:lpstr>Adiabatic passage (2)</vt:lpstr>
      <vt:lpstr>Adiabatic passage (3)</vt:lpstr>
      <vt:lpstr>Adiabatic passage (4)</vt:lpstr>
      <vt:lpstr>Rapid adiabatic passage</vt:lpstr>
      <vt:lpstr>Rotating wave approximation (1)</vt:lpstr>
      <vt:lpstr>Rotating wave approximation (2)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McCulloch</dc:creator>
  <cp:lastModifiedBy>Andrew McCulloch</cp:lastModifiedBy>
  <cp:revision>2</cp:revision>
  <dcterms:created xsi:type="dcterms:W3CDTF">2019-05-13T01:41:49Z</dcterms:created>
  <dcterms:modified xsi:type="dcterms:W3CDTF">2019-05-13T01:51:43Z</dcterms:modified>
</cp:coreProperties>
</file>